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ADF8F32-D59E-4675-905A-2E6337302B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C.Sociales/Aula PT                                                                  Giner de los Ríos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09D95A-C357-4CB5-92A8-D8A6042DC6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5798E-BAB7-419F-BEE1-6A81EDA46FEA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0D126C-82AC-4924-8E04-5B431D6B7E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FF5A22-DBDA-43FA-A5CA-5FBC8099D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06A1C-3999-4815-BD94-2C4B2CBAA7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483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/>
              <a:t>C.Sociales/Aula PT                                                                  Giner de los Ríos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23871-4305-463D-B3B1-B829914D3152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8E11E-8639-4886-8075-39D8482A36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2791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59EF-B14C-4FEE-A96F-7E657B345B22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52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B1E5-DFF0-4517-A1B0-90D296FCBD2B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65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1E9C-7DA6-4AAE-819F-A5387834B561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80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5EA-DC1B-4685-BFAE-417ED3771607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06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63-EF85-44CC-A705-2E7794275ED4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15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3B21-E712-4514-A99B-E3C57324E796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00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35FE-F206-481E-B361-BB40AAC06E1E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05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28A7-CB8E-4266-8131-4CBBBB18062E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96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B6A-497B-4197-ACEF-D2468A68E103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57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D7-5F7E-47FE-B0C2-BFC74544589A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1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B02D-D526-43B2-A530-E060F84F933A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42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51C8-D2CC-4983-8064-763BB79C7CA8}" type="datetime1">
              <a:rPr lang="es-ES" smtClean="0"/>
              <a:t>15/03/2020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08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C096-0342-46A2-8C10-0ADCD9AA9838}" type="datetime1">
              <a:rPr lang="es-ES" smtClean="0"/>
              <a:t>15/03/2020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78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4386-938C-4CBF-B592-1C370076B204}" type="datetime1">
              <a:rPr lang="es-ES" smtClean="0"/>
              <a:t>15/03/2020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08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D9E1-5AA9-4E1E-892A-2D5FC0E44147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19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7405-8CE9-4B5E-A207-12AC70B4F857}" type="datetime1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2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A94-1537-4394-BD49-F6EBEC867D2A}" type="datetime1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C. Sociales/Aula PT.                                         Colegio Giner de los Ríos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B789F8-68CB-4512-B139-E330A4E67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7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1p2xgNptM" TargetMode="External"/><Relationship Id="rId2" Type="http://schemas.openxmlformats.org/officeDocument/2006/relationships/hyperlink" Target="https://www.youtube.com/watch?v=LBi2KLq8Fg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C6878-DCB7-48FC-94BD-C444EC000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Neolítico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1EFA-81AB-46B0-B3B8-2BCE806B4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8220" y="4777379"/>
            <a:ext cx="2886392" cy="1126283"/>
          </a:xfrm>
        </p:spPr>
        <p:txBody>
          <a:bodyPr/>
          <a:lstStyle/>
          <a:p>
            <a:r>
              <a:rPr lang="es-ES" dirty="0"/>
              <a:t>Lectura fácil.</a:t>
            </a:r>
          </a:p>
          <a:p>
            <a:r>
              <a:rPr lang="es-ES" dirty="0"/>
              <a:t> 1º ESO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D667BD-1A73-4B58-A975-2D2CCA48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376852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A481D-7208-459F-808F-7EF0678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Neolítico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E7E41-5DE0-4FF6-896A-B5B20AF51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 etapa empezó hace 12 mil años</a:t>
            </a: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Fue un cambio muy importante en la historia.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descubrieron: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•	La agricultura. Aprendieron a cultivar las plantas.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•	La ganadería. Aprendieron a domesticar a los animales.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1F4D61-F90B-4E4B-AEDE-0A3C4BC1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6165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D9D6A-FF32-4E93-8BCA-99779DEC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hacen sedentarios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60AE0-7CD7-4801-AA50-45705668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9313" y="2257606"/>
            <a:ext cx="3992732" cy="576262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Ganadería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91D65C6-35C5-46AD-BF25-C6673687DD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2924" y="3160393"/>
            <a:ext cx="3352728" cy="2610337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748A50-6332-4487-B2AA-741C58109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2257606"/>
            <a:ext cx="3999001" cy="576262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FE93204-597C-475F-96E6-9D1550BA27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8506" y="3298026"/>
            <a:ext cx="3550006" cy="2324105"/>
          </a:xfrm>
          <a:prstGeom prst="rect">
            <a:avLst/>
          </a:prstGeom>
        </p:spPr>
      </p:pic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159F07F-D4EC-4165-AC88-F48C0D27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6393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44E5B-C349-4CBD-996B-4AE45A1DE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518" y="2705411"/>
            <a:ext cx="9710102" cy="3543300"/>
          </a:xfrm>
        </p:spPr>
        <p:txBody>
          <a:bodyPr>
            <a:normAutofit lnSpcReduction="10000"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seres humanos ya no tenían que moverse para buscar alimentos.</a:t>
            </a:r>
          </a:p>
          <a:p>
            <a:pPr marL="0" indent="0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Podían producirlos ellos mismos.</a:t>
            </a:r>
          </a:p>
          <a:p>
            <a:pPr marL="0" indent="0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Aparecen los primeros poblados. </a:t>
            </a:r>
          </a:p>
          <a:p>
            <a:pPr marL="0" indent="0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Dejaron de ser nómadas y se hicieron  sedentarios. </a:t>
            </a:r>
          </a:p>
          <a:p>
            <a:pPr marL="0" indent="0"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Como ahora cultivaban, los seres humanos tenían que vivir junto a las tierras de cultivo.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1D9562-A582-45C1-A63F-3E248A4B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682" y="177361"/>
            <a:ext cx="4042558" cy="2348669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CA7B4-7E96-4C9A-87A3-7A11DA5D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35347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3F3C3-124F-4F37-A1D5-B90F4A60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Poblados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B0128-1C70-40DD-9518-CED3D417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poblados estaban situados generalmente junto a un río.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agua del río les permitía regar los cultivos.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También permitía beber a las personas y al ganado.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jefe de la aldea dirigía el poblado.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03AC1C-2D62-492B-989A-CE914911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6020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7650B-B869-4C01-A3AB-605107A5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65" y="12119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herramientas del Neolítico.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0F19A-E471-4506-99ED-40796C68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253" y="1421362"/>
            <a:ext cx="10040639" cy="712237"/>
          </a:xfrm>
        </p:spPr>
        <p:txBody>
          <a:bodyPr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descubrimiento de la agricultura hizo que los seres humanos inventaran nuevas herramientas.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B69847-61AF-4D16-B0EA-D36259A5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32" y="2133599"/>
            <a:ext cx="5388864" cy="399288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05555F-280D-4AD2-AE6E-A2114679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111280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19E28B-721B-4D0D-A1D3-78EAC572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FB555E-2433-48A7-86B0-62ACDC79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10687470" cy="125989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Inventos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9E45B9-0D24-465E-84AD-FEDBA836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74E69E-7E64-4949-A504-AF1F9F79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69006"/>
            <a:ext cx="6423660" cy="4523847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produjeron tres inventos importantes.</a:t>
            </a:r>
          </a:p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rueda.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	el tejido.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3.	la cerámica.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8E1DCC-C847-4DBC-BE96-FF449B5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84" y="2000250"/>
            <a:ext cx="7353456" cy="4060973"/>
          </a:xfrm>
          <a:prstGeom prst="rect">
            <a:avLst/>
          </a:prstGeom>
        </p:spPr>
      </p:pic>
      <p:sp>
        <p:nvSpPr>
          <p:cNvPr id="21" name="Freeform 12">
            <a:extLst>
              <a:ext uri="{FF2B5EF4-FFF2-40B4-BE49-F238E27FC236}">
                <a16:creationId xmlns:a16="http://schemas.microsoft.com/office/drawing/2014/main" id="{1F36A2FB-17CD-4DA6-9D8A-BFD6ADF6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8428F070-4D44-45E1-A533-FC6ECB7F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19467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EE242-E931-4420-8156-D610DA41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Vídeos sobre el Neolítico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F1340-B17C-4321-8DB3-62E5BF14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67329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https://www.youtube.com/watch?v=LBi2KLq8Fgs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3"/>
              </a:rPr>
              <a:t>https://www.youtube.com/watch?v=OR1p2xgNptM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4A285A-7AEB-4532-A3D7-9CA9959B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C. Sociales/Aula PT.                                         Colegio Giner de los Ríos</a:t>
            </a:r>
          </a:p>
        </p:txBody>
      </p:sp>
    </p:spTree>
    <p:extLst>
      <p:ext uri="{BB962C8B-B14F-4D97-AF65-F5344CB8AC3E}">
        <p14:creationId xmlns:p14="http://schemas.microsoft.com/office/powerpoint/2010/main" val="19401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317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Espiral</vt:lpstr>
      <vt:lpstr>El Neolítico</vt:lpstr>
      <vt:lpstr>Neolítico</vt:lpstr>
      <vt:lpstr>Se hacen sedentarios</vt:lpstr>
      <vt:lpstr>Presentación de PowerPoint</vt:lpstr>
      <vt:lpstr>Poblados</vt:lpstr>
      <vt:lpstr> Las herramientas del Neolítico.  </vt:lpstr>
      <vt:lpstr>Inventos</vt:lpstr>
      <vt:lpstr>Vídeos sobre el Neolítico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Neolítico</dc:title>
  <dc:creator>Jesús Martín-Javato Sotomayor</dc:creator>
  <cp:lastModifiedBy>Jesús Martín-Javato Sotomayor</cp:lastModifiedBy>
  <cp:revision>3</cp:revision>
  <dcterms:created xsi:type="dcterms:W3CDTF">2020-03-15T15:28:04Z</dcterms:created>
  <dcterms:modified xsi:type="dcterms:W3CDTF">2020-03-15T15:39:26Z</dcterms:modified>
</cp:coreProperties>
</file>