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315" r:id="rId3"/>
    <p:sldId id="297" r:id="rId4"/>
    <p:sldId id="293" r:id="rId5"/>
    <p:sldId id="316" r:id="rId6"/>
    <p:sldId id="300" r:id="rId7"/>
    <p:sldId id="317" r:id="rId8"/>
    <p:sldId id="318" r:id="rId9"/>
    <p:sldId id="319" r:id="rId10"/>
    <p:sldId id="323" r:id="rId11"/>
    <p:sldId id="321" r:id="rId12"/>
    <p:sldId id="322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4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7D622-2A74-44C6-B559-8C3CC9139466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46F9A-5F75-43A7-A9A0-C430334D7E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54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93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28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11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3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19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86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88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37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15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99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40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41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6420" y="980728"/>
            <a:ext cx="8784976" cy="3024336"/>
          </a:xfrm>
        </p:spPr>
        <p:txBody>
          <a:bodyPr>
            <a:noAutofit/>
          </a:bodyPr>
          <a:lstStyle/>
          <a:p>
            <a:pPr algn="ctr"/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‘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You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 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will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 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never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 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know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 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the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 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world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 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completely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 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unless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 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you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 </a:t>
            </a:r>
            <a:r>
              <a:rPr lang="es-ES" sz="6600" b="1" dirty="0" err="1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travel</a:t>
            </a:r>
            <a:r>
              <a:rPr lang="es-ES" sz="6600" b="1" dirty="0" smtClean="0">
                <a:solidFill>
                  <a:schemeClr val="accent2">
                    <a:lumMod val="50000"/>
                  </a:schemeClr>
                </a:solidFill>
                <a:latin typeface="AR BERKLEY" panose="02000000000000000000" pitchFamily="2" charset="0"/>
              </a:rPr>
              <a:t>’</a:t>
            </a:r>
            <a:endParaRPr lang="es-ES" sz="6600" b="1" dirty="0">
              <a:solidFill>
                <a:schemeClr val="accent2">
                  <a:lumMod val="50000"/>
                </a:schemeClr>
              </a:solidFill>
              <a:latin typeface="AR BERKLEY" panose="02000000000000000000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76056" y="5445224"/>
            <a:ext cx="3390200" cy="1008112"/>
          </a:xfrm>
        </p:spPr>
        <p:txBody>
          <a:bodyPr>
            <a:normAutofit lnSpcReduction="10000"/>
          </a:bodyPr>
          <a:lstStyle/>
          <a:p>
            <a:pPr algn="r"/>
            <a:r>
              <a:rPr lang="es-ES" dirty="0" smtClean="0"/>
              <a:t>Carolina Fonseca </a:t>
            </a:r>
            <a:r>
              <a:rPr lang="es-ES" dirty="0" err="1" smtClean="0"/>
              <a:t>Píriz</a:t>
            </a:r>
            <a:endParaRPr lang="es-ES" dirty="0" smtClean="0"/>
          </a:p>
          <a:p>
            <a:pPr algn="r"/>
            <a:r>
              <a:rPr lang="es-ES" dirty="0" smtClean="0"/>
              <a:t>Colegio Giner de los Ríos</a:t>
            </a:r>
          </a:p>
          <a:p>
            <a:pPr algn="r"/>
            <a:r>
              <a:rPr lang="es-ES" dirty="0" smtClean="0"/>
              <a:t>2014-15</a:t>
            </a:r>
          </a:p>
        </p:txBody>
      </p:sp>
    </p:spTree>
    <p:extLst>
      <p:ext uri="{BB962C8B-B14F-4D97-AF65-F5344CB8AC3E}">
        <p14:creationId xmlns:p14="http://schemas.microsoft.com/office/powerpoint/2010/main" val="8515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7886700" cy="1325563"/>
          </a:xfrm>
        </p:spPr>
        <p:txBody>
          <a:bodyPr/>
          <a:lstStyle/>
          <a:p>
            <a:pPr algn="ctr"/>
            <a:r>
              <a:rPr lang="es-ES" dirty="0" err="1" smtClean="0">
                <a:latin typeface="Algerian" panose="04020705040A02060702" pitchFamily="82" charset="0"/>
              </a:rPr>
              <a:t>Travel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500539"/>
            <a:ext cx="7920880" cy="6336704"/>
          </a:xfrm>
        </p:spPr>
        <p:txBody>
          <a:bodyPr numCol="1"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lnSpc>
                <a:spcPct val="170000"/>
              </a:lnSpc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get from point A to point B?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I've heard some who like to travel by boat.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maybe you like to float like a bee?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chihuahua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somebody's tote?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I've seen folks who like to walk  very slow.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carefully step each step with full care.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if they have a large burden in tow.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 those behind them it isn't quite fair...)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there are those who enjoy going fast.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them there aren't enough hours in a day.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need to make ground for each moment passed.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"Time is money!" -- At least that's what they say.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you travel by boat or by plane.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I care for is to see you again!</a:t>
            </a:r>
          </a:p>
          <a:p>
            <a:pPr marL="0" indent="0" algn="ctr">
              <a:buNone/>
            </a:pPr>
            <a:endParaRPr lang="es-ES" sz="3100" dirty="0" smtClean="0"/>
          </a:p>
        </p:txBody>
      </p:sp>
    </p:spTree>
    <p:extLst>
      <p:ext uri="{BB962C8B-B14F-4D97-AF65-F5344CB8AC3E}">
        <p14:creationId xmlns:p14="http://schemas.microsoft.com/office/powerpoint/2010/main" val="21751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7748" y="376112"/>
            <a:ext cx="7886700" cy="1325563"/>
          </a:xfrm>
        </p:spPr>
        <p:txBody>
          <a:bodyPr/>
          <a:lstStyle/>
          <a:p>
            <a:pPr algn="ctr"/>
            <a:r>
              <a:rPr lang="es-ES" dirty="0" smtClean="0"/>
              <a:t>Travelling – </a:t>
            </a:r>
            <a:r>
              <a:rPr lang="es-ES" dirty="0" err="1" smtClean="0"/>
              <a:t>Means</a:t>
            </a:r>
            <a:r>
              <a:rPr lang="es-ES" dirty="0" smtClean="0"/>
              <a:t> of </a:t>
            </a:r>
            <a:r>
              <a:rPr lang="es-ES" dirty="0" err="1" smtClean="0"/>
              <a:t>Transportation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10213"/>
            <a:ext cx="3943350" cy="2160240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10213"/>
            <a:ext cx="3816424" cy="214071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37112"/>
            <a:ext cx="3943350" cy="208823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725" y="4437113"/>
            <a:ext cx="3779912" cy="208823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8927" y="134088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A)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68927" y="3982924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83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ontrasting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</a:t>
            </a:r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s-E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conditional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s-E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s-E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E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isadvantages</a:t>
            </a:r>
            <a:r>
              <a:rPr lang="es-E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Ideas:</a:t>
            </a:r>
          </a:p>
          <a:p>
            <a:pPr lvl="2" algn="just"/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place,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travel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time,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comfort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pPr algn="just"/>
            <a:r>
              <a:rPr lang="es-E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Comparing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algn="just"/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 algn="just"/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betwwen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2" algn="just"/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lvl="2" algn="just"/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similar/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lvl="2" algn="just"/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lvl="2" algn="just"/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09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603">
              <a:schemeClr val="accent6">
                <a:lumMod val="40000"/>
                <a:lumOff val="60000"/>
              </a:schemeClr>
            </a:gs>
            <a:gs pos="31000">
              <a:schemeClr val="accent4">
                <a:lumMod val="40000"/>
                <a:lumOff val="60000"/>
              </a:schemeClr>
            </a:gs>
            <a:gs pos="81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96396" y="1074528"/>
            <a:ext cx="990047" cy="44769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err="1" smtClean="0"/>
              <a:t>Unless</a:t>
            </a:r>
            <a:endParaRPr lang="es-ES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744409" y="4885129"/>
            <a:ext cx="90063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err="1" smtClean="0"/>
              <a:t>But</a:t>
            </a:r>
            <a:r>
              <a:rPr lang="es-ES" sz="2000" dirty="0" smtClean="0"/>
              <a:t> </a:t>
            </a:r>
            <a:r>
              <a:rPr lang="es-ES" sz="2000" dirty="0" err="1" smtClean="0"/>
              <a:t>for</a:t>
            </a:r>
            <a:endParaRPr lang="es-ES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62796" y="2968622"/>
            <a:ext cx="122341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As </a:t>
            </a:r>
            <a:r>
              <a:rPr lang="es-ES" sz="2000" dirty="0" err="1" smtClean="0"/>
              <a:t>long</a:t>
            </a:r>
            <a:r>
              <a:rPr lang="es-ES" sz="2000" dirty="0" smtClean="0"/>
              <a:t> 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697432" y="2991725"/>
            <a:ext cx="90069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In case</a:t>
            </a:r>
            <a:endParaRPr lang="es-ES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851920" y="5085184"/>
            <a:ext cx="1656223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000" dirty="0" err="1" smtClean="0"/>
              <a:t>Only</a:t>
            </a:r>
            <a:r>
              <a:rPr lang="es-ES" sz="2000" dirty="0" smtClean="0"/>
              <a:t> </a:t>
            </a:r>
            <a:r>
              <a:rPr lang="es-ES" sz="2000" dirty="0" err="1" smtClean="0"/>
              <a:t>if</a:t>
            </a:r>
            <a:r>
              <a:rPr lang="es-ES" sz="2000" dirty="0" smtClean="0"/>
              <a:t>/ </a:t>
            </a:r>
            <a:r>
              <a:rPr lang="es-ES" sz="2000" dirty="0" err="1" smtClean="0"/>
              <a:t>if</a:t>
            </a:r>
            <a:r>
              <a:rPr lang="es-ES" sz="2000" dirty="0" smtClean="0"/>
              <a:t> </a:t>
            </a:r>
            <a:r>
              <a:rPr lang="es-ES" sz="2000" dirty="0" err="1" smtClean="0"/>
              <a:t>only</a:t>
            </a:r>
            <a:endParaRPr lang="es-ES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463905" y="605393"/>
            <a:ext cx="1808765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000" dirty="0" err="1" smtClean="0"/>
              <a:t>Whether</a:t>
            </a:r>
            <a:r>
              <a:rPr lang="es-ES" sz="2000" dirty="0" smtClean="0"/>
              <a:t> </a:t>
            </a:r>
            <a:r>
              <a:rPr lang="es-ES" sz="2000" dirty="0" err="1" smtClean="0"/>
              <a:t>or</a:t>
            </a:r>
            <a:r>
              <a:rPr lang="es-ES" sz="2000" dirty="0" smtClean="0"/>
              <a:t> </a:t>
            </a:r>
            <a:r>
              <a:rPr lang="es-ES" sz="2000" dirty="0" err="1" smtClean="0"/>
              <a:t>not</a:t>
            </a:r>
            <a:endParaRPr lang="es-E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121135" y="2930170"/>
            <a:ext cx="4812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err="1" smtClean="0"/>
              <a:t>Different</a:t>
            </a:r>
            <a:r>
              <a:rPr lang="es-ES" sz="2800" dirty="0" smtClean="0"/>
              <a:t> </a:t>
            </a:r>
            <a:r>
              <a:rPr lang="es-ES" sz="2800" dirty="0" err="1" smtClean="0"/>
              <a:t>Conditional</a:t>
            </a:r>
            <a:r>
              <a:rPr lang="es-ES" sz="2800" dirty="0" smtClean="0"/>
              <a:t> </a:t>
            </a:r>
            <a:r>
              <a:rPr lang="es-ES" sz="2800" dirty="0" err="1" smtClean="0"/>
              <a:t>Structures</a:t>
            </a:r>
            <a:endParaRPr lang="es-ES" sz="2800" dirty="0"/>
          </a:p>
        </p:txBody>
      </p:sp>
      <p:cxnSp>
        <p:nvCxnSpPr>
          <p:cNvPr id="14" name="Conector recto de flecha 13"/>
          <p:cNvCxnSpPr>
            <a:stCxn id="2" idx="0"/>
          </p:cNvCxnSpPr>
          <p:nvPr/>
        </p:nvCxnSpPr>
        <p:spPr>
          <a:xfrm flipH="1" flipV="1">
            <a:off x="4527595" y="1529459"/>
            <a:ext cx="1" cy="14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 flipV="1">
            <a:off x="2121135" y="1877304"/>
            <a:ext cx="722673" cy="861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2" idx="1"/>
          </p:cNvCxnSpPr>
          <p:nvPr/>
        </p:nvCxnSpPr>
        <p:spPr>
          <a:xfrm flipH="1">
            <a:off x="1763688" y="3191780"/>
            <a:ext cx="3574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6934056" y="3191780"/>
            <a:ext cx="479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4527595" y="3576874"/>
            <a:ext cx="0" cy="1277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6228184" y="3573016"/>
            <a:ext cx="792088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7000" t="-6000" r="-7000" b="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172819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_tradnl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es-ES_tradn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use ‘unless’ to say ‘except under the following circumstances’ or ‘except if’. It sometimes means the same as if… not.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99592" y="486916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 pass your English exam, your parents won’t allow you to go out on Saturday.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3068960"/>
            <a:ext cx="86044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s-ES_tradnl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s-ES_trad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ES_trad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ES_trad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s-ES_trad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‘only if’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emphasise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especial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condition. </a:t>
            </a:r>
          </a:p>
          <a:p>
            <a:pPr algn="ctr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You can go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if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back by midnight.</a:t>
            </a:r>
          </a:p>
          <a:p>
            <a:pPr algn="just"/>
            <a:endParaRPr lang="en-US" sz="3200" dirty="0" smtClean="0"/>
          </a:p>
          <a:p>
            <a:pPr algn="just"/>
            <a:endParaRPr lang="en-U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309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1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 ‘in case’ to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anything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happens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s-E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s-E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case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hungry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comes, I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prepare a salad.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1000"/>
            <a:lum/>
          </a:blip>
          <a:srcRect/>
          <a:stretch>
            <a:fillRect l="26000" t="21000" r="-1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-243408"/>
            <a:ext cx="85324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 smtClean="0"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or not: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use ‘whether’ when there are options or when one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options is the negative of the other.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I love soup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it’s hot or cold.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love soup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it’s hot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not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05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mean ‘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</a:p>
          <a:p>
            <a:pPr marL="0" indent="0">
              <a:buNone/>
            </a:pPr>
            <a:endParaRPr lang="es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arrived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es-E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87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124744"/>
            <a:ext cx="78867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s-E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 ‘as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as’ to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happen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true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happen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s-E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5205"/>
            <a:ext cx="7886700" cy="132556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dirty="0" smtClean="0"/>
              <a:t>Complete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4325" y="1340768"/>
            <a:ext cx="8515350" cy="525658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s-ES" dirty="0" smtClean="0"/>
              <a:t>Paul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drink</a:t>
            </a:r>
            <a:r>
              <a:rPr lang="es-ES" dirty="0" smtClean="0"/>
              <a:t> </a:t>
            </a:r>
            <a:r>
              <a:rPr lang="es-ES" dirty="0" err="1" smtClean="0"/>
              <a:t>milk</a:t>
            </a:r>
            <a:r>
              <a:rPr lang="es-ES" dirty="0" smtClean="0"/>
              <a:t> ……………. he </a:t>
            </a:r>
            <a:r>
              <a:rPr lang="es-ES" dirty="0" err="1" smtClean="0"/>
              <a:t>likes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buy</a:t>
            </a:r>
            <a:r>
              <a:rPr lang="es-ES" dirty="0" smtClean="0"/>
              <a:t> a </a:t>
            </a:r>
            <a:r>
              <a:rPr lang="es-ES" dirty="0" err="1" smtClean="0"/>
              <a:t>map</a:t>
            </a:r>
            <a:r>
              <a:rPr lang="es-ES" dirty="0" smtClean="0"/>
              <a:t> .....………….. </a:t>
            </a:r>
            <a:r>
              <a:rPr lang="es-ES" dirty="0" err="1"/>
              <a:t>t</a:t>
            </a:r>
            <a:r>
              <a:rPr lang="es-ES" dirty="0" err="1" smtClean="0"/>
              <a:t>hey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lost</a:t>
            </a:r>
            <a:r>
              <a:rPr lang="es-ES" dirty="0" smtClean="0"/>
              <a:t>.</a:t>
            </a:r>
            <a:endParaRPr lang="es-ES" dirty="0"/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s-ES" dirty="0" err="1" smtClean="0"/>
              <a:t>You</a:t>
            </a:r>
            <a:r>
              <a:rPr lang="es-ES" dirty="0" smtClean="0"/>
              <a:t> can use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mobile</a:t>
            </a:r>
            <a:r>
              <a:rPr lang="es-ES" dirty="0" smtClean="0"/>
              <a:t> pone …………………………. </a:t>
            </a:r>
            <a:r>
              <a:rPr lang="es-ES" dirty="0" err="1" smtClean="0"/>
              <a:t>you</a:t>
            </a:r>
            <a:r>
              <a:rPr lang="es-ES" dirty="0" smtClean="0"/>
              <a:t> use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carefully</a:t>
            </a:r>
            <a:r>
              <a:rPr lang="es-ES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s-ES" dirty="0" smtClean="0"/>
              <a:t>Mary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travel</a:t>
            </a:r>
            <a:r>
              <a:rPr lang="es-ES" dirty="0" smtClean="0"/>
              <a:t> to </a:t>
            </a:r>
            <a:r>
              <a:rPr lang="es-ES" dirty="0" err="1" smtClean="0"/>
              <a:t>Seville</a:t>
            </a:r>
            <a:r>
              <a:rPr lang="es-ES" dirty="0" smtClean="0"/>
              <a:t> ………………………….. </a:t>
            </a:r>
            <a:r>
              <a:rPr lang="es-ES" dirty="0" err="1" smtClean="0"/>
              <a:t>she</a:t>
            </a:r>
            <a:r>
              <a:rPr lang="es-ES" dirty="0" smtClean="0"/>
              <a:t> has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enough</a:t>
            </a:r>
            <a:r>
              <a:rPr lang="es-ES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s-ES" dirty="0" err="1" smtClean="0"/>
              <a:t>Sophie</a:t>
            </a:r>
            <a:r>
              <a:rPr lang="es-ES" dirty="0" smtClean="0"/>
              <a:t> </a:t>
            </a:r>
            <a:r>
              <a:rPr lang="es-ES" dirty="0" err="1" smtClean="0"/>
              <a:t>couldn’t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finished</a:t>
            </a:r>
            <a:r>
              <a:rPr lang="es-ES" dirty="0" smtClean="0"/>
              <a:t> </a:t>
            </a: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 err="1" smtClean="0"/>
              <a:t>homework</a:t>
            </a:r>
            <a:r>
              <a:rPr lang="es-ES" dirty="0" smtClean="0"/>
              <a:t> ……………. </a:t>
            </a:r>
            <a:r>
              <a:rPr lang="es-ES" dirty="0" err="1" smtClean="0"/>
              <a:t>Nuria’s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s-ES" dirty="0" smtClean="0"/>
              <a:t>……………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train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delayed</a:t>
            </a:r>
            <a:r>
              <a:rPr lang="es-ES" dirty="0" smtClean="0"/>
              <a:t>, I </a:t>
            </a:r>
            <a:r>
              <a:rPr lang="es-ES" dirty="0" err="1" smtClean="0"/>
              <a:t>won’t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to </a:t>
            </a:r>
            <a:r>
              <a:rPr lang="es-ES" dirty="0" err="1" smtClean="0"/>
              <a:t>wait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station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long</a:t>
            </a:r>
            <a:r>
              <a:rPr lang="es-ES" dirty="0" smtClean="0"/>
              <a:t> time.</a:t>
            </a:r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3275856" y="13304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whether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75856" y="1988840"/>
            <a:ext cx="82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i</a:t>
            </a:r>
            <a:r>
              <a:rPr lang="es-ES" dirty="0" smtClean="0">
                <a:solidFill>
                  <a:srgbClr val="FF0000"/>
                </a:solidFill>
              </a:rPr>
              <a:t>n case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444739" y="253184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a</a:t>
            </a:r>
            <a:r>
              <a:rPr lang="es-ES" dirty="0" smtClean="0">
                <a:solidFill>
                  <a:srgbClr val="FF0000"/>
                </a:solidFill>
              </a:rPr>
              <a:t>s </a:t>
            </a:r>
            <a:r>
              <a:rPr lang="es-ES" dirty="0" err="1" smtClean="0">
                <a:solidFill>
                  <a:srgbClr val="FF0000"/>
                </a:solidFill>
              </a:rPr>
              <a:t>long</a:t>
            </a:r>
            <a:r>
              <a:rPr lang="es-ES" dirty="0" smtClean="0">
                <a:solidFill>
                  <a:srgbClr val="FF0000"/>
                </a:solidFill>
              </a:rPr>
              <a:t> 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724991" y="3091026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rgbClr val="FF0000"/>
                </a:solidFill>
              </a:rPr>
              <a:t>o</a:t>
            </a:r>
            <a:r>
              <a:rPr lang="es-ES" dirty="0" err="1" smtClean="0">
                <a:solidFill>
                  <a:srgbClr val="FF0000"/>
                </a:solidFill>
              </a:rPr>
              <a:t>nly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if</a:t>
            </a:r>
            <a:r>
              <a:rPr lang="es-ES" dirty="0" smtClean="0">
                <a:solidFill>
                  <a:srgbClr val="FF0000"/>
                </a:solidFill>
              </a:rPr>
              <a:t>/ as </a:t>
            </a:r>
            <a:r>
              <a:rPr lang="es-ES" dirty="0" err="1" smtClean="0">
                <a:solidFill>
                  <a:srgbClr val="FF0000"/>
                </a:solidFill>
              </a:rPr>
              <a:t>long</a:t>
            </a:r>
            <a:r>
              <a:rPr lang="es-ES" dirty="0" smtClean="0">
                <a:solidFill>
                  <a:srgbClr val="FF0000"/>
                </a:solidFill>
              </a:rPr>
              <a:t> 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796136" y="3754008"/>
            <a:ext cx="82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rgbClr val="FF0000"/>
                </a:solidFill>
              </a:rPr>
              <a:t>b</a:t>
            </a:r>
            <a:r>
              <a:rPr lang="es-ES" dirty="0" err="1" smtClean="0">
                <a:solidFill>
                  <a:srgbClr val="FF0000"/>
                </a:solidFill>
              </a:rPr>
              <a:t>ut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for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99592" y="4293096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Unless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</TotalTime>
  <Words>509</Words>
  <Application>Microsoft Office PowerPoint</Application>
  <PresentationFormat>Presentación en pantalla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Algerian</vt:lpstr>
      <vt:lpstr>AR BERKLEY</vt:lpstr>
      <vt:lpstr>Arial</vt:lpstr>
      <vt:lpstr>Calibri</vt:lpstr>
      <vt:lpstr>Calibri Light</vt:lpstr>
      <vt:lpstr>Times New Roman</vt:lpstr>
      <vt:lpstr>Wingdings</vt:lpstr>
      <vt:lpstr>Tema de Office</vt:lpstr>
      <vt:lpstr>‘You will never know the world completely unless you travel’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Complete the following sentences:</vt:lpstr>
      <vt:lpstr>Travel</vt:lpstr>
      <vt:lpstr>Travelling – Means of Transportation</vt:lpstr>
      <vt:lpstr>Comparing and Contrasting Images.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Riki</dc:creator>
  <cp:lastModifiedBy>Carol</cp:lastModifiedBy>
  <cp:revision>88</cp:revision>
  <dcterms:created xsi:type="dcterms:W3CDTF">2012-04-16T16:28:53Z</dcterms:created>
  <dcterms:modified xsi:type="dcterms:W3CDTF">2015-04-16T20:02:21Z</dcterms:modified>
</cp:coreProperties>
</file>