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06A1-EDB4-45F0-9412-918422D67B46}" type="datetimeFigureOut">
              <a:rPr lang="es-ES" smtClean="0"/>
              <a:t>20/04/2015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E520A-3410-4B5C-9195-D042581673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44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520A-3410-4B5C-9195-D0425816734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60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rol\Downloads\cook.wax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3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0058400" cy="1168322"/>
          </a:xfrm>
        </p:spPr>
        <p:txBody>
          <a:bodyPr/>
          <a:lstStyle/>
          <a:p>
            <a:r>
              <a:rPr lang="es-ES" dirty="0" err="1" smtClean="0">
                <a:latin typeface="AR CHRISTY" panose="02000000000000000000" pitchFamily="2" charset="0"/>
              </a:rPr>
              <a:t>Healthy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Habits</a:t>
            </a:r>
            <a:endParaRPr lang="es-ES" dirty="0">
              <a:latin typeface="AR CHRISTY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3097" y="4483756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s-ES" b="1" dirty="0" smtClean="0">
                <a:solidFill>
                  <a:schemeClr val="tx1"/>
                </a:solidFill>
              </a:rPr>
              <a:t>Carolina Fonseca </a:t>
            </a:r>
            <a:r>
              <a:rPr lang="es-ES" b="1" dirty="0" err="1" smtClean="0">
                <a:solidFill>
                  <a:schemeClr val="tx1"/>
                </a:solidFill>
              </a:rPr>
              <a:t>píriz</a:t>
            </a:r>
            <a:endParaRPr lang="es-ES" b="1" dirty="0" smtClean="0">
              <a:solidFill>
                <a:schemeClr val="tx1"/>
              </a:solidFill>
            </a:endParaRPr>
          </a:p>
          <a:p>
            <a:pPr algn="r"/>
            <a:r>
              <a:rPr lang="es-ES" b="1" dirty="0" smtClean="0">
                <a:solidFill>
                  <a:schemeClr val="tx1"/>
                </a:solidFill>
              </a:rPr>
              <a:t>Colegio Giner de los ríos</a:t>
            </a:r>
          </a:p>
          <a:p>
            <a:pPr algn="r"/>
            <a:r>
              <a:rPr lang="es-ES" b="1" dirty="0" smtClean="0">
                <a:solidFill>
                  <a:schemeClr val="tx1"/>
                </a:solidFill>
              </a:rPr>
              <a:t>2014-15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379827"/>
            <a:ext cx="10058400" cy="654148"/>
          </a:xfrm>
        </p:spPr>
        <p:txBody>
          <a:bodyPr>
            <a:noAutofit/>
          </a:bodyPr>
          <a:lstStyle/>
          <a:p>
            <a:r>
              <a:rPr lang="es-ES" sz="4400" dirty="0" err="1" smtClean="0">
                <a:latin typeface="AR CHRISTY" panose="02000000000000000000" pitchFamily="2" charset="0"/>
              </a:rPr>
              <a:t>Agree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or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Disagree</a:t>
            </a:r>
            <a:r>
              <a:rPr lang="es-ES" sz="4400" dirty="0" smtClean="0">
                <a:latin typeface="AR CHRISTY" panose="02000000000000000000" pitchFamily="2" charset="0"/>
              </a:rPr>
              <a:t>?</a:t>
            </a:r>
            <a:endParaRPr lang="es-ES" sz="4400" dirty="0">
              <a:latin typeface="AR CHRISTY" panose="020000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83192" y="1906633"/>
            <a:ext cx="649690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extra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pPr marL="201168" lvl="1" indent="0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NHS.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30, 2014.</a:t>
            </a:r>
          </a:p>
          <a:p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819778" y="3825731"/>
            <a:ext cx="4460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to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201168" lvl="1" indent="0"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NHS.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Sep. 23, 2014.</a:t>
            </a: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0" y="2953072"/>
            <a:ext cx="3287557" cy="32130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43" y="2802373"/>
            <a:ext cx="3715451" cy="309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1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015" y="-444917"/>
            <a:ext cx="10058400" cy="1450757"/>
          </a:xfrm>
        </p:spPr>
        <p:txBody>
          <a:bodyPr/>
          <a:lstStyle/>
          <a:p>
            <a:r>
              <a:rPr lang="es-ES" dirty="0" err="1" smtClean="0">
                <a:latin typeface="AR CHRISTY" panose="02000000000000000000" pitchFamily="2" charset="0"/>
              </a:rPr>
              <a:t>What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is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the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meaning</a:t>
            </a:r>
            <a:r>
              <a:rPr lang="es-ES" dirty="0" smtClean="0">
                <a:latin typeface="AR CHRISTY" panose="02000000000000000000" pitchFamily="2" charset="0"/>
              </a:rPr>
              <a:t> of …?</a:t>
            </a:r>
            <a:endParaRPr lang="es-ES" dirty="0">
              <a:latin typeface="AR CHRISTY" panose="020000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104" y="1084871"/>
            <a:ext cx="9383747" cy="52446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pieces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oven.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salad.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flavoured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cointaining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spices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903457" y="1506604"/>
            <a:ext cx="1444626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Vegetarian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Spicy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Overating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Chop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Roast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Beef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Fats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Starving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Pork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88086" y="1029041"/>
            <a:ext cx="11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Overating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80513" y="1398373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Nutrients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68427" y="491319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Spicy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88086" y="3679292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Lettuce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56848" y="216304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Chop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91964" y="253509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Roast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96159" y="565185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Go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on</a:t>
            </a:r>
            <a:r>
              <a:rPr lang="es-ES" b="1" dirty="0" smtClean="0">
                <a:solidFill>
                  <a:srgbClr val="00B050"/>
                </a:solidFill>
              </a:rPr>
              <a:t> a </a:t>
            </a:r>
            <a:r>
              <a:rPr lang="es-ES" b="1" dirty="0" err="1" smtClean="0">
                <a:solidFill>
                  <a:srgbClr val="00B050"/>
                </a:solidFill>
              </a:rPr>
              <a:t>diet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26809" y="1803909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Pork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33459" y="3313111"/>
            <a:ext cx="12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Vegetarian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60490" y="4113153"/>
            <a:ext cx="56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Fats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73478" y="5282526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Starving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006468" y="4472318"/>
            <a:ext cx="8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Sweets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806852" y="2931605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Beef</a:t>
            </a:r>
            <a:endParaRPr lang="es-E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058400" cy="984738"/>
          </a:xfrm>
        </p:spPr>
        <p:txBody>
          <a:bodyPr/>
          <a:lstStyle/>
          <a:p>
            <a:r>
              <a:rPr lang="es-ES" dirty="0" err="1" smtClean="0">
                <a:latin typeface="AR CHRISTY" panose="02000000000000000000" pitchFamily="2" charset="0"/>
              </a:rPr>
              <a:t>Healthy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or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Unhealthy</a:t>
            </a:r>
            <a:r>
              <a:rPr lang="es-ES" dirty="0" smtClean="0">
                <a:latin typeface="AR CHRISTY" panose="02000000000000000000" pitchFamily="2" charset="0"/>
              </a:rPr>
              <a:t>?</a:t>
            </a:r>
            <a:endParaRPr lang="es-ES" dirty="0">
              <a:latin typeface="AR CHRISTY" panose="020000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4" y="1522706"/>
            <a:ext cx="7156533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84739"/>
            <a:ext cx="6335883" cy="3657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" y="1969477"/>
            <a:ext cx="6133514" cy="43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95" y="2168035"/>
            <a:ext cx="5195155" cy="362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" y="1005595"/>
            <a:ext cx="6140548" cy="38353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19" y="1"/>
            <a:ext cx="3024890" cy="321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68" y="1338042"/>
            <a:ext cx="6096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1" y="1542880"/>
            <a:ext cx="6858911" cy="451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9" y="1849585"/>
            <a:ext cx="4900829" cy="352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2" y="1292423"/>
            <a:ext cx="6128590" cy="46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11" y="184110"/>
            <a:ext cx="11521440" cy="1450757"/>
          </a:xfrm>
        </p:spPr>
        <p:txBody>
          <a:bodyPr>
            <a:normAutofit/>
          </a:bodyPr>
          <a:lstStyle/>
          <a:p>
            <a:r>
              <a:rPr lang="es-ES" sz="4400" dirty="0" err="1" smtClean="0">
                <a:latin typeface="AR CHRISTY" panose="02000000000000000000" pitchFamily="2" charset="0"/>
              </a:rPr>
              <a:t>What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about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you</a:t>
            </a:r>
            <a:r>
              <a:rPr lang="es-ES" sz="4400" dirty="0" smtClean="0">
                <a:latin typeface="AR CHRISTY" panose="02000000000000000000" pitchFamily="2" charset="0"/>
              </a:rPr>
              <a:t>? Do </a:t>
            </a:r>
            <a:r>
              <a:rPr lang="es-ES" sz="4400" dirty="0" err="1" smtClean="0">
                <a:latin typeface="AR CHRISTY" panose="02000000000000000000" pitchFamily="2" charset="0"/>
              </a:rPr>
              <a:t>you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have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heatlhy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habits</a:t>
            </a:r>
            <a:r>
              <a:rPr lang="es-ES" sz="4400" dirty="0" smtClean="0">
                <a:latin typeface="AR CHRISTY" panose="02000000000000000000" pitchFamily="2" charset="0"/>
              </a:rPr>
              <a:t>? </a:t>
            </a:r>
            <a:r>
              <a:rPr lang="es-ES" sz="4400" dirty="0" err="1" smtClean="0">
                <a:latin typeface="AR CHRISTY" panose="02000000000000000000" pitchFamily="2" charset="0"/>
              </a:rPr>
              <a:t>What</a:t>
            </a:r>
            <a:r>
              <a:rPr lang="es-ES" sz="4400" dirty="0" smtClean="0">
                <a:latin typeface="AR CHRISTY" panose="02000000000000000000" pitchFamily="2" charset="0"/>
              </a:rPr>
              <a:t> are </a:t>
            </a:r>
            <a:r>
              <a:rPr lang="es-ES" sz="4400" dirty="0" err="1" smtClean="0">
                <a:latin typeface="AR CHRISTY" panose="02000000000000000000" pitchFamily="2" charset="0"/>
              </a:rPr>
              <a:t>your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likes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or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Dislikes</a:t>
            </a:r>
            <a:r>
              <a:rPr lang="es-ES" sz="4400" dirty="0" smtClean="0">
                <a:latin typeface="AR CHRISTY" panose="02000000000000000000" pitchFamily="2" charset="0"/>
              </a:rPr>
              <a:t>?</a:t>
            </a:r>
            <a:endParaRPr lang="es-ES" sz="4400" dirty="0">
              <a:latin typeface="AR CHRISTY" panose="020000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30326" y="2686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283992" y="2226745"/>
            <a:ext cx="8297889" cy="2816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algn="ctr"/>
            <a:r>
              <a:rPr lang="es-ES" sz="2000" dirty="0" smtClean="0">
                <a:latin typeface="AR CENA" panose="02000000000000000000" pitchFamily="2" charset="0"/>
              </a:rPr>
              <a:t>                                   </a:t>
            </a:r>
            <a:r>
              <a:rPr lang="es-ES" sz="2000" dirty="0" err="1" smtClean="0">
                <a:latin typeface="AR CENA" panose="02000000000000000000" pitchFamily="2" charset="0"/>
              </a:rPr>
              <a:t>Useful</a:t>
            </a:r>
            <a:r>
              <a:rPr lang="es-ES" sz="2000" dirty="0" smtClean="0">
                <a:latin typeface="AR CENA" panose="02000000000000000000" pitchFamily="2" charset="0"/>
              </a:rPr>
              <a:t> </a:t>
            </a:r>
            <a:r>
              <a:rPr lang="es-ES" sz="2000" dirty="0" err="1" smtClean="0">
                <a:latin typeface="AR CENA" panose="02000000000000000000" pitchFamily="2" charset="0"/>
              </a:rPr>
              <a:t>Expressions</a:t>
            </a:r>
            <a:endParaRPr lang="es-ES" sz="2000" dirty="0" smtClean="0">
              <a:latin typeface="AR CEN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stand…</a:t>
            </a:r>
          </a:p>
          <a:p>
            <a:pPr algn="just">
              <a:lnSpc>
                <a:spcPct val="150000"/>
              </a:lnSpc>
            </a:pP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of…</a:t>
            </a:r>
          </a:p>
          <a:p>
            <a:pPr algn="just">
              <a:lnSpc>
                <a:spcPct val="150000"/>
              </a:lnSpc>
            </a:pP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>
              <a:lnSpc>
                <a:spcPct val="150000"/>
              </a:lnSpc>
            </a:pP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I quite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shouldn’t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try (to) …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8" y="3772907"/>
            <a:ext cx="2178877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9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083" y="-233902"/>
            <a:ext cx="10058400" cy="1450757"/>
          </a:xfrm>
        </p:spPr>
        <p:txBody>
          <a:bodyPr/>
          <a:lstStyle/>
          <a:p>
            <a:r>
              <a:rPr lang="es-ES" dirty="0" err="1" smtClean="0">
                <a:latin typeface="AR CHRISTY" panose="02000000000000000000" pitchFamily="2" charset="0"/>
              </a:rPr>
              <a:t>Healthy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Lifestyle</a:t>
            </a:r>
            <a:endParaRPr lang="es-ES" dirty="0">
              <a:latin typeface="AR CHRISTY" panose="020000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3" y="1881389"/>
            <a:ext cx="2878725" cy="3352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67752" y="2273037"/>
            <a:ext cx="616468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/>
              <a:t>Are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following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statements</a:t>
            </a:r>
            <a:r>
              <a:rPr lang="es-ES" sz="2000" b="1" dirty="0" smtClean="0"/>
              <a:t> TRUE OR FALSE?</a:t>
            </a:r>
          </a:p>
          <a:p>
            <a:pPr marL="342900" indent="-342900">
              <a:buFont typeface="+mj-lt"/>
              <a:buAutoNum type="arabicPeriod"/>
            </a:pPr>
            <a:endParaRPr lang="es-E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daughther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hungry</a:t>
            </a:r>
            <a:r>
              <a:rPr lang="es-ES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mother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resting</a:t>
            </a:r>
            <a:r>
              <a:rPr lang="es-ES" sz="2000" dirty="0" smtClean="0"/>
              <a:t> in </a:t>
            </a:r>
            <a:r>
              <a:rPr lang="es-ES" sz="2000" dirty="0" err="1" smtClean="0"/>
              <a:t>bed</a:t>
            </a:r>
            <a:r>
              <a:rPr lang="es-ES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father</a:t>
            </a:r>
            <a:r>
              <a:rPr lang="es-ES" sz="2000" dirty="0" smtClean="0"/>
              <a:t> has </a:t>
            </a:r>
            <a:r>
              <a:rPr lang="es-ES" sz="2000" dirty="0" err="1" smtClean="0"/>
              <a:t>prepared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dinner</a:t>
            </a:r>
            <a:r>
              <a:rPr lang="es-ES" sz="2000" dirty="0" smtClean="0"/>
              <a:t> </a:t>
            </a:r>
            <a:r>
              <a:rPr lang="es-ES" sz="2000" dirty="0" err="1" smtClean="0"/>
              <a:t>perfectly</a:t>
            </a:r>
            <a:r>
              <a:rPr lang="es-ES" sz="2000" dirty="0" smtClean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err="1" smtClean="0"/>
              <a:t>The</a:t>
            </a:r>
            <a:r>
              <a:rPr lang="es-ES" sz="2000" dirty="0"/>
              <a:t> </a:t>
            </a:r>
            <a:r>
              <a:rPr lang="es-ES" sz="2000" dirty="0" err="1" smtClean="0"/>
              <a:t>father</a:t>
            </a:r>
            <a:r>
              <a:rPr lang="es-ES" sz="2000" dirty="0" smtClean="0"/>
              <a:t> </a:t>
            </a:r>
            <a:r>
              <a:rPr lang="es-ES" sz="2000" dirty="0" err="1" smtClean="0"/>
              <a:t>added</a:t>
            </a:r>
            <a:r>
              <a:rPr lang="es-ES" sz="2000" dirty="0" smtClean="0"/>
              <a:t> </a:t>
            </a:r>
            <a:r>
              <a:rPr lang="es-ES" sz="2000" dirty="0" err="1" smtClean="0"/>
              <a:t>some</a:t>
            </a:r>
            <a:r>
              <a:rPr lang="es-ES" sz="2000" dirty="0" smtClean="0"/>
              <a:t> </a:t>
            </a:r>
            <a:r>
              <a:rPr lang="es-ES" sz="2000" dirty="0" err="1" smtClean="0"/>
              <a:t>apples</a:t>
            </a:r>
            <a:r>
              <a:rPr lang="es-ES" sz="2000" dirty="0" smtClean="0"/>
              <a:t> to </a:t>
            </a:r>
            <a:r>
              <a:rPr lang="es-ES" sz="2000" dirty="0" err="1" smtClean="0"/>
              <a:t>the</a:t>
            </a:r>
            <a:r>
              <a:rPr lang="es-ES" sz="2000" dirty="0" smtClean="0"/>
              <a:t> pizza.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err="1" smtClean="0"/>
              <a:t>The</a:t>
            </a:r>
            <a:r>
              <a:rPr lang="es-ES" sz="2000" dirty="0" smtClean="0"/>
              <a:t> pizza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salty</a:t>
            </a:r>
            <a:r>
              <a:rPr lang="es-ES" sz="2000" dirty="0" smtClean="0"/>
              <a:t> and </a:t>
            </a:r>
            <a:r>
              <a:rPr lang="es-ES" sz="2000" dirty="0" err="1" smtClean="0"/>
              <a:t>burnt</a:t>
            </a:r>
            <a:r>
              <a:rPr lang="es-ES" sz="2000" dirty="0" smtClean="0"/>
              <a:t>.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pic>
        <p:nvPicPr>
          <p:cNvPr id="4" name="cook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206838" y="2055897"/>
            <a:ext cx="1468079" cy="13441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34891" y="2911458"/>
            <a:ext cx="81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False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9252073" y="3294116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True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689813" y="3457977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False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533468" y="382730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False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940603" y="415318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True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228299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AR CHRISTY" panose="02000000000000000000" pitchFamily="2" charset="0"/>
              </a:rPr>
              <a:t>Reading: A </a:t>
            </a:r>
            <a:r>
              <a:rPr lang="es-ES" sz="5400" dirty="0" err="1" smtClean="0">
                <a:latin typeface="AR CHRISTY" panose="02000000000000000000" pitchFamily="2" charset="0"/>
              </a:rPr>
              <a:t>long</a:t>
            </a:r>
            <a:r>
              <a:rPr lang="es-ES" sz="5400" dirty="0" smtClean="0">
                <a:latin typeface="AR CHRISTY" panose="02000000000000000000" pitchFamily="2" charset="0"/>
              </a:rPr>
              <a:t> </a:t>
            </a:r>
            <a:r>
              <a:rPr lang="es-ES" sz="5400" dirty="0" err="1" smtClean="0">
                <a:latin typeface="AR CHRISTY" panose="02000000000000000000" pitchFamily="2" charset="0"/>
              </a:rPr>
              <a:t>healthy</a:t>
            </a:r>
            <a:r>
              <a:rPr lang="es-ES" sz="5400" dirty="0" smtClean="0">
                <a:latin typeface="AR CHRISTY" panose="02000000000000000000" pitchFamily="2" charset="0"/>
              </a:rPr>
              <a:t> </a:t>
            </a:r>
            <a:r>
              <a:rPr lang="es-ES" sz="5400" dirty="0" err="1" smtClean="0">
                <a:latin typeface="AR CHRISTY" panose="02000000000000000000" pitchFamily="2" charset="0"/>
              </a:rPr>
              <a:t>life</a:t>
            </a:r>
            <a:endParaRPr lang="es-ES" sz="5400" dirty="0">
              <a:latin typeface="AR CHRISTY" panose="020000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5380" y="1633521"/>
            <a:ext cx="10058400" cy="22626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b="1" dirty="0" smtClean="0"/>
              <a:t>Look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words</a:t>
            </a:r>
            <a:r>
              <a:rPr lang="es-ES" b="1" dirty="0" smtClean="0"/>
              <a:t> </a:t>
            </a:r>
            <a:r>
              <a:rPr lang="es-ES" b="1" dirty="0" err="1" smtClean="0"/>
              <a:t>or</a:t>
            </a:r>
            <a:r>
              <a:rPr lang="es-ES" b="1" dirty="0" smtClean="0"/>
              <a:t> </a:t>
            </a:r>
            <a:r>
              <a:rPr lang="es-ES" b="1" dirty="0" err="1" smtClean="0"/>
              <a:t>expressions</a:t>
            </a:r>
            <a:r>
              <a:rPr lang="es-ES" b="1" dirty="0" smtClean="0"/>
              <a:t> in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text</a:t>
            </a:r>
            <a:r>
              <a:rPr lang="es-ES" b="1" dirty="0" smtClean="0"/>
              <a:t> </a:t>
            </a:r>
            <a:r>
              <a:rPr lang="es-ES" b="1" dirty="0" err="1" smtClean="0"/>
              <a:t>that</a:t>
            </a:r>
            <a:r>
              <a:rPr lang="es-ES" b="1" dirty="0" smtClean="0"/>
              <a:t> mean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same</a:t>
            </a:r>
            <a:r>
              <a:rPr lang="es-ES" b="1" dirty="0" smtClean="0"/>
              <a:t> as…</a:t>
            </a:r>
          </a:p>
          <a:p>
            <a:pPr marL="900000" indent="-457200">
              <a:buFont typeface="+mj-lt"/>
              <a:buAutoNum type="alphaLcPeriod"/>
            </a:pPr>
            <a:r>
              <a:rPr lang="es-ES" dirty="0" err="1" smtClean="0"/>
              <a:t>Looking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       </a:t>
            </a:r>
          </a:p>
          <a:p>
            <a:pPr marL="900000" indent="-457200">
              <a:buFont typeface="+mj-lt"/>
              <a:buAutoNum type="alphaLcPeriod"/>
            </a:pPr>
            <a:r>
              <a:rPr lang="es-ES" dirty="0" err="1" smtClean="0"/>
              <a:t>The</a:t>
            </a:r>
            <a:r>
              <a:rPr lang="es-ES" dirty="0" smtClean="0"/>
              <a:t> normal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recommended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a </a:t>
            </a:r>
            <a:r>
              <a:rPr lang="es-ES" dirty="0" err="1" smtClean="0"/>
              <a:t>person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endParaRPr lang="es-ES" dirty="0" smtClean="0"/>
          </a:p>
          <a:p>
            <a:pPr marL="900000" indent="-457200">
              <a:buFont typeface="+mj-lt"/>
              <a:buAutoNum type="alphaLcPeriod"/>
            </a:pP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health</a:t>
            </a:r>
            <a:r>
              <a:rPr lang="es-ES" dirty="0" smtClean="0"/>
              <a:t>, </a:t>
            </a:r>
            <a:r>
              <a:rPr lang="es-ES" dirty="0" err="1" smtClean="0"/>
              <a:t>having</a:t>
            </a:r>
            <a:r>
              <a:rPr lang="es-ES" dirty="0" smtClean="0"/>
              <a:t> 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endParaRPr lang="es-ES" dirty="0"/>
          </a:p>
          <a:p>
            <a:pPr marL="900000" indent="-457200">
              <a:buFont typeface="+mj-lt"/>
              <a:buAutoNum type="alphaLcPeriod"/>
            </a:pP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studies</a:t>
            </a:r>
            <a:r>
              <a:rPr lang="es-ES" dirty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investigations</a:t>
            </a:r>
            <a:endParaRPr lang="es-ES" dirty="0" smtClean="0"/>
          </a:p>
          <a:p>
            <a:pPr marL="900000" indent="-457200">
              <a:buFont typeface="+mj-lt"/>
              <a:buAutoNum type="alphaLcPeriod"/>
            </a:pPr>
            <a:r>
              <a:rPr lang="es-ES" dirty="0" smtClean="0"/>
              <a:t>To be </a:t>
            </a:r>
            <a:r>
              <a:rPr lang="es-ES" dirty="0" err="1" smtClean="0"/>
              <a:t>completely</a:t>
            </a:r>
            <a:r>
              <a:rPr lang="es-ES" dirty="0" smtClean="0"/>
              <a:t> </a:t>
            </a:r>
            <a:r>
              <a:rPr lang="es-ES" dirty="0" err="1" smtClean="0"/>
              <a:t>sure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something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10382947" y="115909"/>
            <a:ext cx="16062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es-ES" dirty="0" smtClean="0"/>
              <a:t> 2, page 28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81093" y="4572000"/>
            <a:ext cx="66438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2. </a:t>
            </a:r>
            <a:r>
              <a:rPr lang="es-ES" b="1" dirty="0" err="1" smtClean="0"/>
              <a:t>Which</a:t>
            </a:r>
            <a:r>
              <a:rPr lang="es-ES" b="1" dirty="0" smtClean="0"/>
              <a:t> </a:t>
            </a:r>
            <a:r>
              <a:rPr lang="es-ES" b="1" dirty="0" err="1" smtClean="0"/>
              <a:t>expressions</a:t>
            </a:r>
            <a:r>
              <a:rPr lang="es-ES" b="1" dirty="0" smtClean="0"/>
              <a:t> can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identify</a:t>
            </a:r>
            <a:r>
              <a:rPr lang="es-ES" b="1" dirty="0" smtClean="0"/>
              <a:t> in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text</a:t>
            </a:r>
            <a:r>
              <a:rPr lang="es-ES" b="1" dirty="0" smtClean="0"/>
              <a:t> </a:t>
            </a:r>
            <a:r>
              <a:rPr lang="es-ES" b="1" dirty="0" err="1" smtClean="0"/>
              <a:t>meaning</a:t>
            </a:r>
            <a:r>
              <a:rPr lang="es-ES" b="1" dirty="0" smtClean="0"/>
              <a:t> ‘a </a:t>
            </a:r>
            <a:r>
              <a:rPr lang="es-ES" b="1" dirty="0" err="1" smtClean="0"/>
              <a:t>lot</a:t>
            </a:r>
            <a:r>
              <a:rPr lang="es-ES" b="1" dirty="0" smtClean="0"/>
              <a:t> of’?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194738" y="5447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8143" y="1974622"/>
            <a:ext cx="110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7030A0"/>
                </a:solidFill>
              </a:rPr>
              <a:t>Searching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455605" y="2343954"/>
            <a:ext cx="1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7030A0"/>
                </a:solidFill>
              </a:rPr>
              <a:t>Average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amount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54580" y="2703422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Beneficial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54580" y="3072754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 </a:t>
            </a:r>
            <a:r>
              <a:rPr lang="es-ES" b="1" dirty="0" err="1" smtClean="0">
                <a:solidFill>
                  <a:srgbClr val="7030A0"/>
                </a:solidFill>
              </a:rPr>
              <a:t>great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deal</a:t>
            </a:r>
            <a:r>
              <a:rPr lang="es-ES" b="1" dirty="0" smtClean="0">
                <a:solidFill>
                  <a:srgbClr val="7030A0"/>
                </a:solidFill>
              </a:rPr>
              <a:t> of </a:t>
            </a:r>
            <a:r>
              <a:rPr lang="es-ES" b="1" dirty="0" err="1" smtClean="0">
                <a:solidFill>
                  <a:srgbClr val="7030A0"/>
                </a:solidFill>
              </a:rPr>
              <a:t>research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54580" y="3498685"/>
            <a:ext cx="171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7030A0"/>
                </a:solidFill>
              </a:rPr>
              <a:t>Strongly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believe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592"/>
            <a:ext cx="3798501" cy="28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26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</TotalTime>
  <Words>410</Words>
  <Application>Microsoft Office PowerPoint</Application>
  <PresentationFormat>Panorámica</PresentationFormat>
  <Paragraphs>91</Paragraphs>
  <Slides>8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 CENA</vt:lpstr>
      <vt:lpstr>AR CHRISTY</vt:lpstr>
      <vt:lpstr>Calibri</vt:lpstr>
      <vt:lpstr>Calibri Light</vt:lpstr>
      <vt:lpstr>Times New Roman</vt:lpstr>
      <vt:lpstr>Retrospección</vt:lpstr>
      <vt:lpstr>Healthy Habits</vt:lpstr>
      <vt:lpstr>Agree or Disagree?</vt:lpstr>
      <vt:lpstr>What is the meaning of …?</vt:lpstr>
      <vt:lpstr>Healthy or Unhealthy?</vt:lpstr>
      <vt:lpstr>What about you? Do you have heatlhy habits? What are your likes or Dislikes?</vt:lpstr>
      <vt:lpstr>Healthy Lifestyle</vt:lpstr>
      <vt:lpstr>Reading: A long healthy life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</dc:title>
  <dc:creator>Carol</dc:creator>
  <cp:lastModifiedBy>Carol</cp:lastModifiedBy>
  <cp:revision>39</cp:revision>
  <dcterms:created xsi:type="dcterms:W3CDTF">2015-04-18T12:51:35Z</dcterms:created>
  <dcterms:modified xsi:type="dcterms:W3CDTF">2015-04-20T07:19:15Z</dcterms:modified>
</cp:coreProperties>
</file>