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4964DD-5F52-4D95-9C93-004BF20D3C0B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4C52D7-332C-418A-8431-1348A249F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4DD-5F52-4D95-9C93-004BF20D3C0B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52D7-332C-418A-8431-1348A249F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4DD-5F52-4D95-9C93-004BF20D3C0B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52D7-332C-418A-8431-1348A249F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4964DD-5F52-4D95-9C93-004BF20D3C0B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4C52D7-332C-418A-8431-1348A249F9D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4964DD-5F52-4D95-9C93-004BF20D3C0B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4C52D7-332C-418A-8431-1348A249F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4DD-5F52-4D95-9C93-004BF20D3C0B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52D7-332C-418A-8431-1348A249F9D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4DD-5F52-4D95-9C93-004BF20D3C0B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52D7-332C-418A-8431-1348A249F9D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4964DD-5F52-4D95-9C93-004BF20D3C0B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4C52D7-332C-418A-8431-1348A249F9D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64DD-5F52-4D95-9C93-004BF20D3C0B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52D7-332C-418A-8431-1348A249F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4964DD-5F52-4D95-9C93-004BF20D3C0B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4C52D7-332C-418A-8431-1348A249F9D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4964DD-5F52-4D95-9C93-004BF20D3C0B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4C52D7-332C-418A-8431-1348A249F9D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4964DD-5F52-4D95-9C93-004BF20D3C0B}" type="datetimeFigureOut">
              <a:rPr lang="es-ES" smtClean="0"/>
              <a:pPr/>
              <a:t>14/05/2015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4C52D7-332C-418A-8431-1348A249F9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teatro de los 50</a:t>
            </a: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s-ES" dirty="0" smtClean="0"/>
          </a:p>
          <a:p>
            <a:pPr algn="r"/>
            <a:endParaRPr lang="es-ES" dirty="0" smtClean="0"/>
          </a:p>
          <a:p>
            <a:pPr algn="r"/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María Tello Álvarez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642918"/>
            <a:ext cx="3919545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Teatro de los 50</a:t>
            </a:r>
            <a:endParaRPr lang="es-E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Los dramaturgos se oponen a seguir con el teatro de evasión y deciden hacer un teatro crítico. </a:t>
            </a:r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TEATRO EXISTENCIAL</a:t>
            </a:r>
          </a:p>
          <a:p>
            <a:pPr algn="ctr">
              <a:buNone/>
            </a:pP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TEATRO SOCIAL</a:t>
            </a:r>
          </a:p>
          <a:p>
            <a:pPr algn="ctr">
              <a:buNone/>
            </a:pP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TEATRO DE HUMOR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14348" y="714356"/>
            <a:ext cx="7210452" cy="54292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ES" i="1" dirty="0" smtClean="0"/>
              <a:t>Historia de una escalera</a:t>
            </a:r>
            <a:r>
              <a:rPr lang="es-ES" dirty="0" smtClean="0"/>
              <a:t>, Antonio Buero Vallejo</a:t>
            </a: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sz="2300" dirty="0" smtClean="0"/>
              <a:t>https://www.youtube.com/watch?v=vnAP5HE0gNs</a:t>
            </a: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marL="457200" indent="-457200" algn="ctr">
              <a:buNone/>
            </a:pPr>
            <a:r>
              <a:rPr lang="es-ES" dirty="0" smtClean="0"/>
              <a:t>1. ¿Cómo se retrata la mediocridad de las familias madrileñas?</a:t>
            </a:r>
          </a:p>
          <a:p>
            <a:pPr marL="457200" indent="-457200" algn="ctr">
              <a:buNone/>
            </a:pPr>
            <a:r>
              <a:rPr lang="es-ES" dirty="0" smtClean="0"/>
              <a:t>2. ¿Por qué crees que viven así las familias? ¿Se dice en la obra la causa?</a:t>
            </a:r>
          </a:p>
          <a:p>
            <a:pPr marL="457200" indent="-457200" algn="ctr">
              <a:buNone/>
            </a:pPr>
            <a:r>
              <a:rPr lang="es-ES" dirty="0" smtClean="0"/>
              <a:t>3. ¿Teatro existencial o teatro social?</a:t>
            </a:r>
            <a:endParaRPr lang="es-E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214421"/>
            <a:ext cx="1714512" cy="215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989034"/>
          </a:xfrm>
        </p:spPr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Teatro existencial</a:t>
            </a:r>
            <a:endParaRPr lang="es-ES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7467600" cy="4329130"/>
          </a:xfrm>
        </p:spPr>
        <p:txBody>
          <a:bodyPr/>
          <a:lstStyle/>
          <a:p>
            <a:pPr algn="just"/>
            <a:r>
              <a:rPr lang="es-ES" dirty="0" smtClean="0"/>
              <a:t>Expresa el descontento y la angustia existencial.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No indaga de lleno en las causas sociales que generan ese malestar.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La crítica subyace en las obras.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i="1" dirty="0" smtClean="0"/>
              <a:t>Historia de una escalera</a:t>
            </a:r>
            <a:r>
              <a:rPr lang="es-ES" dirty="0" smtClean="0"/>
              <a:t>, obra considerada como el inicio del teatro existencial. 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35785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i="1" dirty="0" smtClean="0"/>
              <a:t>La mordaza</a:t>
            </a:r>
            <a:r>
              <a:rPr lang="es-ES" dirty="0" smtClean="0"/>
              <a:t>, Alfonso Sastre</a:t>
            </a: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sz="2300" dirty="0" smtClean="0"/>
              <a:t>https://www.youtube.com/watch?v=BTNgMMNRmxU</a:t>
            </a: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marL="457200" indent="-457200" algn="ctr">
              <a:buNone/>
            </a:pPr>
            <a:r>
              <a:rPr lang="es-ES" dirty="0" smtClean="0"/>
              <a:t>1. ¿Qué está ocurriendo en la escena?</a:t>
            </a:r>
          </a:p>
          <a:p>
            <a:pPr marL="457200" indent="-457200" algn="ctr">
              <a:buNone/>
            </a:pPr>
            <a:r>
              <a:rPr lang="es-ES" dirty="0" smtClean="0"/>
              <a:t>2. ¿Cómo se define a Luisa, la mujer de Juan?</a:t>
            </a:r>
          </a:p>
          <a:p>
            <a:pPr marL="457200" indent="-457200" algn="ctr">
              <a:buNone/>
            </a:pPr>
            <a:r>
              <a:rPr lang="es-ES" dirty="0" smtClean="0"/>
              <a:t>3. ¿Qué quiere criticar el autor con ello?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3" y="1357298"/>
            <a:ext cx="1428760" cy="192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Teatro social</a:t>
            </a:r>
            <a:endParaRPr lang="es-ES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614882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pPr algn="just"/>
            <a:r>
              <a:rPr lang="es-ES" dirty="0" smtClean="0"/>
              <a:t>Doble crítica: la denuncia de las injusticias sociales y la oposición a la dictadura franquista.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Algunos dramaturgos supieron dosificar su crítica (Buero Vallejo), otros, no tanto (Lauro Olmo).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Teatro de humor</a:t>
            </a:r>
            <a:endParaRPr lang="es-ES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pPr algn="just"/>
            <a:r>
              <a:rPr lang="es-ES" dirty="0" smtClean="0"/>
              <a:t>Destaca como autor representativo Miguel </a:t>
            </a:r>
            <a:r>
              <a:rPr lang="es-ES" dirty="0" err="1" smtClean="0"/>
              <a:t>Mihura</a:t>
            </a:r>
            <a:r>
              <a:rPr lang="es-ES" dirty="0" smtClean="0"/>
              <a:t> con </a:t>
            </a:r>
            <a:r>
              <a:rPr lang="es-ES" i="1" dirty="0" smtClean="0"/>
              <a:t>Tres sombreros de copa</a:t>
            </a:r>
            <a:r>
              <a:rPr lang="es-ES" dirty="0" smtClean="0"/>
              <a:t>, drama escrito en 1932 y publicado veinte años después.</a:t>
            </a:r>
          </a:p>
          <a:p>
            <a:pPr algn="just">
              <a:buNone/>
            </a:pPr>
            <a:r>
              <a:rPr lang="es-ES" dirty="0" smtClean="0"/>
              <a:t> </a:t>
            </a:r>
          </a:p>
          <a:p>
            <a:pPr algn="just"/>
            <a:r>
              <a:rPr lang="es-ES" dirty="0" smtClean="0"/>
              <a:t>Influencia del teatro del absurdo.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Humor irracional y situaciones disparatadas.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Crítica a las convenciones sociales. 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1435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i="1" dirty="0" smtClean="0"/>
              <a:t>Tres sombreros de copa</a:t>
            </a:r>
            <a:r>
              <a:rPr lang="es-ES" dirty="0" smtClean="0"/>
              <a:t>, Miguel </a:t>
            </a:r>
            <a:r>
              <a:rPr lang="es-ES" dirty="0" err="1" smtClean="0"/>
              <a:t>Mihura</a:t>
            </a: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https://www.youtube.com/watch?v=euwbNW0Ryhs</a:t>
            </a: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marL="457200" indent="-457200" algn="ctr">
              <a:buNone/>
            </a:pPr>
            <a:r>
              <a:rPr lang="es-ES" dirty="0" smtClean="0"/>
              <a:t>1. ¿Cómo se muestra el humor?</a:t>
            </a:r>
          </a:p>
          <a:p>
            <a:pPr marL="457200" indent="-457200" algn="ctr">
              <a:buNone/>
            </a:pPr>
            <a:r>
              <a:rPr lang="es-ES" dirty="0" smtClean="0"/>
              <a:t>2. ¿Qué opinión tienes sobre el final de la escena?</a:t>
            </a:r>
          </a:p>
          <a:p>
            <a:pPr marL="457200" indent="-457200" algn="ctr">
              <a:buNone/>
            </a:pPr>
            <a:r>
              <a:rPr lang="es-ES" dirty="0" smtClean="0"/>
              <a:t>3. ¿Qué tema crees que subyace en el diálogo?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71612"/>
            <a:ext cx="3357586" cy="166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/>
          <a:lstStyle/>
          <a:p>
            <a:pPr algn="ctr"/>
            <a:r>
              <a:rPr lang="es-ES" dirty="0" smtClean="0"/>
              <a:t>Autores destacados</a:t>
            </a:r>
            <a:endParaRPr lang="es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85992"/>
            <a:ext cx="2786082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357430"/>
            <a:ext cx="1643069" cy="22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2285992"/>
            <a:ext cx="2238378" cy="228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1071538" y="4857760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Antonio Buero Vallejo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4000496" y="4857760"/>
            <a:ext cx="15716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Alfonso Sastre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6072198" y="4857760"/>
            <a:ext cx="214314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Francisco Nieva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312</Words>
  <Application>Microsoft Office PowerPoint</Application>
  <PresentationFormat>Presentación en pantalla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Mirador</vt:lpstr>
      <vt:lpstr>El teatro de los 50</vt:lpstr>
      <vt:lpstr>Teatro de los 50</vt:lpstr>
      <vt:lpstr>Diapositiva 3</vt:lpstr>
      <vt:lpstr>Teatro existencial</vt:lpstr>
      <vt:lpstr>Diapositiva 5</vt:lpstr>
      <vt:lpstr>Teatro social</vt:lpstr>
      <vt:lpstr>Teatro de humor</vt:lpstr>
      <vt:lpstr>Diapositiva 8</vt:lpstr>
      <vt:lpstr>Autores destacados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PORTATIL</dc:creator>
  <cp:lastModifiedBy>PORTATIL</cp:lastModifiedBy>
  <cp:revision>8</cp:revision>
  <dcterms:created xsi:type="dcterms:W3CDTF">2015-05-14T09:15:06Z</dcterms:created>
  <dcterms:modified xsi:type="dcterms:W3CDTF">2015-05-14T16:32:06Z</dcterms:modified>
</cp:coreProperties>
</file>