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BFC1-49E3-44A5-A081-A8004E000C96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45A835C-E103-4AD7-B32F-C3370C706A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BFC1-49E3-44A5-A081-A8004E000C96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835C-E103-4AD7-B32F-C3370C706A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BFC1-49E3-44A5-A081-A8004E000C96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835C-E103-4AD7-B32F-C3370C706A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BFC1-49E3-44A5-A081-A8004E000C96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45A835C-E103-4AD7-B32F-C3370C706A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BFC1-49E3-44A5-A081-A8004E000C96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835C-E103-4AD7-B32F-C3370C706A5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BFC1-49E3-44A5-A081-A8004E000C96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835C-E103-4AD7-B32F-C3370C706A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BFC1-49E3-44A5-A081-A8004E000C96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45A835C-E103-4AD7-B32F-C3370C706A5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BFC1-49E3-44A5-A081-A8004E000C96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835C-E103-4AD7-B32F-C3370C706A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BFC1-49E3-44A5-A081-A8004E000C96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835C-E103-4AD7-B32F-C3370C706A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BFC1-49E3-44A5-A081-A8004E000C96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835C-E103-4AD7-B32F-C3370C706A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BFC1-49E3-44A5-A081-A8004E000C96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835C-E103-4AD7-B32F-C3370C706A5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8B0BFC1-49E3-44A5-A081-A8004E000C96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45A835C-E103-4AD7-B32F-C3370C706A5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857760"/>
            <a:ext cx="8458200" cy="928694"/>
          </a:xfrm>
        </p:spPr>
        <p:txBody>
          <a:bodyPr/>
          <a:lstStyle/>
          <a:p>
            <a:r>
              <a:rPr lang="es-ES" dirty="0" smtClean="0"/>
              <a:t>El teatro de los 60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5857892"/>
            <a:ext cx="8458200" cy="557210"/>
          </a:xfrm>
        </p:spPr>
        <p:txBody>
          <a:bodyPr/>
          <a:lstStyle/>
          <a:p>
            <a:pPr algn="r"/>
            <a:r>
              <a:rPr lang="es-ES" dirty="0" smtClean="0"/>
              <a:t>María Tello Álvarez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642918"/>
            <a:ext cx="600079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Teatro realista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El teatro realista y social anterior se mantiene. </a:t>
            </a:r>
          </a:p>
          <a:p>
            <a:pPr algn="just">
              <a:buNone/>
            </a:pPr>
            <a:endParaRPr lang="es-ES" dirty="0" smtClean="0"/>
          </a:p>
          <a:p>
            <a:pPr algn="ctr">
              <a:buNone/>
            </a:pPr>
            <a:r>
              <a:rPr lang="es-ES" dirty="0" smtClean="0"/>
              <a:t>José María Rodríguez Méndez: </a:t>
            </a:r>
            <a:r>
              <a:rPr lang="es-ES" i="1" dirty="0" smtClean="0"/>
              <a:t>Los inocentes de la Moncloa</a:t>
            </a:r>
            <a:r>
              <a:rPr lang="es-ES" dirty="0" smtClean="0"/>
              <a:t> (1961)</a:t>
            </a:r>
          </a:p>
          <a:p>
            <a:pPr algn="ctr">
              <a:buNone/>
            </a:pPr>
            <a:r>
              <a:rPr lang="es-ES" dirty="0" smtClean="0"/>
              <a:t>Martín Recuerda: </a:t>
            </a:r>
            <a:r>
              <a:rPr lang="es-ES" b="1" i="1" dirty="0" smtClean="0"/>
              <a:t>Las salvajes en Puente San Gil </a:t>
            </a:r>
            <a:r>
              <a:rPr lang="es-ES" dirty="0" smtClean="0"/>
              <a:t>(1963)</a:t>
            </a:r>
          </a:p>
          <a:p>
            <a:pPr algn="ctr">
              <a:buNone/>
            </a:pPr>
            <a:r>
              <a:rPr lang="es-ES" dirty="0" smtClean="0"/>
              <a:t>Lauro Olmo: </a:t>
            </a:r>
            <a:r>
              <a:rPr lang="es-ES" i="1" dirty="0" smtClean="0"/>
              <a:t>La camisa </a:t>
            </a:r>
            <a:r>
              <a:rPr lang="es-ES" dirty="0" smtClean="0"/>
              <a:t>(1961)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8579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i="1" dirty="0" smtClean="0"/>
              <a:t>Las salvajes en Puente San Gil</a:t>
            </a:r>
            <a:r>
              <a:rPr lang="es-ES" dirty="0" smtClean="0"/>
              <a:t>, Martín Recuerda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 algn="ctr">
              <a:buNone/>
            </a:pPr>
            <a:r>
              <a:rPr lang="es-ES" dirty="0" smtClean="0"/>
              <a:t>https://www.youtube.com/watch?v=9yECjzX-4P8</a:t>
            </a:r>
          </a:p>
          <a:p>
            <a:pPr algn="ctr"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 marL="514350" indent="-514350" algn="ctr">
              <a:buNone/>
            </a:pPr>
            <a:r>
              <a:rPr lang="es-ES" dirty="0" smtClean="0"/>
              <a:t>1. ¿Cuál es el tema de la obra?</a:t>
            </a:r>
          </a:p>
          <a:p>
            <a:pPr marL="514350" indent="-514350" algn="ctr">
              <a:buNone/>
            </a:pPr>
            <a:r>
              <a:rPr lang="es-ES" dirty="0" smtClean="0"/>
              <a:t>2. ¿Hay crítica? Si la hay, ¿qué está criticando el autor?</a:t>
            </a:r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357297"/>
            <a:ext cx="1571636" cy="2325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Renovación del teatro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32358"/>
          </a:xfrm>
        </p:spPr>
        <p:txBody>
          <a:bodyPr>
            <a:normAutofit fontScale="85000" lnSpcReduction="10000"/>
          </a:bodyPr>
          <a:lstStyle/>
          <a:p>
            <a:r>
              <a:rPr lang="es-ES" dirty="0" smtClean="0"/>
              <a:t>Influencia del teatro extranjero: Brecht o </a:t>
            </a:r>
            <a:r>
              <a:rPr lang="es-ES" dirty="0" err="1" smtClean="0"/>
              <a:t>Artaud</a:t>
            </a:r>
            <a:r>
              <a:rPr lang="es-ES" dirty="0" smtClean="0"/>
              <a:t>. </a:t>
            </a:r>
          </a:p>
          <a:p>
            <a:r>
              <a:rPr lang="es-ES" dirty="0" smtClean="0"/>
              <a:t>Nueva vanguardia teatral.</a:t>
            </a:r>
          </a:p>
          <a:p>
            <a:r>
              <a:rPr lang="es-ES" dirty="0" smtClean="0"/>
              <a:t>Rasgos comunes:</a:t>
            </a:r>
          </a:p>
          <a:p>
            <a:endParaRPr lang="es-ES" dirty="0" smtClean="0"/>
          </a:p>
          <a:p>
            <a:pPr>
              <a:buNone/>
            </a:pPr>
            <a:r>
              <a:rPr lang="es-ES" b="1" dirty="0" smtClean="0"/>
              <a:t>- TEMAS</a:t>
            </a:r>
            <a:r>
              <a:rPr lang="es-ES" dirty="0" smtClean="0"/>
              <a:t>: la dictadura, la falta de libertad, la injusticia, etc.</a:t>
            </a:r>
          </a:p>
          <a:p>
            <a:pPr>
              <a:buNone/>
            </a:pPr>
            <a:r>
              <a:rPr lang="es-ES" b="1" dirty="0" smtClean="0"/>
              <a:t>- NUEVO TRATAMIENTO DRAMÁTICO</a:t>
            </a:r>
            <a:r>
              <a:rPr lang="es-ES" dirty="0" smtClean="0"/>
              <a:t>: enfoque simbólico.</a:t>
            </a:r>
          </a:p>
          <a:p>
            <a:pPr>
              <a:buNone/>
            </a:pPr>
            <a:r>
              <a:rPr lang="es-ES" b="1" dirty="0" smtClean="0"/>
              <a:t>- PERSONAJES</a:t>
            </a:r>
            <a:r>
              <a:rPr lang="es-ES" dirty="0" smtClean="0"/>
              <a:t>: símbolos descarnados.</a:t>
            </a:r>
          </a:p>
          <a:p>
            <a:pPr>
              <a:buNone/>
            </a:pPr>
            <a:r>
              <a:rPr lang="es-ES" b="1" dirty="0" smtClean="0"/>
              <a:t>- LENGUAJE</a:t>
            </a:r>
            <a:r>
              <a:rPr lang="es-ES" dirty="0" smtClean="0"/>
              <a:t>: tono directo y recursos </a:t>
            </a:r>
            <a:r>
              <a:rPr lang="es-ES" dirty="0" err="1" smtClean="0"/>
              <a:t>extraverbales</a:t>
            </a:r>
            <a:r>
              <a:rPr lang="es-ES" dirty="0" smtClean="0"/>
              <a:t>.</a:t>
            </a:r>
          </a:p>
          <a:p>
            <a:pPr>
              <a:buNone/>
            </a:pPr>
            <a:r>
              <a:rPr lang="es-ES" b="1" dirty="0" smtClean="0"/>
              <a:t>- AUTORES</a:t>
            </a:r>
            <a:r>
              <a:rPr lang="es-ES" dirty="0" smtClean="0"/>
              <a:t>: Fernando Arrabal, Antonio Gala y Francisco Nieva.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“Para parar la paz solo hace falta parar la guerra”</a:t>
            </a:r>
          </a:p>
          <a:p>
            <a:pPr>
              <a:buNone/>
            </a:pPr>
            <a:endParaRPr lang="es-ES" dirty="0" smtClean="0"/>
          </a:p>
          <a:p>
            <a:pPr algn="ctr">
              <a:buNone/>
            </a:pPr>
            <a:r>
              <a:rPr lang="es-ES" dirty="0" smtClean="0"/>
              <a:t>Fragmento de la obra </a:t>
            </a:r>
            <a:r>
              <a:rPr lang="es-ES" i="1" dirty="0" err="1" smtClean="0"/>
              <a:t>Pic-Nic</a:t>
            </a:r>
            <a:r>
              <a:rPr lang="es-ES" dirty="0" smtClean="0"/>
              <a:t>, de Fernando Arrabal.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 marL="514350" indent="-514350">
              <a:buNone/>
            </a:pPr>
            <a:r>
              <a:rPr lang="es-ES" dirty="0" smtClean="0"/>
              <a:t> 1. ¿Cómo se aprecia en la obra el nuevo enfoque dramático?</a:t>
            </a:r>
          </a:p>
          <a:p>
            <a:pPr marL="514350" indent="-514350">
              <a:buNone/>
            </a:pPr>
            <a:r>
              <a:rPr lang="es-ES" dirty="0" smtClean="0"/>
              <a:t> 2. ¿Qué crítica está haciendo el autor?</a:t>
            </a:r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786058"/>
            <a:ext cx="222340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Autores destacados</a:t>
            </a:r>
            <a:endParaRPr lang="es-ES" dirty="0"/>
          </a:p>
        </p:txBody>
      </p:sp>
      <p:pic>
        <p:nvPicPr>
          <p:cNvPr id="4" name="3 Imagen" descr="fernando arrab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143116"/>
            <a:ext cx="207645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4 Imagen" descr="antonio ga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6182" y="2143116"/>
            <a:ext cx="1857388" cy="27879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5 Imagen" descr="francisco-nieva-bw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2285992"/>
            <a:ext cx="2500330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Rectángulo"/>
          <p:cNvSpPr/>
          <p:nvPr/>
        </p:nvSpPr>
        <p:spPr>
          <a:xfrm>
            <a:off x="1214414" y="5143512"/>
            <a:ext cx="1861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/>
              <a:t>Fernando Arrabal</a:t>
            </a:r>
            <a:endParaRPr lang="es-ES" b="1" dirty="0"/>
          </a:p>
        </p:txBody>
      </p:sp>
      <p:sp>
        <p:nvSpPr>
          <p:cNvPr id="8" name="7 Rectángulo"/>
          <p:cNvSpPr/>
          <p:nvPr/>
        </p:nvSpPr>
        <p:spPr>
          <a:xfrm>
            <a:off x="4071934" y="5143512"/>
            <a:ext cx="14219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/>
              <a:t>Antonio Gala</a:t>
            </a:r>
            <a:endParaRPr lang="es-ES" b="1" dirty="0"/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6572264" y="5143512"/>
            <a:ext cx="17156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s-ES" sz="1800" b="1" dirty="0" smtClean="0">
                <a:solidFill>
                  <a:schemeClr val="tx1"/>
                </a:solidFill>
              </a:rPr>
              <a:t>Francisco Nieva</a:t>
            </a:r>
            <a:endParaRPr lang="es-ES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Teatro independiente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514353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dirty="0" smtClean="0"/>
              <a:t>La búsqueda de nuevas formas de expresión dramática no se limita a autores y textos, sino que también se debe destacar el papel que ejercieron los grupos de teatro independiente. </a:t>
            </a:r>
          </a:p>
          <a:p>
            <a:pPr algn="just"/>
            <a:r>
              <a:rPr lang="es-ES" dirty="0" smtClean="0"/>
              <a:t>Tales grupos actúan al margen de las cadenas comerciales, que con obras &lt;&lt;de autor&gt;&gt; o creaciones colectivas, han llevado a cabo una síntesis en dos direcciones:</a:t>
            </a:r>
          </a:p>
          <a:p>
            <a:endParaRPr lang="es-ES" dirty="0" smtClean="0"/>
          </a:p>
          <a:p>
            <a:pPr algn="just">
              <a:buNone/>
            </a:pPr>
            <a:r>
              <a:rPr lang="es-ES" dirty="0" smtClean="0"/>
              <a:t>  - </a:t>
            </a:r>
            <a:r>
              <a:rPr lang="es-ES" b="1" dirty="0" smtClean="0"/>
              <a:t>Experimental</a:t>
            </a:r>
            <a:r>
              <a:rPr lang="es-ES" dirty="0" smtClean="0"/>
              <a:t>: influencia de las tendencias más renovadoras (Brecht, </a:t>
            </a:r>
            <a:r>
              <a:rPr lang="es-ES" dirty="0" err="1" smtClean="0"/>
              <a:t>Artaud</a:t>
            </a:r>
            <a:r>
              <a:rPr lang="es-ES" dirty="0" smtClean="0"/>
              <a:t>, </a:t>
            </a:r>
            <a:r>
              <a:rPr lang="es-ES" dirty="0" err="1" smtClean="0"/>
              <a:t>Grotowski</a:t>
            </a:r>
            <a:r>
              <a:rPr lang="es-ES" dirty="0" smtClean="0"/>
              <a:t>,...).</a:t>
            </a:r>
          </a:p>
          <a:p>
            <a:pPr>
              <a:buNone/>
            </a:pPr>
            <a:endParaRPr lang="es-ES" dirty="0" smtClean="0"/>
          </a:p>
          <a:p>
            <a:pPr algn="just">
              <a:buNone/>
            </a:pPr>
            <a:r>
              <a:rPr lang="es-ES" dirty="0" smtClean="0"/>
              <a:t>  - </a:t>
            </a:r>
            <a:r>
              <a:rPr lang="es-ES" b="1" dirty="0" smtClean="0"/>
              <a:t>Popular</a:t>
            </a:r>
            <a:r>
              <a:rPr lang="es-ES" dirty="0" smtClean="0"/>
              <a:t>: estos grupos no solo actúan en salas, sino también en pabellones deportivos, en las calles y plazas, etc. Destaca la aportación de los grupos catalanes, desde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joglars</a:t>
            </a:r>
            <a:r>
              <a:rPr lang="es-ES" dirty="0" smtClean="0"/>
              <a:t> a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Comediants</a:t>
            </a:r>
            <a:r>
              <a:rPr lang="es-ES" dirty="0" smtClean="0"/>
              <a:t> o el </a:t>
            </a:r>
            <a:r>
              <a:rPr lang="es-ES" dirty="0" err="1" smtClean="0"/>
              <a:t>Teatre</a:t>
            </a:r>
            <a:r>
              <a:rPr lang="es-ES" dirty="0" smtClean="0"/>
              <a:t> </a:t>
            </a:r>
            <a:r>
              <a:rPr lang="es-ES" dirty="0" err="1" smtClean="0"/>
              <a:t>Lliure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Usa tu pluma</a:t>
            </a:r>
            <a:endParaRPr lang="es-ES" dirty="0"/>
          </a:p>
        </p:txBody>
      </p:sp>
      <p:pic>
        <p:nvPicPr>
          <p:cNvPr id="4" name="3 Marcador de contenido" descr="pluma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4876" y="2214554"/>
            <a:ext cx="4035991" cy="29837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Rectángulo"/>
          <p:cNvSpPr/>
          <p:nvPr/>
        </p:nvSpPr>
        <p:spPr>
          <a:xfrm>
            <a:off x="285720" y="1500174"/>
            <a:ext cx="42862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es-ES" sz="2000" dirty="0" smtClean="0"/>
              <a:t>Escribe una </a:t>
            </a:r>
            <a:r>
              <a:rPr lang="es-ES" sz="2000" b="1" dirty="0" smtClean="0"/>
              <a:t>escena de teatro </a:t>
            </a:r>
            <a:r>
              <a:rPr lang="es-ES" sz="2000" dirty="0" smtClean="0"/>
              <a:t>procurando seguir las siguientes directrices:</a:t>
            </a:r>
          </a:p>
          <a:p>
            <a:pPr marL="342900" indent="-342900" algn="just">
              <a:buFontTx/>
              <a:buChar char="-"/>
            </a:pPr>
            <a:r>
              <a:rPr lang="es-ES" sz="2000" dirty="0" smtClean="0"/>
              <a:t>Elegir entre </a:t>
            </a:r>
            <a:r>
              <a:rPr lang="es-ES" sz="2000" b="1" dirty="0" smtClean="0"/>
              <a:t>teatro social o teatro de humor</a:t>
            </a:r>
            <a:r>
              <a:rPr lang="es-ES" sz="2000" dirty="0" smtClean="0"/>
              <a:t> (con crítica o como simple entretenimiento).</a:t>
            </a:r>
          </a:p>
          <a:p>
            <a:pPr marL="342900" indent="-342900" algn="just">
              <a:buFontTx/>
              <a:buChar char="-"/>
            </a:pPr>
            <a:r>
              <a:rPr lang="es-ES" sz="2000" dirty="0" smtClean="0"/>
              <a:t>Debe aparecer </a:t>
            </a:r>
            <a:r>
              <a:rPr lang="es-ES" sz="2000" b="1" dirty="0" smtClean="0"/>
              <a:t>más de un personaje</a:t>
            </a:r>
            <a:r>
              <a:rPr lang="es-ES" sz="2000" dirty="0" smtClean="0"/>
              <a:t>.</a:t>
            </a:r>
          </a:p>
          <a:p>
            <a:pPr marL="342900" indent="-342900" algn="just">
              <a:buFontTx/>
              <a:buChar char="-"/>
            </a:pPr>
            <a:r>
              <a:rPr lang="es-ES" sz="2000" b="1" dirty="0" smtClean="0"/>
              <a:t>Usar técnicas dramáticas</a:t>
            </a:r>
            <a:r>
              <a:rPr lang="es-ES" sz="2000" dirty="0" smtClean="0"/>
              <a:t>: situaciones absurdas, reales, elementos sobrenaturales, lenguaje coloquial o elaborado, nombramiento de los personajes de forma simbólica, </a:t>
            </a:r>
            <a:r>
              <a:rPr lang="es-ES" sz="2000" dirty="0" err="1" smtClean="0"/>
              <a:t>etc</a:t>
            </a:r>
            <a:r>
              <a:rPr lang="es-ES" sz="2000" dirty="0" smtClean="0"/>
              <a:t>; dependiendo del tipo de teatro que quieras hacer. </a:t>
            </a:r>
            <a:endParaRPr lang="es-E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</TotalTime>
  <Words>418</Words>
  <Application>Microsoft Office PowerPoint</Application>
  <PresentationFormat>Presentación en pantalla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Viajes</vt:lpstr>
      <vt:lpstr>El teatro de los 60</vt:lpstr>
      <vt:lpstr>Teatro realista</vt:lpstr>
      <vt:lpstr>Diapositiva 3</vt:lpstr>
      <vt:lpstr>Renovación del teatro</vt:lpstr>
      <vt:lpstr>Diapositiva 5</vt:lpstr>
      <vt:lpstr>Autores destacados</vt:lpstr>
      <vt:lpstr>Teatro independiente</vt:lpstr>
      <vt:lpstr>Usa tu pluma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teatro de los 60</dc:title>
  <dc:creator>PORTATIL</dc:creator>
  <cp:lastModifiedBy>PORTATIL</cp:lastModifiedBy>
  <cp:revision>6</cp:revision>
  <dcterms:created xsi:type="dcterms:W3CDTF">2015-05-14T10:07:37Z</dcterms:created>
  <dcterms:modified xsi:type="dcterms:W3CDTF">2015-05-14T16:24:26Z</dcterms:modified>
</cp:coreProperties>
</file>