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6" r:id="rId1"/>
  </p:sldMasterIdLst>
  <p:notesMasterIdLst>
    <p:notesMasterId r:id="rId24"/>
  </p:notesMasterIdLst>
  <p:sldIdLst>
    <p:sldId id="256" r:id="rId2"/>
    <p:sldId id="257" r:id="rId3"/>
    <p:sldId id="264" r:id="rId4"/>
    <p:sldId id="258" r:id="rId5"/>
    <p:sldId id="262" r:id="rId6"/>
    <p:sldId id="267" r:id="rId7"/>
    <p:sldId id="270" r:id="rId8"/>
    <p:sldId id="259" r:id="rId9"/>
    <p:sldId id="274" r:id="rId10"/>
    <p:sldId id="275" r:id="rId11"/>
    <p:sldId id="266" r:id="rId12"/>
    <p:sldId id="280" r:id="rId13"/>
    <p:sldId id="268" r:id="rId14"/>
    <p:sldId id="276" r:id="rId15"/>
    <p:sldId id="265" r:id="rId16"/>
    <p:sldId id="271" r:id="rId17"/>
    <p:sldId id="277" r:id="rId18"/>
    <p:sldId id="279" r:id="rId19"/>
    <p:sldId id="281" r:id="rId20"/>
    <p:sldId id="272" r:id="rId21"/>
    <p:sldId id="273" r:id="rId22"/>
    <p:sldId id="282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122F-A763-47F6-8510-A2BAFD3FBE54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9100F-4AEB-455E-B4D9-578D8EFA28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100F-4AEB-455E-B4D9-578D8EFA281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D829-5271-45D3-8D69-A2840F97FD6F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9017-5B5E-436B-8186-1F4A4C00D3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>
    <p:zoom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ndependiente.com/futuro/2018/02/04/coltan-congo-antonio-pampliega/" TargetMode="External"/><Relationship Id="rId7" Type="http://schemas.openxmlformats.org/officeDocument/2006/relationships/hyperlink" Target="https://www.elconfidencial.com/mundo/2016-03-02/el-pais-que-lava-el-coltan-de-sangre-para-las-multinacionales_1161442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ticiasdenavarra.com/2018/12/02/mundo/coltan-el-mineral-que-cuesta-la-vida" TargetMode="External"/><Relationship Id="rId5" Type="http://schemas.openxmlformats.org/officeDocument/2006/relationships/hyperlink" Target="https://elpais.com/diario/2008/12/14/eps/1229239615_850215.html" TargetMode="External"/><Relationship Id="rId4" Type="http://schemas.openxmlformats.org/officeDocument/2006/relationships/hyperlink" Target="https://www.elmundo.es/solidaridad/2016/01/19/569dfb40ca474174418b4608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ZQ4ZRy-1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tve.es/alacarta/videos/para-todos-la-2/coltan-causa-guerra-rd-del-congo/1010303/" TargetMode="External"/><Relationship Id="rId4" Type="http://schemas.openxmlformats.org/officeDocument/2006/relationships/hyperlink" Target="https://www.lasexta.com/programas/salvados/avances/salvados-viaja-el-proximo-domingo-al-corazon-del-coltan-un-mineral-muuy-codiciado-portador-de-desgracias_20161106581f993e0cf2d6cc9cd0be05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todointerante.com/" TargetMode="External"/><Relationship Id="rId7" Type="http://schemas.openxmlformats.org/officeDocument/2006/relationships/hyperlink" Target="http://elmundo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lpais.com/" TargetMode="External"/><Relationship Id="rId5" Type="http://schemas.openxmlformats.org/officeDocument/2006/relationships/hyperlink" Target="http://www.libertaddigital.com/" TargetMode="External"/><Relationship Id="rId4" Type="http://schemas.openxmlformats.org/officeDocument/2006/relationships/hyperlink" Target="http://es.wikipediaq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 descr="Resultado de imagen de el col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3448"/>
            <a:ext cx="9144000" cy="7906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Futuro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1124744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/>
              <a:t>El </a:t>
            </a:r>
            <a:r>
              <a:rPr lang="es-ES" sz="2000" dirty="0" err="1" smtClean="0"/>
              <a:t>coltán</a:t>
            </a:r>
            <a:r>
              <a:rPr lang="es-ES" sz="2000" dirty="0" smtClean="0"/>
              <a:t> es un mineral  no renovable y por lo tanto cada día que pasa está más próxima su desaparición</a:t>
            </a:r>
            <a:endParaRPr lang="es-ES" sz="2000" u="sng" dirty="0" smtClean="0"/>
          </a:p>
          <a:p>
            <a:pPr algn="just">
              <a:lnSpc>
                <a:spcPct val="150000"/>
              </a:lnSpc>
            </a:pPr>
            <a:r>
              <a:rPr lang="es-ES" sz="2000" dirty="0" smtClean="0"/>
              <a:t>Nuevas investigaciones, una de ellas es la </a:t>
            </a:r>
            <a:r>
              <a:rPr lang="es-ES" sz="2000" dirty="0" err="1" smtClean="0"/>
              <a:t>Andre</a:t>
            </a:r>
            <a:r>
              <a:rPr lang="es-ES" sz="2000" dirty="0" smtClean="0"/>
              <a:t> </a:t>
            </a:r>
            <a:r>
              <a:rPr lang="es-ES" sz="2000" dirty="0" err="1" smtClean="0"/>
              <a:t>Geim</a:t>
            </a:r>
            <a:r>
              <a:rPr lang="es-ES" sz="2000" dirty="0" smtClean="0"/>
              <a:t> y </a:t>
            </a:r>
            <a:r>
              <a:rPr lang="es-ES" sz="2000" dirty="0" err="1" smtClean="0"/>
              <a:t>Konstantin</a:t>
            </a:r>
            <a:r>
              <a:rPr lang="es-ES" sz="2000" dirty="0" smtClean="0"/>
              <a:t> </a:t>
            </a:r>
            <a:r>
              <a:rPr lang="es-ES" sz="2000" dirty="0" err="1" smtClean="0"/>
              <a:t>Novoselov</a:t>
            </a:r>
            <a:r>
              <a:rPr lang="es-ES" sz="2000" dirty="0" smtClean="0"/>
              <a:t> de la Universidad de Manchester en el Reino Unido, ambos compartieron el Nobel de Física de 2010 por el descubrimiento de un material que podría reemplazar a el </a:t>
            </a:r>
            <a:r>
              <a:rPr lang="es-ES" sz="2000" dirty="0" err="1" smtClean="0"/>
              <a:t>Coltán</a:t>
            </a:r>
            <a:r>
              <a:rPr lang="es-ES" sz="2000" dirty="0" smtClean="0"/>
              <a:t>, su nombre es el </a:t>
            </a:r>
            <a:r>
              <a:rPr lang="es-ES" sz="2000" dirty="0" err="1" smtClean="0"/>
              <a:t>Grafeno</a:t>
            </a:r>
            <a:r>
              <a:rPr lang="es-ES" sz="2000" dirty="0" smtClean="0"/>
              <a:t> y posee una características muy interesantes para ser utilizados en la tecnología</a:t>
            </a:r>
            <a:r>
              <a:rPr lang="es-ES" sz="2000" b="1" dirty="0" smtClean="0"/>
              <a:t>.</a:t>
            </a:r>
          </a:p>
        </p:txBody>
      </p:sp>
      <p:pic>
        <p:nvPicPr>
          <p:cNvPr id="34818" name="Picture 2" descr="Resultado de imagen de futuro del coltan grafeno"/>
          <p:cNvPicPr>
            <a:picLocks noChangeAspect="1" noChangeArrowheads="1"/>
          </p:cNvPicPr>
          <p:nvPr/>
        </p:nvPicPr>
        <p:blipFill>
          <a:blip r:embed="rId3" cstate="print"/>
          <a:srcRect l="33075" r="9045"/>
          <a:stretch>
            <a:fillRect/>
          </a:stretch>
        </p:blipFill>
        <p:spPr bwMode="auto">
          <a:xfrm>
            <a:off x="323528" y="1556792"/>
            <a:ext cx="3528392" cy="4813151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51720" y="33265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Ventajas :</a:t>
            </a:r>
            <a:endParaRPr lang="es-ES" sz="4400" dirty="0"/>
          </a:p>
        </p:txBody>
      </p:sp>
      <p:sp>
        <p:nvSpPr>
          <p:cNvPr id="6" name="5 Rectángulo"/>
          <p:cNvSpPr/>
          <p:nvPr/>
        </p:nvSpPr>
        <p:spPr>
          <a:xfrm>
            <a:off x="395536" y="98072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El </a:t>
            </a:r>
            <a:r>
              <a:rPr lang="es-ES" dirty="0" err="1" smtClean="0"/>
              <a:t>coltán</a:t>
            </a:r>
            <a:r>
              <a:rPr lang="es-ES" dirty="0" smtClean="0"/>
              <a:t> se ha vuelto indispensable para la fabricación productos tecnológicos, mejorando su calidad y siendo cada vez más pequeños para su mejor manejo y comodidad. Un </a:t>
            </a:r>
            <a:r>
              <a:rPr lang="es-ES" dirty="0" err="1" smtClean="0"/>
              <a:t>smartphone</a:t>
            </a:r>
            <a:r>
              <a:rPr lang="es-ES" dirty="0" smtClean="0"/>
              <a:t> podría pesar 100 gramos en promedio y de no utilizar tantalio podría pesar 1 Kg.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La explotación del </a:t>
            </a:r>
            <a:r>
              <a:rPr lang="es-ES" dirty="0" err="1" smtClean="0"/>
              <a:t>coltán</a:t>
            </a:r>
            <a:r>
              <a:rPr lang="es-ES" dirty="0" smtClean="0"/>
              <a:t> se traduce en generación inmediata de recursos económicos para el país y en generación de empleos directos en la zona</a:t>
            </a:r>
          </a:p>
          <a:p>
            <a:pPr algn="just"/>
            <a:endParaRPr lang="es-ES" dirty="0"/>
          </a:p>
        </p:txBody>
      </p:sp>
      <p:pic>
        <p:nvPicPr>
          <p:cNvPr id="5122" name="Picture 2" descr="Resultado de imagen de para que se utiliza el col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583264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Como llega el </a:t>
            </a:r>
            <a:r>
              <a:rPr lang="es-ES" dirty="0" err="1" smtClean="0"/>
              <a:t>coltan</a:t>
            </a:r>
            <a:r>
              <a:rPr lang="es-ES" dirty="0" smtClean="0"/>
              <a:t> hasta nosotros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23528" y="1052736"/>
            <a:ext cx="61926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Una vez extraído el mineral: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Se exporta a Tanzania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Se transporta vía marítima a ciudades asiáticas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En el suroeste asiático (China, Tailandia, </a:t>
            </a:r>
            <a:r>
              <a:rPr lang="es-ES" dirty="0" err="1" smtClean="0"/>
              <a:t>Taiwan</a:t>
            </a:r>
            <a:r>
              <a:rPr lang="es-ES" dirty="0" smtClean="0"/>
              <a:t>, India,..) el </a:t>
            </a:r>
            <a:r>
              <a:rPr lang="es-ES" dirty="0" err="1" smtClean="0"/>
              <a:t>coltán</a:t>
            </a:r>
            <a:r>
              <a:rPr lang="es-ES" dirty="0" smtClean="0"/>
              <a:t> es procesado y convertido en pequeños circuitos. Estos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Los circuitos son vendidos a empresas multinacionales como Dell, </a:t>
            </a:r>
            <a:r>
              <a:rPr lang="es-ES" dirty="0" err="1" smtClean="0"/>
              <a:t>Acer</a:t>
            </a:r>
            <a:r>
              <a:rPr lang="es-ES" dirty="0" smtClean="0"/>
              <a:t>, IBM, Samsung, Motorola, Canon, Nokia, Sony, etc.,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En las empresas tecnológicas se integran los circuitos en sus productos electrónicos para  distribuirlos por todo el mundo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Por último llegan a nosotros en teléfono, ordenadores, videoconsolas y electrodomésticos.</a:t>
            </a:r>
            <a:endParaRPr lang="es-ES" dirty="0"/>
          </a:p>
        </p:txBody>
      </p:sp>
      <p:pic>
        <p:nvPicPr>
          <p:cNvPr id="1029" name="Picture 5" descr="http://3.bp.blogspot.com/-H_em0XQ6vu4/U02CaHQlbTI/AAAAAAAAA2I/ehLr0KKtX_Y/s1600/coltan_in_electron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45014">
            <a:off x="6099600" y="2513851"/>
            <a:ext cx="3231565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strips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parte oscura del </a:t>
            </a:r>
            <a:r>
              <a:rPr lang="es-ES" dirty="0" err="1" smtClean="0"/>
              <a:t>coltán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3717032"/>
            <a:ext cx="8064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La explotación del </a:t>
            </a:r>
            <a:r>
              <a:rPr lang="es-ES" dirty="0" err="1" smtClean="0"/>
              <a:t>coltán</a:t>
            </a:r>
            <a:r>
              <a:rPr lang="es-ES" dirty="0" smtClean="0"/>
              <a:t> tiene consecuencias a nivel social y ambiental: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 Ese mineral tan codiciado por los occidentales financia un baño de sangre en el corazón de África. Más de 120 grupos armados se lucran de la extracción ilegal de </a:t>
            </a:r>
            <a:r>
              <a:rPr lang="es-ES" dirty="0" err="1" smtClean="0"/>
              <a:t>coltán</a:t>
            </a:r>
            <a:r>
              <a:rPr lang="es-ES" dirty="0" smtClean="0"/>
              <a:t> para comprar armas con las que cometen masacres masivas sobre poblaciones civiles, violan indiscriminadamente a mujeres y niñas y secuestran a niños para convertirlos en máquinas de matar, mientras los países del primer mundo miran para otro lado sin hacer nada.</a:t>
            </a:r>
          </a:p>
        </p:txBody>
      </p:sp>
      <p:pic>
        <p:nvPicPr>
          <p:cNvPr id="29698" name="Picture 2" descr="Resultado de imagen de caos en la red col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6444208" cy="28205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1412776"/>
            <a:ext cx="43204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dirty="0" smtClean="0"/>
              <a:t>LA GUERRA DEL COLTÁN</a:t>
            </a:r>
            <a:r>
              <a:rPr lang="es-ES" dirty="0" smtClean="0"/>
              <a:t>: guerra civil muy sangrienta en la República Democrática del Congo que comenzó el 2 de agosto de 1998 cuando Ruanda entro con los militares en la (RDC) con la excusa de proteger a la población de tutsi. Esta guerra tiene como principal objetivo el control de los grandes yacimientos minerales que posee la zona y principalmente del </a:t>
            </a:r>
            <a:r>
              <a:rPr lang="es-ES" dirty="0" err="1" smtClean="0"/>
              <a:t>coltán</a:t>
            </a:r>
            <a:r>
              <a:rPr lang="es-ES" dirty="0" smtClean="0"/>
              <a:t>, material que ha despertado la codicia de los países vecinos como Ruanda, Uganda y Burundi. 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parte oscura del </a:t>
            </a:r>
            <a:r>
              <a:rPr lang="es-ES" dirty="0" err="1" smtClean="0"/>
              <a:t>coltán</a:t>
            </a:r>
            <a:endParaRPr lang="es-ES" dirty="0"/>
          </a:p>
        </p:txBody>
      </p:sp>
      <p:pic>
        <p:nvPicPr>
          <p:cNvPr id="9" name="Picture 2" descr="Resultado de imagen de la guerra del coltÃ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209">
            <a:off x="5454957" y="1174906"/>
            <a:ext cx="302433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4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89040"/>
            <a:ext cx="3168352" cy="2532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strip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S" dirty="0" smtClean="0"/>
              <a:t>La parte oscura del </a:t>
            </a:r>
            <a:r>
              <a:rPr lang="es-ES" dirty="0" err="1" smtClean="0"/>
              <a:t>coltán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51520" y="1124745"/>
            <a:ext cx="288032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Explotación laboral de los trabajadores. En las minas del Congo trabajan niños incluso de 7 años. </a:t>
            </a:r>
          </a:p>
        </p:txBody>
      </p:sp>
      <p:pic>
        <p:nvPicPr>
          <p:cNvPr id="4098" name="Picture 2" descr="Resultado de imagen de explotacion infantil del coltÃ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5256584" cy="280831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12" name="11 Rectángulo"/>
          <p:cNvSpPr/>
          <p:nvPr/>
        </p:nvSpPr>
        <p:spPr>
          <a:xfrm>
            <a:off x="3563888" y="4365104"/>
            <a:ext cx="50405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Según UNICEF se calcula que alrededor de </a:t>
            </a:r>
            <a:r>
              <a:rPr lang="es-ES" b="1" dirty="0" smtClean="0"/>
              <a:t>40.000 niños</a:t>
            </a:r>
            <a:r>
              <a:rPr lang="es-ES" dirty="0" smtClean="0"/>
              <a:t> trabajan en las minas de la República Democrática del Congo para extraer el </a:t>
            </a:r>
            <a:r>
              <a:rPr lang="es-ES" dirty="0" err="1" smtClean="0"/>
              <a:t>coltán</a:t>
            </a:r>
            <a:r>
              <a:rPr lang="es-ES" dirty="0" smtClean="0"/>
              <a:t>, material imprescindibles para la fabricación de los teléfonos móviles.</a:t>
            </a:r>
            <a:endParaRPr lang="es-ES" dirty="0"/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2796622" cy="373616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parte oscura del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coltán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11960" y="980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En este trabajo, la inhalación del polvo tóxico que surge de la trituración del mineral puede causar </a:t>
            </a:r>
            <a:r>
              <a:rPr lang="es-ES" b="1" dirty="0" smtClean="0"/>
              <a:t>enfermedades pulmonares mortales</a:t>
            </a:r>
            <a:r>
              <a:rPr lang="es-ES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s-ES" dirty="0" smtClean="0"/>
              <a:t>Además de trabajar durante 10 o 12 horas diarias bajo duras condiciones, sin equipos de protección.</a:t>
            </a:r>
            <a:endParaRPr lang="es-ES" dirty="0"/>
          </a:p>
        </p:txBody>
      </p:sp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7227">
            <a:off x="251520" y="1124744"/>
            <a:ext cx="3888432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4 Rectángulo"/>
          <p:cNvSpPr/>
          <p:nvPr/>
        </p:nvSpPr>
        <p:spPr>
          <a:xfrm>
            <a:off x="251520" y="400506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Se estima que por cada kilo de </a:t>
            </a:r>
            <a:r>
              <a:rPr lang="es-ES" dirty="0" err="1" smtClean="0"/>
              <a:t>coltán</a:t>
            </a:r>
            <a:r>
              <a:rPr lang="es-ES" dirty="0" smtClean="0"/>
              <a:t> han muerto entre 2 y 3 niños. • Desde 1998, un 30% de los niños y las niñas de Goma han dejado la escuela.</a:t>
            </a:r>
            <a:endParaRPr lang="es-ES" dirty="0"/>
          </a:p>
        </p:txBody>
      </p:sp>
      <p:pic>
        <p:nvPicPr>
          <p:cNvPr id="30724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12">
            <a:off x="4644008" y="3674482"/>
            <a:ext cx="4176464" cy="2467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908720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La explotación del  </a:t>
            </a:r>
            <a:r>
              <a:rPr lang="es-ES" dirty="0" err="1" smtClean="0"/>
              <a:t>Coltan</a:t>
            </a:r>
            <a:r>
              <a:rPr lang="es-ES" dirty="0" smtClean="0"/>
              <a:t>,  como se realiza en minas a cielo abierto, esta causando un grave impacto natural en el entorno, dando lugar a consecuencias devastadoras en el interior de los Parques Nacionales de </a:t>
            </a:r>
            <a:r>
              <a:rPr lang="es-ES" dirty="0" err="1" smtClean="0"/>
              <a:t>Kahuzi-Biega</a:t>
            </a:r>
            <a:r>
              <a:rPr lang="es-ES" dirty="0" smtClean="0"/>
              <a:t> (en Kivu-Sur) y Okapi, en el este del Congo, ambas Reservas protegidas por la UNESCO.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parte oscura del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coltán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88024" y="4509120"/>
            <a:ext cx="39239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smtClean="0"/>
              <a:t>En los últimos años, las poblaciones de gorilas de montaña, elefantes, hipopótamos y rinocerontes blancos ha disminuido de manera alarmante, estando al borde de la </a:t>
            </a:r>
            <a:r>
              <a:rPr lang="es-ES" b="1" dirty="0" smtClean="0"/>
              <a:t>extinción</a:t>
            </a:r>
            <a:r>
              <a:rPr lang="es-ES" dirty="0" smtClean="0"/>
              <a:t>.</a:t>
            </a:r>
          </a:p>
        </p:txBody>
      </p:sp>
      <p:pic>
        <p:nvPicPr>
          <p:cNvPr id="36866" name="Picture 2" descr="https://ep02.epimg.net/elpais/imagenes/2016/09/04/ciencia/1473008460_238621_1473064675_noticia_fotog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681">
            <a:off x="4787563" y="1154456"/>
            <a:ext cx="4125987" cy="295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6868" name="Picture 4" descr="D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5102">
            <a:off x="395536" y="4293096"/>
            <a:ext cx="410445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116632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980728"/>
            <a:ext cx="78488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Cuando vamos a comprar un teléfono móvil , una </a:t>
            </a:r>
            <a:r>
              <a:rPr lang="es-ES" dirty="0" err="1" smtClean="0"/>
              <a:t>tablet</a:t>
            </a:r>
            <a:r>
              <a:rPr lang="es-ES" dirty="0" smtClean="0"/>
              <a:t>, un ordenador,  una videoconsola, nos fijamos: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 En su precio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 En sus características técnicas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 Alguna vez te has preguntado si su proceso de fabricación es respetuoso: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 Con los derechos humanos,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 El medio ambiente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Ä"/>
            </a:pPr>
            <a:endParaRPr lang="es-E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El  </a:t>
            </a:r>
            <a:r>
              <a:rPr lang="es-ES" dirty="0" err="1" smtClean="0"/>
              <a:t>coltán</a:t>
            </a:r>
            <a:r>
              <a:rPr lang="es-ES" dirty="0" smtClean="0"/>
              <a:t> nos plantea un dilema ético, porque de manera indirecta estamos contribuyendo a la explotación laboral y al daño del medioambiente que se está produciendo en el Congo. Es muy triste que mueran personas y animales por conseguir un material que nosotros tiramos fácilmente cada vez que compramos un móvil, un ordenador  o una videoconsola.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920" y="269032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Conclusión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DikcFMYsIlA/U02CdRP_cEI/AAAAAAAAA2Y/m1KVNepJsEo/s1600/Movil-Recicl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8680">
            <a:off x="6411630" y="2576901"/>
            <a:ext cx="2266950" cy="294322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4" descr="http://2.bp.blogspot.com/-H2v3n6w0nJ4/U02CWcs8amI/AAAAAAAAA1w/5-pQHYuPM0c/s1600/1a52d1_moviliz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7217">
            <a:off x="122626" y="979897"/>
            <a:ext cx="2389956" cy="2533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3 CuadroTexto"/>
          <p:cNvSpPr txBox="1"/>
          <p:nvPr/>
        </p:nvSpPr>
        <p:spPr>
          <a:xfrm>
            <a:off x="2483768" y="836712"/>
            <a:ext cx="396044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b="1" dirty="0" smtClean="0"/>
              <a:t>Informarnos</a:t>
            </a:r>
            <a:r>
              <a:rPr lang="es-ES" dirty="0" smtClean="0"/>
              <a:t> mejor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b="1" dirty="0" smtClean="0"/>
              <a:t>Denunciar</a:t>
            </a:r>
            <a:r>
              <a:rPr lang="es-ES" dirty="0" smtClean="0"/>
              <a:t> esta realidad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b="1" dirty="0" smtClean="0"/>
              <a:t>Difundir</a:t>
            </a:r>
            <a:r>
              <a:rPr lang="es-ES" dirty="0" smtClean="0"/>
              <a:t> lo que ya sabemos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¿Necesitamos </a:t>
            </a:r>
            <a:r>
              <a:rPr lang="es-ES" b="1" dirty="0" smtClean="0"/>
              <a:t>un móvil nuevo </a:t>
            </a:r>
            <a:r>
              <a:rPr lang="es-ES" dirty="0" smtClean="0"/>
              <a:t>cada año?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¿Necesitamos la última videoconsola?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¿Necesitamos consumir tanto?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¿Sólo vale el usar y tirar?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b="1" dirty="0" smtClean="0"/>
              <a:t>Comparte </a:t>
            </a:r>
            <a:r>
              <a:rPr lang="es-ES" dirty="0" smtClean="0"/>
              <a:t>el móvil que no usas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smtClean="0"/>
              <a:t>Utiliza móviles reacondicionados</a:t>
            </a:r>
          </a:p>
          <a:p>
            <a:pPr>
              <a:lnSpc>
                <a:spcPct val="150000"/>
              </a:lnSpc>
              <a:buFont typeface="Wingdings" pitchFamily="2" charset="2"/>
              <a:buChar char="Ä"/>
            </a:pPr>
            <a:r>
              <a:rPr lang="es-ES" dirty="0" err="1" smtClean="0"/>
              <a:t>Déja</a:t>
            </a:r>
            <a:r>
              <a:rPr lang="es-ES" dirty="0" smtClean="0"/>
              <a:t> tu móvil o dispositivo electrónico en el </a:t>
            </a:r>
            <a:r>
              <a:rPr lang="es-ES" b="1" dirty="0" smtClean="0"/>
              <a:t>punto de reciclaje.</a:t>
            </a:r>
          </a:p>
          <a:p>
            <a:pPr>
              <a:lnSpc>
                <a:spcPct val="150000"/>
              </a:lnSpc>
            </a:pPr>
            <a:endParaRPr lang="es-ES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1520" y="116632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¿Que podemos hacer?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548680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¿QUÉ ES EL COLTÁN?</a:t>
            </a:r>
            <a:endParaRPr lang="es-ES" sz="4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170080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</a:t>
            </a:r>
            <a:r>
              <a:rPr lang="es-ES" sz="2000" dirty="0" err="1" smtClean="0"/>
              <a:t>coltán</a:t>
            </a:r>
            <a:r>
              <a:rPr lang="es-ES" sz="2000" dirty="0" smtClean="0"/>
              <a:t> es un mineral formado por :</a:t>
            </a:r>
          </a:p>
        </p:txBody>
      </p:sp>
      <p:pic>
        <p:nvPicPr>
          <p:cNvPr id="4100" name="Picture 4" descr="Resultado de imagen de la columb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1794098" cy="1512169"/>
          </a:xfrm>
          <a:prstGeom prst="rect">
            <a:avLst/>
          </a:prstGeom>
          <a:noFill/>
        </p:spPr>
      </p:pic>
      <p:sp>
        <p:nvSpPr>
          <p:cNvPr id="13" name="12 Cruz"/>
          <p:cNvSpPr/>
          <p:nvPr/>
        </p:nvSpPr>
        <p:spPr>
          <a:xfrm>
            <a:off x="2555776" y="3068960"/>
            <a:ext cx="576064" cy="576064"/>
          </a:xfrm>
          <a:prstGeom prst="plus">
            <a:avLst>
              <a:gd name="adj" fmla="val 4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42210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Columbita</a:t>
            </a:r>
            <a:r>
              <a:rPr lang="es-ES" dirty="0" smtClean="0"/>
              <a:t>(</a:t>
            </a:r>
            <a:r>
              <a:rPr lang="es-ES" dirty="0" smtClean="0">
                <a:solidFill>
                  <a:srgbClr val="FF0000"/>
                </a:solidFill>
              </a:rPr>
              <a:t>col</a:t>
            </a:r>
            <a:r>
              <a:rPr lang="es-ES" dirty="0" smtClean="0"/>
              <a:t>).</a:t>
            </a:r>
          </a:p>
          <a:p>
            <a:pPr algn="ctr"/>
            <a:r>
              <a:rPr lang="es-ES" dirty="0" smtClean="0"/>
              <a:t>Formada por óxido de niobio, hierro y magnesio.</a:t>
            </a:r>
            <a:endParaRPr lang="es-ES" dirty="0"/>
          </a:p>
        </p:txBody>
      </p:sp>
      <p:pic>
        <p:nvPicPr>
          <p:cNvPr id="4102" name="Picture 6" descr="Resultado de imagen de tantali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1622075" cy="154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16 CuadroTexto"/>
          <p:cNvSpPr txBox="1"/>
          <p:nvPr/>
        </p:nvSpPr>
        <p:spPr>
          <a:xfrm>
            <a:off x="3275856" y="429309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Tantalita(</a:t>
            </a:r>
            <a:r>
              <a:rPr lang="es-ES" dirty="0" smtClean="0">
                <a:solidFill>
                  <a:srgbClr val="FF0000"/>
                </a:solidFill>
              </a:rPr>
              <a:t>tan</a:t>
            </a:r>
            <a:r>
              <a:rPr lang="es-ES" dirty="0" smtClean="0"/>
              <a:t>).</a:t>
            </a:r>
          </a:p>
          <a:p>
            <a:pPr algn="ctr"/>
            <a:r>
              <a:rPr lang="es-ES" dirty="0" smtClean="0"/>
              <a:t>Esta formado por óxido de </a:t>
            </a:r>
            <a:r>
              <a:rPr lang="es-ES" dirty="0" err="1" smtClean="0"/>
              <a:t>tántalo</a:t>
            </a:r>
            <a:r>
              <a:rPr lang="es-ES" dirty="0" smtClean="0"/>
              <a:t>, hierro y magnesio</a:t>
            </a:r>
          </a:p>
          <a:p>
            <a:endParaRPr lang="es-ES" dirty="0"/>
          </a:p>
        </p:txBody>
      </p:sp>
      <p:pic>
        <p:nvPicPr>
          <p:cNvPr id="4104" name="Picture 8" descr="Resultado de imagen de el coltÃ¡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08920"/>
            <a:ext cx="1610330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18 CuadroTexto"/>
          <p:cNvSpPr txBox="1"/>
          <p:nvPr/>
        </p:nvSpPr>
        <p:spPr>
          <a:xfrm>
            <a:off x="6156176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Coltán</a:t>
            </a:r>
            <a:r>
              <a:rPr lang="es-ES" dirty="0" smtClean="0"/>
              <a:t>(</a:t>
            </a:r>
            <a:r>
              <a:rPr lang="es-ES" dirty="0" err="1" smtClean="0">
                <a:solidFill>
                  <a:srgbClr val="FF0000"/>
                </a:solidFill>
              </a:rPr>
              <a:t>coltan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5" name="14 Igual que"/>
          <p:cNvSpPr/>
          <p:nvPr/>
        </p:nvSpPr>
        <p:spPr>
          <a:xfrm>
            <a:off x="5220072" y="292494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Noticias sobre el </a:t>
            </a:r>
            <a:r>
              <a:rPr lang="es-ES" sz="4400" dirty="0" err="1" smtClean="0"/>
              <a:t>coltán</a:t>
            </a:r>
            <a:endParaRPr lang="es-ES" sz="4400" dirty="0"/>
          </a:p>
        </p:txBody>
      </p:sp>
      <p:sp>
        <p:nvSpPr>
          <p:cNvPr id="3" name="2 Rectángulo"/>
          <p:cNvSpPr/>
          <p:nvPr/>
        </p:nvSpPr>
        <p:spPr>
          <a:xfrm>
            <a:off x="323528" y="198884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es-ES" b="1" dirty="0" err="1" smtClean="0"/>
              <a:t>Coltán</a:t>
            </a:r>
            <a:r>
              <a:rPr lang="es-ES" b="1" dirty="0" smtClean="0"/>
              <a:t>, la maldición del Congo</a:t>
            </a:r>
          </a:p>
          <a:p>
            <a:pPr fontAlgn="base"/>
            <a:r>
              <a:rPr lang="es-ES" dirty="0" smtClean="0"/>
              <a:t>Este mineral, necesario para fabricar </a:t>
            </a:r>
            <a:r>
              <a:rPr lang="es-ES" dirty="0" err="1" smtClean="0"/>
              <a:t>smartphones</a:t>
            </a:r>
            <a:r>
              <a:rPr lang="es-ES" dirty="0" smtClean="0"/>
              <a:t>, procede de minas que financian el terror en el Congo: sólo el 3% de estas minas son oficiales</a:t>
            </a:r>
          </a:p>
          <a:p>
            <a:r>
              <a:rPr lang="es-ES" dirty="0" smtClean="0">
                <a:hlinkClick r:id="rId3"/>
              </a:rPr>
              <a:t>https://www.elindependiente.com/futuro/2018/02/04/coltan-congo-antonio-pampliega/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528" y="350100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De la explotación infantil a la batería de los móviles y tabletas</a:t>
            </a:r>
          </a:p>
          <a:p>
            <a:r>
              <a:rPr lang="es-ES" dirty="0" smtClean="0">
                <a:hlinkClick r:id="rId4"/>
              </a:rPr>
              <a:t>https://www.elmundo.es/solidaridad/2016/01/19/569dfb40ca474174418b4608.html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44371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err="1" smtClean="0"/>
              <a:t>Coltán</a:t>
            </a:r>
            <a:r>
              <a:rPr lang="es-ES" b="1" dirty="0" smtClean="0"/>
              <a:t>, el regalo envenenado de Congo</a:t>
            </a:r>
          </a:p>
          <a:p>
            <a:r>
              <a:rPr lang="es-ES" dirty="0" smtClean="0">
                <a:hlinkClick r:id="rId5"/>
              </a:rPr>
              <a:t>https://elpais.com/diario/2008/12/14/eps/1229239615_850215.html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23528" y="112474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err="1" smtClean="0"/>
              <a:t>Coltán</a:t>
            </a:r>
            <a:r>
              <a:rPr lang="es-ES" b="1" dirty="0" smtClean="0"/>
              <a:t>, el mineral que cuesta la vida</a:t>
            </a:r>
          </a:p>
          <a:p>
            <a:r>
              <a:rPr lang="es-ES" dirty="0" smtClean="0">
                <a:hlinkClick r:id="rId6"/>
              </a:rPr>
              <a:t>https://www.noticiasdenavarra.com/2018/12/02/mundo/coltan-el-mineral-que-cuesta-la-vida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95536" y="508518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El país que lava el </a:t>
            </a:r>
            <a:r>
              <a:rPr lang="es-ES" b="1" dirty="0" err="1" smtClean="0"/>
              <a:t>coltán</a:t>
            </a:r>
            <a:r>
              <a:rPr lang="es-ES" b="1" dirty="0" smtClean="0"/>
              <a:t> de sangre para las multinacionales</a:t>
            </a:r>
          </a:p>
          <a:p>
            <a:r>
              <a:rPr lang="es-ES" dirty="0" smtClean="0">
                <a:hlinkClick r:id="rId7"/>
              </a:rPr>
              <a:t>https://www.elconfidencial.com/mundo/2016-03-02/el-pais-que-lava-el-coltan-de-sangre-para-las-multinacionales_1161442/</a:t>
            </a:r>
            <a:endParaRPr lang="es-ES" dirty="0"/>
          </a:p>
        </p:txBody>
      </p:sp>
    </p:spTree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Videos sobre el </a:t>
            </a:r>
            <a:r>
              <a:rPr lang="es-ES" sz="4400" dirty="0" err="1" smtClean="0"/>
              <a:t>coltán</a:t>
            </a:r>
            <a:endParaRPr lang="es-ES" sz="4400" dirty="0"/>
          </a:p>
        </p:txBody>
      </p:sp>
      <p:sp>
        <p:nvSpPr>
          <p:cNvPr id="3" name="2 Rectángulo"/>
          <p:cNvSpPr/>
          <p:nvPr/>
        </p:nvSpPr>
        <p:spPr>
          <a:xfrm>
            <a:off x="971600" y="112474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Entramos en una mina de </a:t>
            </a:r>
            <a:r>
              <a:rPr lang="es-ES" dirty="0" err="1" smtClean="0"/>
              <a:t>coltán</a:t>
            </a:r>
            <a:r>
              <a:rPr lang="es-ES" dirty="0" smtClean="0"/>
              <a:t> - En Tierra Hostil</a:t>
            </a:r>
          </a:p>
          <a:p>
            <a:r>
              <a:rPr lang="es-ES" dirty="0" smtClean="0">
                <a:hlinkClick r:id="rId3"/>
              </a:rPr>
              <a:t>https://www.youtube.com/watch?v=ofZQ4ZRy-1I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71600" y="191683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Hay un hilo invisible que une nuestros móviles con lo que pasa en el Congo": Salvados viaja al corazón del </a:t>
            </a:r>
            <a:r>
              <a:rPr lang="es-ES" dirty="0" err="1" smtClean="0"/>
              <a:t>coltán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https://www.lasexta.com/programas/salvados/avances/salvados-viaja-el-proximo-domingo-al-corazon-del-coltan-un-mineral-muuy-codiciado-portador-de-desgracias_20161106581f993e0cf2d6cc9cd0be05.html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71600" y="350100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Para todos La 2 - ONG: El </a:t>
            </a:r>
            <a:r>
              <a:rPr lang="es-ES" b="1" dirty="0" err="1" smtClean="0"/>
              <a:t>coltán</a:t>
            </a:r>
            <a:r>
              <a:rPr lang="es-ES" b="1" dirty="0" smtClean="0"/>
              <a:t>, causa de guerra en la R.D.</a:t>
            </a:r>
          </a:p>
          <a:p>
            <a:r>
              <a:rPr lang="es-ES" b="1" dirty="0" smtClean="0"/>
              <a:t> </a:t>
            </a:r>
            <a:r>
              <a:rPr lang="es-ES" dirty="0" smtClean="0">
                <a:hlinkClick r:id="rId5"/>
              </a:rPr>
              <a:t>http://www.rtve.es/alacarta/videos/para-todos-la-2/coltan-causa-guerra-rd-del-congo/1010303/</a:t>
            </a:r>
            <a:endParaRPr lang="es-ES" dirty="0"/>
          </a:p>
        </p:txBody>
      </p:sp>
    </p:spTree>
  </p:cSld>
  <p:clrMapOvr>
    <a:masterClrMapping/>
  </p:clrMapOvr>
  <p:transition spd="slow">
    <p:blind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Bibliografía</a:t>
            </a:r>
            <a:endParaRPr lang="es-ES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1196752"/>
            <a:ext cx="489654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hlinkClick r:id="rId3"/>
              </a:rPr>
              <a:t>http://wwwtodointeresante.com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>
                <a:hlinkClick r:id="rId4"/>
              </a:rPr>
              <a:t>http://es.wikipediaq.org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>
                <a:hlinkClick r:id="rId5"/>
              </a:rPr>
              <a:t>http://www.libertaddigital.com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>
                <a:hlinkClick r:id="rId6"/>
              </a:rPr>
              <a:t>http://elpais.com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>
                <a:hlinkClick r:id="rId7"/>
              </a:rPr>
              <a:t>http://elmundo.com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11560" y="364502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smtClean="0"/>
              <a:t>“El </a:t>
            </a:r>
            <a:r>
              <a:rPr lang="es-ES" sz="2000" b="1" dirty="0" smtClean="0"/>
              <a:t>Congo, es la segunda selva más importante del Planeta, pero a pesar de su riqueza natural y su amplio valor histórico, ha sido la más destruida y deteriorada por causa del consumismo insostenible de la sociedad </a:t>
            </a:r>
            <a:r>
              <a:rPr lang="es-ES" sz="2000" b="1" smtClean="0"/>
              <a:t>actual.”</a:t>
            </a:r>
            <a:endParaRPr lang="es-ES" sz="2000" b="1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spd="slow">
    <p:split orient="vert"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836712"/>
            <a:ext cx="47525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s-ES" dirty="0" smtClean="0"/>
              <a:t>Mineral de color gris oscuro, por eso también es conocido como el “oro negro”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s-ES" b="1" dirty="0" smtClean="0"/>
              <a:t>Gran capacidad para almacenar cargas eléctrica temporal y liberarla cuando se necesita. Por ejemplo, permite que las baterías de los teléfonos móviles mantengan por más tiempo su carga 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s-ES" dirty="0" smtClean="0"/>
              <a:t>Mineral capaz de soportar  altas temperaturas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s-ES" dirty="0" smtClean="0"/>
              <a:t>Alta resistencia a la corrosión y al desgaste, lo cuál le hace idóneo para usos en el espacio fuera de la  tierra.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s-ES" dirty="0" smtClean="0"/>
              <a:t>Un 80% mejor conductor que el cobre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s-ES" dirty="0" smtClean="0"/>
              <a:t>Rechaza el agua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PROPIEDADES:</a:t>
            </a:r>
          </a:p>
        </p:txBody>
      </p:sp>
      <p:pic>
        <p:nvPicPr>
          <p:cNvPr id="7170" name="Picture 2" descr="Resultado de imagen de las propiedades del col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24620" t="24616" r="34105" b="28825"/>
          <a:stretch>
            <a:fillRect/>
          </a:stretch>
        </p:blipFill>
        <p:spPr bwMode="auto">
          <a:xfrm rot="490815">
            <a:off x="5286208" y="3807781"/>
            <a:ext cx="3456384" cy="218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s://www.mineral-s.com/imagenes/coltan6-10115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t="27720" r="11801" b="8021"/>
          <a:stretch>
            <a:fillRect/>
          </a:stretch>
        </p:blipFill>
        <p:spPr bwMode="auto">
          <a:xfrm rot="20848360">
            <a:off x="5436096" y="1022358"/>
            <a:ext cx="2952328" cy="235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3265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¿DÓNDE SE CONSIGUE EL COLTÁN?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4509120"/>
            <a:ext cx="756084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 El principal productor del </a:t>
            </a:r>
            <a:r>
              <a:rPr lang="es-ES" dirty="0" err="1" smtClean="0"/>
              <a:t>coltán</a:t>
            </a:r>
            <a:r>
              <a:rPr lang="es-ES" dirty="0" smtClean="0"/>
              <a:t> es la República Democrática del Congo con casi el 80% de la reserva mundial</a:t>
            </a:r>
          </a:p>
        </p:txBody>
      </p:sp>
      <p:pic>
        <p:nvPicPr>
          <p:cNvPr id="15366" name="Picture 6" descr="Resultado de imagen de mapamun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289215" cy="3427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21 Grupo"/>
          <p:cNvGrpSpPr/>
          <p:nvPr/>
        </p:nvGrpSpPr>
        <p:grpSpPr>
          <a:xfrm>
            <a:off x="4067944" y="3212976"/>
            <a:ext cx="648072" cy="360040"/>
            <a:chOff x="4067944" y="3501008"/>
            <a:chExt cx="648072" cy="360040"/>
          </a:xfrm>
        </p:grpSpPr>
        <p:pic>
          <p:nvPicPr>
            <p:cNvPr id="15368" name="Picture 8" descr="Resultado de imagen de republica democratica del con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4" y="3573016"/>
              <a:ext cx="384043" cy="288032"/>
            </a:xfrm>
            <a:prstGeom prst="rect">
              <a:avLst/>
            </a:prstGeom>
            <a:noFill/>
          </p:spPr>
        </p:pic>
        <p:cxnSp>
          <p:nvCxnSpPr>
            <p:cNvPr id="15" name="14 Conector recto de flecha"/>
            <p:cNvCxnSpPr/>
            <p:nvPr/>
          </p:nvCxnSpPr>
          <p:spPr>
            <a:xfrm flipV="1">
              <a:off x="4427984" y="350100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5796136" y="3645024"/>
            <a:ext cx="1099392" cy="314400"/>
            <a:chOff x="5724128" y="3789040"/>
            <a:chExt cx="1099392" cy="314400"/>
          </a:xfrm>
        </p:grpSpPr>
        <p:pic>
          <p:nvPicPr>
            <p:cNvPr id="15370" name="Picture 10" descr="Resultado de imagen de australi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3789040"/>
              <a:ext cx="628800" cy="314400"/>
            </a:xfrm>
            <a:prstGeom prst="rect">
              <a:avLst/>
            </a:prstGeom>
            <a:noFill/>
          </p:spPr>
        </p:pic>
        <p:cxnSp>
          <p:nvCxnSpPr>
            <p:cNvPr id="19" name="18 Conector recto de flecha"/>
            <p:cNvCxnSpPr/>
            <p:nvPr/>
          </p:nvCxnSpPr>
          <p:spPr>
            <a:xfrm flipV="1">
              <a:off x="6372200" y="3861048"/>
              <a:ext cx="451320" cy="131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0" name="29 Grupo"/>
          <p:cNvGrpSpPr/>
          <p:nvPr/>
        </p:nvGrpSpPr>
        <p:grpSpPr>
          <a:xfrm>
            <a:off x="3131840" y="3501008"/>
            <a:ext cx="617211" cy="720080"/>
            <a:chOff x="3131840" y="3501008"/>
            <a:chExt cx="617211" cy="720080"/>
          </a:xfrm>
        </p:grpSpPr>
        <p:pic>
          <p:nvPicPr>
            <p:cNvPr id="15372" name="Picture 12" descr="Resultado de imagen de brasi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1840" y="3789040"/>
              <a:ext cx="617211" cy="432048"/>
            </a:xfrm>
            <a:prstGeom prst="rect">
              <a:avLst/>
            </a:prstGeom>
            <a:noFill/>
          </p:spPr>
        </p:pic>
        <p:cxnSp>
          <p:nvCxnSpPr>
            <p:cNvPr id="24" name="23 Conector recto de flecha"/>
            <p:cNvCxnSpPr>
              <a:stCxn id="15372" idx="0"/>
            </p:cNvCxnSpPr>
            <p:nvPr/>
          </p:nvCxnSpPr>
          <p:spPr>
            <a:xfrm flipH="1" flipV="1">
              <a:off x="3131840" y="3501008"/>
              <a:ext cx="30860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374" name="AutoShape 14" descr="Resultado de imagen de tai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6" name="AutoShape 16" descr="Resultado de imagen de tai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8" name="AutoShape 18" descr="Resultado de imagen de tai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80" name="AutoShape 20" descr="Resultado de imagen de tai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" name="22 Grupo"/>
          <p:cNvGrpSpPr/>
          <p:nvPr/>
        </p:nvGrpSpPr>
        <p:grpSpPr>
          <a:xfrm>
            <a:off x="5724128" y="2636912"/>
            <a:ext cx="720080" cy="576064"/>
            <a:chOff x="5724128" y="2996952"/>
            <a:chExt cx="720080" cy="576064"/>
          </a:xfrm>
        </p:grpSpPr>
        <p:pic>
          <p:nvPicPr>
            <p:cNvPr id="15382" name="Picture 22" descr="Resultado de imagen de tailandia bander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3284984"/>
              <a:ext cx="430613" cy="288032"/>
            </a:xfrm>
            <a:prstGeom prst="rect">
              <a:avLst/>
            </a:prstGeom>
            <a:noFill/>
          </p:spPr>
        </p:pic>
        <p:cxnSp>
          <p:nvCxnSpPr>
            <p:cNvPr id="31" name="30 Conector recto de flecha"/>
            <p:cNvCxnSpPr/>
            <p:nvPr/>
          </p:nvCxnSpPr>
          <p:spPr>
            <a:xfrm flipV="1">
              <a:off x="6084168" y="2996952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611560" y="5301208"/>
            <a:ext cx="7632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 El segundo país es Australia con el 10% de las reservas mundiales.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11560" y="58052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El tercer país con más minas de </a:t>
            </a:r>
            <a:r>
              <a:rPr lang="es-ES" dirty="0" err="1" smtClean="0"/>
              <a:t>coltán</a:t>
            </a:r>
            <a:r>
              <a:rPr lang="es-ES" dirty="0" smtClean="0"/>
              <a:t> en el mundo es Brasil con el 5%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11560" y="61653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El cuarto es Tailandia con casi el 5% de la </a:t>
            </a:r>
            <a:r>
              <a:rPr lang="es-ES" dirty="0" err="1" smtClean="0"/>
              <a:t>produción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 spd="slow">
    <p:pull dir="l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Minas de </a:t>
            </a:r>
            <a:r>
              <a:rPr lang="es-ES" dirty="0" err="1" smtClean="0"/>
              <a:t>coltán</a:t>
            </a:r>
            <a:r>
              <a:rPr lang="es-ES" dirty="0" smtClean="0"/>
              <a:t> en España.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3816424" cy="4968551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s-ES" sz="1800" dirty="0" smtClean="0"/>
              <a:t>En nuestro país al este de la provincia de Ourense se encuentra la ´´</a:t>
            </a:r>
            <a:r>
              <a:rPr lang="es-ES" sz="1800" dirty="0" err="1" smtClean="0"/>
              <a:t>unica</a:t>
            </a:r>
            <a:r>
              <a:rPr lang="es-ES" sz="1800" dirty="0" smtClean="0"/>
              <a:t> explotación europea de </a:t>
            </a:r>
            <a:r>
              <a:rPr lang="es-ES" sz="1800" dirty="0" err="1" smtClean="0"/>
              <a:t>coltán</a:t>
            </a:r>
            <a:r>
              <a:rPr lang="es-ES" sz="1800" dirty="0" smtClean="0"/>
              <a:t>: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s-ES" sz="1800" dirty="0" smtClean="0"/>
          </a:p>
          <a:p>
            <a:pPr marL="0" indent="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800" dirty="0" smtClean="0"/>
              <a:t>La </a:t>
            </a:r>
            <a:r>
              <a:rPr lang="es-ES" sz="1800" b="1" dirty="0" smtClean="0"/>
              <a:t>Mina de </a:t>
            </a:r>
            <a:r>
              <a:rPr lang="es-ES" sz="1800" b="1" dirty="0" err="1" smtClean="0"/>
              <a:t>Penouta</a:t>
            </a:r>
            <a:r>
              <a:rPr lang="es-ES" sz="1800" dirty="0" smtClean="0"/>
              <a:t> se localiza en el Concello de Viana Empieza su actividad  a primeros de 2018, aprovechando una antigua mina de estaño</a:t>
            </a:r>
          </a:p>
          <a:p>
            <a:pPr>
              <a:buNone/>
            </a:pPr>
            <a:endParaRPr lang="es-ES" sz="1800" dirty="0"/>
          </a:p>
        </p:txBody>
      </p:sp>
      <p:pic>
        <p:nvPicPr>
          <p:cNvPr id="18434" name="Picture 2" descr="Resultado de imagen de minas de coltan en espaÃ±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168352" cy="2103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6" name="Picture 4" descr="Resultado de imagen de minas de coltan en espaÃ±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571425" cy="2682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ll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111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¿Cómo se obtiene el </a:t>
            </a:r>
            <a:r>
              <a:rPr lang="es-ES" dirty="0" err="1" smtClean="0"/>
              <a:t>coltán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331640" y="126876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proceso comienza con la extracción  en la explotación minera (subterránea o a cielo abierto).</a:t>
            </a:r>
            <a:endParaRPr lang="es-ES" dirty="0"/>
          </a:p>
        </p:txBody>
      </p:sp>
      <p:sp>
        <p:nvSpPr>
          <p:cNvPr id="23554" name="AutoShape 2" descr="data:image/png;base64,iVBORw0KGgoAAAANSUhEUgAAAu4AAAGlCAYAAAClanP4AAAgAElEQVR4Xuy9B5xdR3n+P6tVb6tuddmSLcmS5d4wxTRjbIjpEGoogYDp/PKnhCQQeugJhA6hJsCHQAATjMHYGBsbF1yxbMuyrN573SLp/36P9IjR2VtOvXvv7hx/1ne195w5M+/MmfO87zzvM22rVq06vHz5cjds2DAXjmItcOjQITd06FC3cOHCYgsOpQULBAuUYoHDhw87frq6utyBAwdce3u7Gz58ePTZ1tYW/RRxcI/u7u7oHoMGDYruMXjw4CKKDmUECzSFBRjfu3btcqNGjYreg4zzcPS2AHZivuFzyJAhx+abMm3V09Pj+GH+4Z7Mb3zSR0XNcdSfeW7Pnj1RuSNHjiy07Lh9Dh486PgBd+3du/dYe2ibfmgbvwvvUj/+xnVcQz9gF+qqa4roh/j7JK+d25YuXXp4y5YtUSXDUawFGAzjx493s2fPLrbgUFqwQLBAqRZgQteLYP/+/dFEL/CR98VG2bwc9u3bF73QRowYEUB7qb0ZCu8LCwCgACyM846OjoAxYp2gAEFnZ2f0Dc474Jkj7xxTqb8VlMBB4If5jXlNoL2MMSLgTntGjx5d+C0YY7SD+ZR74Yhw4CxyEAyphG39c7E79eNvlEdZgHjme37ok6z9obkee3PI3nkN0Xbfffcd3r59e3io8lqywvUMqDlz5rhx48aVUHooMlggWKBsCzCRKyLG5M2LgMk8a/RdkXZeDhy8FPSyLrstofxggUZbgGcHYMoY13PT6Do04/14/hXd1RygVb0y6itAqvtyT0AkgYMyV0KY73Dc+CRAkTdATDkcmpfBWJpTmZsB4WpTLbDNdYB8rgXk++f6tuI8Dq26prGVQDvjnzIVxc/qBPjjou2WW245TKHhKN4CdPqCBQuiTg9HsECwQGtaQNF3TfRM3oAQXhRpJ2HRY7CEXmRpy2hNK4ZaD1QLsGIFxhD4Gah2oN1axWMu4bnXPJIX0FazqR/xBbQzdwHambvy0jWS9KNWFRgDAOQ8QQpF1XF4FB3HbrRFc3FSYE0/QOHBeamEz1Q+5+l+3EO0onpztt4ZOC2c66+mJLFbrXOoU9vvf//7w2UNmrwVbOXrmagYRKeddlorNyPUPVggWOCoBfQSAnzzu5ZRk74sePEQfWHiLTL6EjooWKCZLaBxr3yRZq5rWXUTEAQEMgfIicni/Cepow88AY8CtwKeScoo4hzVY/fu3VGgIm0upQCwv/KpNviAPW1dmcOp09ixY4/lL1Urg3vTZ1wjx0f5ANWuUURfq7R56Db+PXiWqEfbdddddzitMdMaaSCeT2fD6Zo7d+5AbH5oc7BAv7WAlpuJmgHANZnXisIoEYxPIk9ZX9ii2GBc//dK/453QDz5Vf8OSbH9dqg2RcN8PrGivU1RsQZWQrQYnllxp5M6/GmrqQAD4JFI95gxY6I5qq+ec+pBkjLOCuA9ySG6Ctf6fHxx1vMGmwHi8NiT5l74q67UR0EbzeP+3C/Qzidt5tw8h8+9p978O0Tc81i0xrUYeObMme6EE04o6Q6h2GCBYIG+soBeLLwY41EYJnG9lLVULdUILZlqope6g0C4z31l4lfiGn8X31JtFt9T/+ae8XN8+8Qdi0qOhl6MBHOUSKWXpCJcgfrXV6Oude+rZGyNq9ZtSbqaC3jq+c6b7Fjr7gJ4zEmaG7C3aDHpal7c2diA6DbzBvWpNO9U4q5rLlMOQJF8fOZVViIUcU/SWtmXuV+0SeVu+PM95YoalifS7q+ayHmR4xuAe5Iey3AOA2Px4sWB357BduGSYIFWsYCWLiVDRjSdqJLUDpjQeWlJnox5QcvlAuVM0ALd+p32+y+qsqJzcTsr34lP/3fAO231E+gEwqS4E4B9q4zaxteTsQSgBICwEt1X0d9GtVwRWp5xnhs/GbQePzpLHaXgw9wiGcMy5B2z1g0wyxxJ3/vRcuwkgCq1GyX+HwOpXiAky/3j12hFQmpHWeZW0WfoW9FhGNNqg+bErH2t94f49ZQjByayzx/+8IcjabrhKNQCITG1UHOGwoIFmtYCisBIE3nnzp1uzZo1UVSGyRxJWA4mdUW/iowe9ZVhBO71qReuXmTQiFim5yDaFiL1fdVTfX9fwBLjf8eOHZHKWl9Hgcu0iNoKaBfgEl0iK5CrVV/RcKQDr4TXiFJR0L4TeexFHQDrWpkUuPWVYZgrJbfry1OWUX/dNw9wxx5yzqQBr2Rf0WOy1j2+CuuvOKgfAnDPMyKrXMvACBsvlWDYUGSwQBNYQBMrL2Z+tm3bdmzjDyZz5HW1NM7kzXIs4L0WjaUJmlVoFQTmFaUXiACwCdDzexnazoU2JBRWmAUEmNJwiwu7eQMK8iPHzAtKxi1jdSF+L+YZqVRliSCXZR7qRfQZe8BzxybwyhkLqLpo1VF1L1MSU23k3uLcF7ExmCiN8X050iro+I4Mzhh2q6ZiE4B7CSM2bLxUglFDkcECfWABAXAiQkzMTPhKEOI70UMUbeFFZbtRH1dTgOrEiROP8U77oBlNc0sf0AM+ZD8cG16iITLfNF1VSkUAJFBm1NdZo5KlVC5noX5+iqLeZYB20SjEsy7zXjlNEj3f4KGtW7ceC1xQ38mTJzs2/gSwKyLfqLFAPxFcwYHIkzgqmo9WPNTX/NunttRLpPVpMaLeSPRAq5jxfgjAPe/IrHB92HipBKOGIoMFGmABRdMB6UQGARm8IJlctbxf62XMJL1+/fqIx66DiDv0AHHGG9CMlrqFEn15SSkyz4sLMB+AfEt1Zd3K0r9K3pMkat2LmvwEjV9RYwSky4h8+zk1mEXJp40CvWm7Alswj0KR8o8pU6ZE4DbSJG8wncenbKWNivttUF6B1MWkMKO/S7NfILwSgJfoAGWIIiSBgFq2DsA97UhMcH7gtycwUjglWKAJLKCIOpF0XjAs3/L8SrYtbcSMyZcXONEkyiCiNGnSpKilcRWYJmh+01ZBLz9F5QOQb9quSl0x7UTMs9XqUtQC7cwbUozKAwZrGZNgAD+SGaynJZ66Ywq+gH6mf/mETqgDoD516tRjHPGCb1u3OOpDxJ3AQNa+UoIrgR0l6fuOmvIctHOweO96nyjKzjuHc3lPCLAncWQCcK/bzelOoEPCxkvpbBbODhZopAWkqU7kjwlc1BdFyvLWRTxNzQWKvpcRgctb11a4XvQa8XrpJ7jxgHlWMsLRWhagHwE8HNqivrVacKS24jbzfGv1oIzdSH0FE+3arGTPZrOb5G9lG0AogQvmWe0Wy7PLD0n84pgnAatFtFX1U5J0FuAuUC7xgVpjWI6d2i7Ouk+v8dVikrYxAPeklkp4Hh0VNl5KaKxwWrBAgywAWCeqLo46LxYm4Dwcx1pV14tI0XsprTTqBdUgs/bJbRSN19Iz0apAq+mTrsh8U55Hcd15BlvpufClHiVEUUb0WwBRkoBEZLFVPc505k7JcSF2oL6Sv9RKmSQdiUr70olEmgGzOCKi++S4feJLFSlHopc5I60tfcWguIZ7rUrQdu2+yjtBfZnVcQnAPXGXJzuRzmEZaMaMGckuCGcFCwQLFG4Bn6vOMi3PpSbMtPSXPJXTS95PZM1TXri2twW07Ez/AgLY9C5w45t7pPgbE9FXjXwm81hGEVtW66izgGnRq2nYR1FZRdllo2ZzchRdZ47VDq1yxjQPsyKh6LbmRG1Kx7+loFJ227gXtCbqicOfpt/U99qTI+n1Ct5gC1861+/XNPVg/AbgnucprnAtg3fBggVB5qxgu4biggWSWIDJEaDOjygqUi5Jcn0Z5whYKgqVdpIuo079tUw/MQywEEB88/Y0zycgihXqPDtMNqqFPL9EiXnHy9koQ75QPHY+AcBZo7Jl20XOl3b1VOScvlRkGwdHG25VAuWKRGNTNq9LkpiZp13UGYoO90q7SkI7Ae1yMuo5mwL6kr5kPlL7fC17f4fqpI5LAO55RkGFa0NiasEGDcUFC9SxgGgwgHVeFBxF6PMWaXi95PwXU9JJush6DKSyKoH4gbBrZ6v0Mf2j3VTZqCstbaGR7aSugPb4LqhF1cHXZVeE1ufNF3WfIsrxVwMoT4ERqarwN4Apc7Ecj2p9K0lF7KpVjDKVcnzgnpSiJQBOm0R5rMeN950axo6vU499tOogUO87PdUkINV3kRJP2Dm1iKF8pAzx3RYuXFhcoaGkYIFggV4W8DnrREH6ggaTplv8F7MSlNJcH87NZwGBeCWCkTAXElvz2bSIq4kqA9gANs2qMANgU3KhuMn1wFUa2/jUEeaxRvO+k9ZV8obaNInrcC5kC8m58qzRp/w7KQ1K4JjxwPV+FDpp/ZKcRxvIcyLinjS/SfkYlC/1l2r3onw5pHJqlJdQKVATbzfXYDM/+di/TisUAbgn6e2E59BpJDzMnj074RXhtGCBYIGkFvDVYNjQgxdIUUowSeuQ5zwlNvGZdpk2z33DtcdbQNQl/kqkVzr7wU6Nt4BAHs9EM+q6A9pZFZDGdtGUHl91BMCuhMdmWo0TuFTiKXOuuP2MGL+uAq18Sh4zzaiSTj0AnnsA4ItU6qF8ElOTAHc5VASG6P9aKwE+AGfMyEZJ1H+06iDKkb9rKveU3r2khql/AO5pRlWdc8PGSwUaMxQVLHDUAnEqjJJ6WtFAWgbXS7oV29Cf6qzdJwEZ8OEDlabxvauoezMlFIujLck/AbEiraMIdiM04LPWW2AS50WrDbV46IB7BVTozywHoF+rHMyTWRyASvcVECfijrNei6OuFVLtgqr5uhpPX/WVjbIGZkSxkeOCg8GeIFpRJjCMfQJwzzKyqlzDgF28eHE00MIRLBAskM8CvNCYZEkmYmLs6yTTfK05crWfsKSdWJspulZEG1uxjHgUfsKECUFgoEEdie0V1exrXXef0sacQ5Sz6FU93UMRbNFC6iU7Nqg7otuIxy7qR706+hFn5jOdn7XOWp3099gQJz3rfKnkYkCxEmGr1Y92a8ds2hKn1ShKLmqPHyXP2o+UqXcE92fs8f5jHOqgbMB7AO5ZR1aF6zDwkiVLWkbaqsCmh6KCBQqxANF1XuKbN2+OeJKtHF2vFvXRS4nv45EZQAyHZMNov/SP+bteWkzqOlfnJ1Gr4RxdJz6t/7JQGXzq96wvokIGRB8Uwgsb20CjCVz48jtA0W1RDJJyj4uumQ+o+d3f7KioewngMsY4FMlP8uwWVYdq5fiJouKxK+Jdj64iSUjtFu0nquapd1wWU45dFvBO+wgGMXfWchB90K7k2jgdSPXSmBH3PU29fKAu2/uBHerIRlH+PI8tCSoE4J5nVHnXKnP4lFNOKajEUEywwMCxgOgwGzdujCIMTK79ETD6muNaRRBIVqSKXtc22tjBt4Vvk2q/1xo12Nk/9G/pLcsJUBIU/1byr/9y0UunP6yCVLOX+grnChpNSGYtbz7yE/qS6mMXXRvxq33lGO6RBozVe/b0XCmKXxTAzWsLBRNkg3qcbv9+Svwm6gzYLNLx8iPb1I1/Z9V8l4ILNiefotIhB4Q+Fz1GTpWoNszbtFU6/lKYSTJOqIM/j/o5ARpryqfAljgacvL0Xpg4cWIA7nkHvK4PialFWTKUM5AsIN11kk2lW9wM0ac8faAICW1jEtbmS8wRUs+QsgzfEdlNqr6Qp155rxW416ck8ljOFV9X7eVe/QXUC8DzYmZjvcCDzzuSKl/P8w9IUZJqEiBUVE0AYwLV2iyoyPurbD4FPJtF/lLRY2wvwJ6Uoy0wy+oo1zCPFWk39a9PxcGGOAdKXE06BkTJ4v0CVSZ+CLRjByWvqi1+zgPXSfmlmo4/5/sqO3I6+BtgXCCde3Z0dET/1iqPVjc0f/pCDKwABjnIpD2e4LyQmJrASOGUYIGjFvABOy/NVs0L8UE6Ey+TLZ+8WDT5S40g3kbJjNVbum2FQaPIvbSulXCoaD120q6KrbqSosgi/YWzNWXKlJYdt804pgSceH4EjMqupwChqCGirhQFPhXJZo5j/FSiXpTdxkrli+IhJ1xzV1pnmz4jcVWrhWU/29RXO8r6ybJJbFgr4k77mbvEVZeai1R/tCmW5GQrrZT4NEfqGQFsA+oKaqiOeh8IvPu0xHg7fMeAso4FEYKOe5Iur38OncOOqa0KQOq3MJwRLJDfAko43b59ezShtdrzoolcLzrxYFEpqAbQa1kNwCAFgVazRdLRwEuMflfESxF6Xd9sm2UlaZeWr6HPBACfxGL1zxHIBQiyMlW09GK8BoqiKhoqZ6Eo0C51FJ5xRbLL2Gm1vmWPP0P5M1JUkm58LQBZDfzTV5rHG0X70RwsZ0uykfX6jX7WygDjS4fK85ORBbgF2Pm3JDAVEZfzI+qLko05V1Qb7uEr0mg1Weck6Tu/XaIoBo57EsslOIcOmT9/fr/k5SZofjglWKCmBZg0N23adCzZpkgeZJmm94E692HCJ5JOxJUXVV6wLY6jz90ssz3NUrYP5hkXAlG8pFoJyAcAX+yIknPHOOA5qwfGst6d8SanuQxQ7fO+taLWaGqMwCb39VcWePZEi8m6oZScLMoR9afRFEeAtn5ENaxlY0A4fe6rxGh+Rxtdc7pvK9lQijYC64qu47jwO+fJcVFekpw0UWaKHMttN9988xENmnBktgAdx8AJiamZTRgu7KcWEGAnwi4KSTM3tRJQR34rSzQ9aTsFYplDtESb9Nr+cp7ABC9XAXleslK1aPZ2BgBfTA8JUNP3eh6KKfkvpSgSXlakXfQTxoSSNRsNakVd4XkClDKvAExZ+UKpRDz+rCsAzULzEw0FSp4ciGqRf/qDcUWOilS5NPdKHlI66tKiVxKxKCqMT6L2OvxVGgH2osdrpfICcC/AynR+2DG1AEOGIvqNBXzA3syUGC0bKzGI5VBF1BuVMBqP+pRNEWiFQeZH5NevXx9VWZuQlM2jzWMfgTaSyKDQNHNd87SzzGvpZ+m6AzCLjFTyrPn0tCJ35lSkVvrfSrJtNGinbwCctHPbtm3H5ARZLWRMQlVLS4vx+1tJ6XwKLJc5HuqVHc9TEA89TkcBcBOhB7jTfn7HRtpPg3HH86tVP+4rwK75h0+/fNFmihyj9drL9wG4J7FSnXPo7Dlz5gS5sAJsGYpobQvwLPBikKxjXipJGdaIR9WZyHG8+3LnRuqkSA4v2EYvq5dh5yLLFJAnekjUUJuSNOP4ot2iIkydOjVSjQgAPvloEG0K8M6zWZQjq2iqZFi1ulUE6PKTGGmpVuiKKDuJ5cR9FoWD54KN67ChDuoybdq048BokrL9c5TEKXWcZqI8ijYjB1/KXeoD5lfqzZiSVrueS/7NARAXDUjODf/WRlz+PhdpbVfk+QG4F2BNBkNITC3AkKGIlrWAD9il59tMjfHBOi9VomEC680CqrRtdn9QmSmz7wXiGWds1CVFm2YE8QB4xhcykkEHPvmoEHVKiZN5Hdk4faVISpqfVCvAnpWCktxCf9mkTWBd9BXKYG4jmizpQf4GgJ01a1aUDC+gmuZ+nCueOGM6rRxj2nulPd9XyqHttJc5QRFyOW7YC7vgdGjFVSsU2FBtE2+9EX2Ztq0BuKe1WIXzGTALFy4MUZUCbBmKaC0L+ICdiZFJri+WhitZLQ7WUX6B50nEpVkPokKiFmljj2atazPUqxVAvJbbw0ZO6UYMjqyvMJPu6iNnC8xRFmCN51+JhlnK86/xy5YyFGXndTJU73j9GOuMJamYCIjq33L4RfUAgKIBLvoH8x8/2DTLIWeK+4onnqWcsq+RI0WfYBPaTI7V8uXL3fTp06PN1Fi543sOOT5KWpVsbdn1zFN+AO55rHe00+HEzp07N2dJ4fJggdayANFE+MdQY5pJCYQXjJZLeVETfWpmsK5eFxCQLnKjtKxba9RVr60P4rWhV1pd6jJtIaURgASUhWZcISiz/WnLlq67Ei2zBAT8ZMMiOed6VpkDfTnELHX0n38BSZUPuOR3KZMIpPPpc60F9gVGqYfmPJ4LJXnjwGSJtnMNZXM9dmyWVcpqY0r2w0ZLly51N9xww7FdVy+66KJIARAwLxuKFpOn/9KO7zznB+Cex3p2bUhMzWnAcHnLWUBR9nXr1jWNUoyfRIQjLbDe7C+YSp2vzYvK2MGx5QZbxgoLxONUwvNtpl155ViGBNbanetHTrVxUZrhIODP3FD0xkqitVEflZ0W9PmJ8ZQjcCxw7muBi7bhK6b4euKMKVFgOAdAKmUUcma4XvdLY0PfIZDSj5I505bT6PNpM0GQq6++OlKq0sG8+vrXvz4KOHGk7bdGt6PS/QJwz9kLITE1pwHD5S1jgWbjsYsKIzlWgBCgvdUjmYrM8tIhataojU1aZiCmrKg/bsU5b4akusB/r9+RAt+cKQBa/6ojATWAJgBbUn9FJIrKmZDz5WuC16qXT2+R7rdUTXSd9OT5txRR9OxX0wKXtKWSoeVE8HfmD5+vncRulc6RkwLApQ+aHehia60qYJdrrrnGbdmy5VjTaMOVV14ZUaeU1JvVNn11XQDuOS0fElNzGjBc3hIWYJyvXr064gYSzenLyTseXZ88eXJLUGHSdDQvSyJotBXg0Zf2TlPvZj8XDWs/Ct/XTl6gz9QfMQBQngdpote7QlxsH7QX8fxIdpA8FG1c5DvVcUqLQLXqS72khsTffE66gLr48UmcDJWnTZB8fn2cwlPPZtW+l/oKbWuUPG7WuiqQI3oUnwRz7rrrLnfHHXccW3U755xz3AUXXHCcHnvWe/bVdWHn1AIsHxJTCzBiKKIpLeBHK/Xy7KuK6kXIC6q/RNer2VKSeID3pFG9vuqXVryvxjU5GoyrvnZGRXVA9WPixImtaNLS6izaE899vai7otj0qWRViwLtPIv8KG+CTyU2VuOkK/ILEI9H1EV1wXBJgLoM7EtParXR3/yHe+JcUH4eHXzKluY9tmyGVar4IPPtTru1siEnhj7CNiSmEnVHx558RF1X2qAtueAA3HMYWJND2DE1hxHDpU1rAZYSATZEvPoqMulHUYg8A9gHiqyelrs1z7QiX79pB/fRigkUkqhGNB4A35cARRrjyEe2QkJ1I/pX2uGijlXSdRc9AqAJgJOzmwYQV2qLgCCAXUmeirL7NB6Bbx+MAxj9usY3BMpiO+6pKLi0xeNUOoFtSSFmuY9WF1hhBfw3k/gA7dGqq/pAyaVyqmRrbEFbcDzoCwF2OVxZbNMM1wTgnqMXGDRhx9QcBgyXNqUFFI1cs2ZNFK3oC8Ao2TNRRfojHSZJ59MXRM946TSbbnKS+rfSOdALSGKDSiOlkL6ov5xVIu/I14XjCGcdEMkzACCNR9FFLSuK0+4DPHG8eQYZIzr4twIaAo6KrIs7nddx8PteqzLUQYnrvqMgQIuDw7l5JBsZ/9hb9Ji+eAdUiq7zN/pDtuDfjAk5MXF7YSv6IM/KQzM+fwG45+gVvLl58+YNmAhgDlOFS1vEAkQdibL31SZKPn+dZU2k8/oq2t8MXSbKDHNNUVHEZmhXM9cBUMBW8ZKU7KvxB+jg3uzK3Vd1aJZ+UlIoYJI5wd/jQImozFlKRK1Hj/GTEuOJo/rO58or6dOn6vhgvUw7Kfqt6LE2eYq30beR9Oqz1EsUGV+NJ0s5RV4TpwfhWCj3p5JTgS0IeHCdZECLrE9flxWAe44e4EFavHjxgJ9Uc5gwXNokFvCj7H3B9xVg596sYg10wO4PCy2N62VVxAYvTTLsmroazaCiFKLvfxkieg58pRSBa3/TsmpRbp/XLIeY60WrEIDXHfm3IrnaPROwrCTUsgev6kuEmR9trFSJKqRoO84ebcqqte7n1uCs4CT01RHnr6uNvuNSqa/l6LDyoFWRIlc++soe/n0DcM/RC0wWCxYsCMA9hw3DpX1vASZ7FGOIUDQ6shcH7BMmTOgTak7f90LtGvAy9uXd6kUUm709rVS/ZgDwADdAyECPvmuHUlEf+DdReJ4Hf0dUcZhFuWO8EWijLwXQfRqgv7299NS51k8MbyT4E2df3HpR5Wrx5LU7LJHoLHkaithjJzlHfTXP0E/YX9Qk9a8vj1ltDqH/mCvFbW8Gmk/R810A7hktqmUkFGXCESzQihbwAQnjuZETnAA7L8aOjg4XAHv9ESRZPC39NhJI1K9d/z+jrwG8tMNJXB2oyjMEFgCzUJmYQ0hU53ng2QCwCajzbCj6zN/4t3YiFvgFDCqSLnqMvwkS4Lev9lCQOg71SrLBk09vybrjsihH3Fv7RzTyqVaEXQmnajv9JGpUvTlPzgfCCrSh2upEI9tVxr0CcM9o1ZCYmtFw4bKmsACTNDufkojn80XLrpyfdAqHPQD25BYXVYArWmEjlOQta60z+5oDT0QUDvO0adMavkLWlz2lCDk5OJJZBNThxDCvANb8CLsPYH0+ejXwJ9qNAKMfwW9Eu7USINBOnQlsJJmfsQft59x6kpmV2oLdcIhwdojYJ7lnUTZRu7UiQvtxxmh/2l1a1YfaPba/0goDcM84+hhkU6dOdUQ/whEs0EoWIFq1cePGhieg8mJgkiZKBmhvNC2nlfqoUl3F3eTlqi3g60WgWr3NzVx/QAIqNOhDi3/cqPryLAFseP8MFHlUxjw2Z+7yD1bsAJrYRBF0vldkPckzIuUYruurfRMEnmkjR5oNj7TikOYa34bgGcqQXnsSm+Ud64qwayVJAF4qMWlpOr79ND/mrWOzXh+Ae8aewcOFbzhQJs2MZgqXNZEFtNS/cuXKipJqZVVVEyqRHJzdoE+d3dK83HjJ8tOsm6Jkb11rXikZSenApwUcWVut5wqp1IEgGynaChF3UVsAmKzaAfYA7gLsaWzKvLh3795jiah9Qa8QTcVPiI1LPVZrk08tySJ7qJU80YkaMX6lRy+pW9Fh1OYsjgP9jwOmHWnTjIFWOzcA94w9FhJTMxouXNYnFuDFQALqzp07GxbpFo+d6McJJyBBBeAAACAASURBVJwQnNyCet7fGTErn7WgqoRiPAsA3NeuXRuBh0auJomT3J+pM3JSiK4zh0ELUfIhm7IB2pSQmnRQKgFUu4xmjVYnvV+186RLjjMuffY0wJXraAP0qbR5SuLGi56S9vq0bZdKkiL81Dm+UVXaMjnfbweBoUY4H1nqWdQ1AbjnsORpp52W4+pwabBAYyyAHjVL+kyWjQAUAbCX368AFcCL+Kj9/UVVvkWLuQMOMsCykc8bNZesIavA/W1Fy+dfA2yRigVocigJVRz2NL0omUWpxzSS1y2wqTrwb8kcpgHtirbzmVavXKt31EFc+jT3TmNrAXbuRV19DnreHWUlYQnVJ4vjk6YdzXJuAO4ZeoJByOQ4d+7cDFeHS4IFGmMBgQiWlrO82LLUUi9Zlq9Zvi87gpOljv3hGl5WvKj6CnT0BxuW2Qbx3zdv3tyw3YflMPPc9RfVGYEyAJ+SNZWwyN+guPjJpEkcWEXaleDaF7tD+5Fntcvn5ycdmzjw2EAKKkmv4zzZT5z+MhI5aaei4TwT9J0i7EXcz181kYRlEeWmsWNfnBuAewarB0WZDEYLlzTUAo1WjRFoIGoVaDGN6WopKPDiz6Ik0ZhaDuy7wH9/9NFHG7bahbW5J1Hpk046qaWNL9AuXXFWC31gDvCEIgJQkwNbb8MgAT3RanxJyEYZC/ygZ1f67FnAJm1QUmraDZe4v2ynSH+R7fedI/pPdoY2mZS7n6Q+fs6PbFDWqkGS+jTqnADcM1g6JKZmMFq4pGEWYFJesWJFwzZUIurDS5UkuZCs3bBujm6kRFVevvVAS2NrFu4mC/TFfgmS9Zs5c2ZD6HFF97YUlARycUzj4JZzaCcAnmireNrVKC8qE7CbRmqxyLZJQQXQDM2NNmUB7X7EPK0SjAA/dWHeLnreoHzx9ukfVgPKWtXQplO0YSAFLwJwz/BU8rJcvHhxS06IGZobLmkhCzRS6lFRdl5A/Tkxrpm7X4oQgJK+Sq5rZvs0U92UIM7eCY3INdHuk0TeW433Tt21+2WtaDJBA97HgHVfUaQSb9rf1Aj7N5LTrgg0QJbfJXmYFbQz91JWFm47NpN0JmC3qEObH1E29cK+/NDGJBSmtPXABtCEKHugJekH4J52tNj5TABLliwJ/N0MtguXlGMBRfXYVKmsidKvubZgD7SYcvozTamSs1OCWVYwkOae4dzsFpD6jCKe2Uuqf6W41K3Ee5c0InVXpL0a/cFXWAIkAmZFP/HBoqghkjxsJGhXdBwHQ6A9r+Sk2s1KQ1LwrRUHUVfkPNQfRbXPkFMCYFeStHadLZIW49dCFBmt9ua1Z14bNPr6ANxTWpzJhEG5cOHClFeG04MFyrEAkyWRdpJQy47k+VH2WbNmBee1nC5NVaqvqtDoXQ9TVTScfMwCfvJq2c8sNwXQtoLeu7+ClERlhbEP7UQrTqJo+JsoYWsUmJS8KD34Rg1H7Ugqp6GI+7MaQbvSbBYl2yZxiJLaRmIE2hCMoAH4qOzgga97L+36gcBtV78E4J50hB49LySmpjRYOL1UCygJFQm6sqNIvPyJ7oQoe6ldmqlwycJJ07vsF2emSoaLelmA6DsOtyTyyjQR4Ard7GZNWhVnnXpK1i+JPQTMRX/RZkribgNytbMtoLJRh6gjRLg5mDuLUNnynRvslISGIt45Tg7XFMFrFyXG38m5CKekXv/IWaCfScIu+71Xrz598X0A7imtzkPDhg9sNR2OYIG+tAAvLBQriCaVGbXzddnnzZtXyMunL+3WX++tbdvTLJ/3V1u0UrvEfWfVjBWTMg+B92bLSfE30AFcAyyTRlC5dvfu3ccoMpJKlfNKOdINL9O2ftkC7YBa6lGUcoufYMucn8QR0TUAXSWjJrVt3F6UpRU+7VSLQyLVmLLt67dloGi2V7JpAO4pR1pQlElpsHB6KRbgZb9s2bLSZeYUqUGdor9oQ5fSIU1Q6EDnfTZBF+SqAhulrVmzpjQFDlVOPGSc8DId/qTGiGu1U6e0m/L4u4cCIqVvDmgG4CUBuEnrW+88X6Pdp45kBcv+/SibqLn2kkkSbRcfnnLSbtIUvzdlaZfaottWz6587+c0FOUMJblvs50TgHvKHmHgLFiwoCkmvJRVD6f3EwtoJ9Qyl9f9KHugxrTOwNGLTVG+QJlpnb6jptJ957NMUC3Fmfnz55d6nyTWFwecqHhcqz3J9ZyjzeagAgGQWX2iXJwCFHUaQeGgHgLtrACweoLDkNYJqdVmadcr2l7PGSjKmWde4QdFJIF/JYTWq0PSPkxyHg4a/YpdZdsk1/W3cwJwT9mjQVEmpcHC6YVaQKCdCTlJtCXLzfXyQZM97H6axYJ9ew1zFLxeJa418sXaty3vH3dX4irPepn8XdFTTjnllD6Ti/STDPPImYqaQjQaQAfI1Cf3kGZ6mSNEdYC6KO3yIh1nrUzQRhyUJHx57fMg/n+WuUAympTltytLWXnsL4lQyqA/y3r/5aljo64NwD2FpYOiTApjhVMLtwAvchLZmLDKmrQY44CFsJlS4d3XsAKl8awNaRoVbWxYAwfIjRqRuKqVNRSiGrl5WlzXvJ7sY5IuFz1GmyvhuGqHUgB01mh+vXuL980qieZP5tCi52jaQiQ/SXKpuODUSTsrp6kP1yuAwzwiGUvmkjTl1LNd0u993fqiknyT3rsZzwvAPUWvBEWZFMYKpxZqAfFfy3ghqKJM0ESpAjWm0K5reGF66fLS5hhom5M03OAl3rAR1BmB90ZpvWt8EsH1JQ3zRHAVjQbYMocpwq4cHSlilQE8aYOoOVrlKhrcivLCfeptHiVHgsi8nv8k0XkNYzlVXK89QRoh8VjtMfJXU7RDdNH2LfERLqXoANxTmJWHZsqUKUFRJoXNwqn5LKCNlVauXBlFWso49OJGWitQY8qwcN+UCVgRH7RMvnTftG7g3LVRmu+Ml0YkoUv2UYGCNAoylXpdkWEoKpTFv/0kTAJuoo9B9SiSfqRkTahpPqe96NHJfSRzWU95SKo62uArzeZEPice0C41nr4EypK6pT3q1zxOXtF90xflBeCewupBUSaFscKpuS2ghKuyQTsv7Llz5zZ0qTy3cUIBdS0gBQotlfMi5sXMoc+6hYQTmsYCmzZtiqhyAlRlVIy5AKlIVt3KOnAm+QEUEsnNCwopSzkdADr+DVj1ndX4bqxpItDV7CD6hq87XxagZHVCjk4thRxFpzlfyb716sQ1nCMHh/YUKWGZdxxRH5wyHJYi9Ofz1qcZrg/APUUvBEWZFMYKp+aygED72rVrS5My4x684AI1JldXNe3FoiTwUuZFrOg7fS7eatNWPlSsogUAMDjy9G0R4LPSTcoC73l51/G6xssThx0bxTnt/rnaQTWPw+BHgctOAsdBwDGhDYDXWkCcenEuR9LNmUQz4lpRl8qkZKZ5tJWQWkSfpblvs58bgHuKHgqKMimMFU7NbIFGgHZFb+bMmdPncnCZDRUurGsBXsAAsdWrV0ea/0Tr2DwOWpQ48HULCSc0lQWYH1asWBFRJ8qiQJUB3gXCitL/jivSSMFFEXhArk+LEUBVRD4rRcffpbgsTrs/4Jir6et6evSi7WCXpAmcAuuK0IvLXi9K34gHQpQqn/LTiPu2wj0CcE/YS0FRJqGhwmm5LFA2aBefvaOjI/DZc/VU81/Myxfgsnz5crdz585jFQZsnH322REYYDyEo/UswDwBbWbLli0RSCvjALyzGgd1Ju8hUAlopr55N0SiPOoHqI0DdGxD1J37xKkVoo/p2UhbD4F27i1OO7YpC+iKv8/9AO7VVlm0okC7BfDr1UkJtXwK6LMKUe+6vGMh6fWMFeomRy/PCknSe7bKeQG4J+ypoCiT0FDhtMwWaARoZzIkAZUk63D0bwvwAuZlB3Dnha6Dv1944YUBuPeD7l+3bp0rU++9iMi7eNdQOIoC7QA6gdk4+Ba1hPlUuuPqal8xBadWHPskYFWg3Xc+klyXZ5jRTmRBCbTUSjJV8i3n4KzUArnqD21QpR1ImwkYy9GTpC3gvWxb5+mnRl8bgHtCiwdFmYSGCqdlskAjQHtIQs3UNS17kaKKa9ascSQ26kCvm92fkc4rclfHljVUi1ccYAfvvSxecl7wDkCEiiFQmQeAAcqV3ArgrNZmJTRqoyL/nopOI3eYlOqiRFTmacB+WRQlfyj66jC1ou3itXN+PYqMT41RJLvZ9nmIO3ppVHFa/FFOXP0A3BOaKijKJDRUOC2TBYialaUeEzZVytQl/eIi6VZDq9AyOvQHbUyj6FweMNUvDNXijaBvH3300agVZSStAt7ZpGnixImpLOXz0LXJUqoCYidry/t6iimi0jCuK2285OuiA8RrqZVIbQUbUFZWbnyadiuxHOeilsMT16mvRv3RSoOvNy+np5mefbUbGp9WRIrcfTZNHzTzuQG4J+wdHl62hi5LSzthNcJp/dAC2lwpqdRVJSm/apNvUI7phwMmZZN48eklLcACIIC6ILWGENVKadQmPB1gCS2qLMUZQF+aTZp4Z/LDWIMPniey60dhGc/1FFP8cQ7NpBL4A/QCEAXuKzk84pjzrGjjo0ZRSrinLzVZachpZQFKULXNpQTaGR/0Bw5Usz7vWtlQTmHaHIQmfCxLqVIA7gnNyqR16qmnNmSJLGGVwmn9wAIC7WXs6MfkR7lBOSbbQNHmV7wccaoAAI16aWercbqrmNOIYPJi9/m+6UoJZzeTBbTTKn1bRuSdcmfPnl13zwdRWgCfApVZI7uKwtI2ykiqfCIVm7imu/pLgJY6SrfcB/hJaTll9L8cHuYbnJS47eJ1xya1HA+fz96soB07KnehCFpVGf3SV2UqWMcnPwG4J+iJoCiTwEjhlNQWQOmD5DLGV9GAUFzMefPmlfICT93YhBcQAfvABz5Q9Wyc51e+8pVVv9+8ebP75Cc/WfV7kjKf85znVP0ecPDHP/7R/d///Z+7++67I2Crg0jVBRdc4J7xjGe4M844o+oOjEys//Ef/xFJMMaPxzzmMe7Zz352Imtw/ec///mK52Ijf4UGnvNHP/rRROX6J1HX1772tW7q1KkReGHcfPjDH+5VzkUXXeSe9axnVSwfe/34xz/u9d3LXvYyt2TJkmN/B4y8//3vj6KI/gHggIsMwONHSiY4nOPHj0/dJi546KGH3Ne//vWq155zzjnuhS98Yaaym/0iyUUCSIvcJZR204fMV/Pnz68ZxBKvvR6lpZ4tfdDOfUW3SeIEKEmVTyL+leZYSUQqoi4ajCgoklBtBD3Gt4UoQYryx+3kR6Y5J568KbvJORcQbmbaiTj9tI02leF41htvzfS9cjHUl1KEC8A9YS9hMF4o7C4ZjmCBIiwAJxVgFkD78dbctWtXVYDImeiP//SnP63aBddcc01NAHvFFVe4t7/97RWvZ0J85zvf6e64446aO4sCGv7qr/6qZjlvfOMb3dKlS3vdB/D7tre9LdEQ4vorr7yy4rm/+MUvjqPtkXz6ohe9KFG58ZO+8IUvuJNOOikC7dj/pS99aa9yFi5c6L74xS9WLP9nP/uZ+8xnPtPru3/5l39xT3jCE479HdD3zGc+M5F+vBRx6K83v/nNqRUlrrrqKvepT32qqj1wvD772c9mslcrXCS5SFb0klLwkrZLkehqK9BF8tr9pFBRPJLWk/MEgJWEWulannscdtFS5MAqoRbQ20jA6+uxV3I4kvDz6QPaw6fvPCVxeNLYt6hzfQdKykPNWtei2hwvR0BdFDPGvn7i54aIe4JeCFKQCYwUTklsASbTZcuWRdGroqMKRFhwMkkkK7rsxA3McWI94E7RP/jBD6rKWX7sYx9zv/rVr6rWoBpw5yX9T//0T+62225LXHsi7+94xzt6RfKYgFsNuAPCGDusWFQC7oAX7F4pAl4GcPc7gdWAd7/73dEqR9LjK1/5ivvv//7vqqeTZPmjH/0oaXEteV6ZWu+UDbBiRc9XWBEIloxfnjlIAFU7/mZRchHlRLz4ah2pBFTR4lj5A+wrmt3IAYDtCOwwj1daMWGu4hzsD8iNryQoMZfPsnd1LcoujCclpFLnRjpKRbUhSzn+uOP3pEcA7gksxYPCBIWMWjiCBfJYgAlq1apVUcJWnpdapTq0OminTUmAO5QQKC/xg4nvNa95TaTOU+2oBtyvu+4696EPfSjVhkT037//+79HuS/+0arAnXpv27bNPf/5z69ovre+9a0VaT5lA3cqA0D53Oc+F83DSY4PfvCD7re//W3NU3/+859H4Kg/H2WDd4DtzJkzI4AbjwTDu84TNRXfuRL/PGmfUSfmWj7rqdrofnwCHqVvnvReRZxHhBW8wQ/0sTiA9bXk498rgZc+5zzsn7cPimhTvTIUbaefqjkr9cpo9u/FUVc0XYA96wZ4Abgn6HEeZBRl+vskn8AU4ZQcFmBChR4Dtz1L9KjWrQXaoTy08pEEuL/uda9zL37xi3s1E7v+7d/+bbSbZBrgjp45NBN4rmkPXp5Eov3dK1sVuNN2uPLVcgBOP/30iF4SB2ONAO7Ujd1ea9Ff/L6DjkSOQq3j05/+tDvrrLPSdnlLns+8U8Yuq8xp0DmYd7QJkKgZWfN2/MTLWoovSTtCFDCBwmrOhOrP+dp1NWsbktYtfp52fa0kOylQX0lpxufkY/+kCbxZ61nUdaKHANoly9lomxfVlng54qZLO1+gXSA+z30DcE9gPQzOhiVFg60Etw6n9BMLMCHDQ+an6HHUX0A7XZ0EuF922WURFz1+sNEQoL4WAK8Ucf/Nb35TMSGT8nnJA84B99UmXJJhSXbU0crAHeenWvLs5MmT3Ve/+tVIXcc/GgXcoQ184xvfiCK89Q7oPiR+1zrIH3jBC15Qr6h+8z322Lhx43FOZhGN43mDQsVPEUmQonr4SYp5IveU59Mw4sDQ5xZLjYeIN2oujVRgUTItdcAZ8mkyikoD2uMJvwL0tJO2tQpoZ+z5kpz1VkSKGKuNKENOFH3F7/RdEWDdr3vbTTfddLgRjWnle2D0RYsWFU5taGWbhLqns4BkH4vWpdW23q0eaZc1kwD3aomFf/7zn91b3vKWmnSXSsAd6g1JrfGDFzegHCrM7bff7t773vf2UkThGtRToOg0K3CfMGFCTc7oRz7yEXfyySdH1a8F3AESX/rSl3ol6RcB3MnJwN48J9QB8FLpeNKTnuT++Z//uebDx8sS5y6uXhO/6JJLLnH/8A//kO5BbvGzAe8bNmwoFLyLjjJp0qRI5z3vHEf0VXSVIoIcopDgfJPcHueNy1FgvGhVnfszt9basbTooSD5ykoUFyX8Asy1aRr3VyIrn1qdaCV+uJKH622CVbStiyxPwFyb2qXhqmetRwDudSwnKcg4jzWrwcN1A88CAbQn7/MkwJ3I7w9/+MNehZJsiAxjraMScAfs33vvvb0ue/KTn+z+8R//MXohMilDv8A5iB+PfexjI358swL373znO5HEYrXD3xinFnDn+r/7u79zz33uc49tpoNtigDu9AEUHV7kN998cyQJWilKBehCVcinJsXbxQ6ir3rVq+oOOpRyGC/9ZWm+boOPngBthiTkWjZMWpbAo2QiCSBkzQUTwEbhRZH7ovoGIE7UPa5Y4iu4AIgVYff59ZV2Xk1jnyTn+m2POwu+9KPq6IN27CXFnVYC7XKYaHu9DbWS2LCR5/g0GMYKP0VH1Wu1JwD3Or3N4MJLD1KQjXws+s+9tBW55O2Kall/i7TLLkmAO7b8yU9+0ouyAci2FcTUwL0arSKejAnIq6REQrQaCkmzAnfUVVBmSXLUA+7od3/iE584LvGNJM+8cpAC7qpjLXUgHJFadJl6UpC6B1H+L3/5y4UB2CT2bYZzipSKBFRKYQaQnXWjQtFV/N18iwShPj+cqDpl+xssSS/dp+Q0MhpMXVhp4IAmo3rIvthFCbN854NecdqLcnIaMUZFJ/Gdjjx0qEbUmXuo3uKtiwrTqPvrPgG4JwDuLDWzW1w4ggXSWECyj9LSTXNtrXMF2ltV8rFW25IAd64HpD/lKU85rii01XGUah2VIu5wugGs8eM973mPe9rTnnbsz0T5K2mZx1cAmo3jXiRwxxjf/va3I6dJah9sVlU0cGcFBMepUhQLJR9/Y6d4v/3rv/6ru/rqq+s+bkhCfu1rX8scIa57gyY+QeB9+/btmTdpEtjmUzs/Uy4AMi4TWc8Ukm0UFSS+oVC965N8DxAHKEobXZtEVUuKFOec9vmR7iT3SnsOdZHspU81whGC4kNEmr9jH1+jvZLDkfbejT5f4yberkbXI839fInNvgLrfn0DcK/TezzsRNSyLv+lGRzh3P5jAV9BpsgNUJg0eEm22o6oSXs2KXB/6lOfGnHOdcDbraQ0E79vAO61e6JexJ2r4YWzsRJzIwCL/ADAdPxIswFTPOIOnQNaTqVEY3Zfvfjii6s25OUvf7kjUbneAej55je/WZNGVK+MVv6eOQo78cxl2WFVknbxDYrSrgYqGi5ee1kShgJf9BlzqKK9jOFK0X2p20CxoU60s2gJX+rCfRjnAHdW9xU59zXouT/3Fo+a68p2JsoY26KY0F4i7H0huZm0XXIwGCfYvZmOANzr9AYPE4oyQQqymYZtc9fFV5ApErTrxdZfQTu9mhS4E+X+/ve/f+wld+ONN0YbKNU7AnDPD9xZoQBoAyx4ARPdZvfVIoE7HGykPRkP8eNNb3qTe97znlexIdQHHXrRDmq1FuAAVQap34F6MFetWLEiArFpQKkoAwK9cZoDTh0rGqwK1jsU+RavvUzKBOPDB2FSMql1T84nOiyJxqIpKbQf+4sKIzAvwCiArgRVnjvx4Mu0Vb1+y/p9pfZmLavo67RTqfTyG5FomqUNAbjXsRodRxJTEdntWTooXNN6FiAZde3atZmiWNVaq0j7nDlz+vVYTArceR6/973vOWhsHN/61rei6Gm9IwD3/MCd+VCUIeZH8g0qJQXnibgT+X/1q18dbQgVP175yle6v/mbv6nYEFZe+B7gmORg51soVgP5ACAuX7484u8mAe9KpMRmoshUsh/l1ktWFRjl+kq7gBbdL6KeUG/AbxJKji/vV/SmRv5qAxQe6iPpR0lTAtz91QLt5tqKoF2rCNTd5/IX3c9py1N0HaeCMZl1Y6S09816fgDuCSxXi0+Z4PJwygCyQBnJqAMFtDNMkgJ3XqCARckYoupy7bXX1h1pAbjnB+4ACcC6VEmKVJVR7YiMAs6JvMcPou1E3SsdDz30UPRdXE4Sas9dd93VK4L/jGc8w/393/993XHT308AZGM7AFU98C5gU41iIlsp+RNFtkqBLyX4cW9pppdpZ8AZ92I1hrGbRi1GfPeitOXVTmyJk8peEVK08ekw1JN/C8TTN/X6p0wb5ilb9gccA9qboR1yknD0m4G7ntS+AbjXsBQdyYQykJdSkw6kcJ6LJthHHnkkivYVNSlpMkFFYyDkWVQD7tOmTYt2fhQgA2Cgv37BBRdEQw+w5ks1nnbaadG/48mNAbjnB+6UANgF9HJUA+7ve9/73BOf+MRjNwSoPfOZz4zAU/yIc9w5B+DOhmXxo9oGXJx32223uXe/+929ImbQqFCjQSrSP6CdkaAaDhf1y4MPPlhTh535SJrhSaLVzIkAUhxsf04UYII/Dmj1JUmL7gvpbNM+JYAyj6R1FkQNK0ovXZF8bfaEDeTs4LhCzxXY1T2z5CIUbc+s5WFznCYcfyXaZi0r73W+7ZuVDlOrjQG417AOHQpYOvHEE/OOk3B9P7dAGbx2TeL1lpv7k2mrAXe00qFBsKSv47Wvfa17yUteEv2TKKxPqyACz0Y98SXPANxrj5YkyamUgCwk/HCOasCdJFY2TBLAKwq4k5hKgmqlo1pdUNZhTMR1+KnbL3/5y0Jpba38PO7YscOtWrWqoj1EJ+CZAkAm5XpX4rtLJ11ShkVKP8bt70sPAhq5FyujUmpJQzmRRGQRfHyeB7jzPred8gXkVW/fUUhT12Yah9LL166wZfZ3tXYrMZY64MC1ImBX2wJwrwPcSYKbMWNGMz0DoS5NaAF47bzwisqFkH4vkeYpU6Y0YYvLqVIt4M6L9te//vWxG2vjIyTtAO6KrgMovvvd70Y7mgbg7lzRcpB0AEv42Jgcg2pgmcg3fSSwRP8kjbgDXl7xildUjLizyoLOe6Xj3/7t39z//u//HvcVzySSlUiI/uEPf+h1WT1d+HJGevOWyu6qGzdu7DWXEZwA7AC20wIvn+/OM6nk4Ubwtak396Pemp8FwKXpnrQ3FEyRrGSelQKtAPAsSTGGSLui6pLW1PPTqqDd31xK0fZGt8V3HFqJElNtXAbgXuOJDVKQSaezgX0eE/DDDz8c8UOTRqHqWYxJG63sgbZ/QC3gfuaZZx6XBIlqBRsioWqCdrcOtl7/yle+EqmLBODuIoCNA+gfvEwrga+kEXeuBSQvXry4KnBnxeP888+PIohS5XrWs56ViCpTC7ifd9557uMf/3jFR+jtb397xGX3DwIv2KDaBlpsKHXuuefWeyQH1PeAd2hKUsUS+BIHPgvwIsrJSg2Hova+ZnkZBq4kqch9qAsgOYs6i8A7YzQrV5syeG9gV4C7JCFlX8rmXYKjURTtsgz7JimTdxmUKKnj0K4s4yfJveLnYFectkbvbJqlrmmuCcC9hrXobCaaIAWZZkgNrHOZlIi0MzEVNcEqtwKKzEA7agH3F7zgBe5tb3vbcSb5wQ9+EAGyG2644djfSYb78Ic/HID7UYvAL45zY+EV+86OjFcNuPOijecLXHnllY4+qZWcSsRd4Inng/OTcNwBLnDcifzGj3POOcd98pOfrPhoPOc5z3HQPfzj9NNPj5wMdnj99Kc/3es6wD4UqnAcbwG09LElTpokFPk9a3BCfHd2jAOkUgAAIABJREFU8QXEAUrLBHB+QqkivWohY5I5m/ZkUbMBGwD8sYUkJdOMH20GpXrxTFAnntM4aC/TRmnqnOVc5gzao7aV7aipjsqhoI8qbeKWpS3NdE0A7jV6I0hBNtNQbc66xCNTeWspBZn+rNVey0a1gDsb8qDtTbRMB0mHbP7j73wKB5pdN0PEvbqlobj8z//8T68TqgH3Sy65xN19993HUVfOOOMM99nPfrYmcEfNxX+JsklWEuBOH0OVqQTczzrrrIoAHMrUc5/73F5tgmdP9J9IPCA9fpAnQb5EOI63AECbZFWBdkBqnuCEgDQriXPnzk1Nt0nTP77MonZG9QGwAKWi5kkSbf37a0wzTtPy3RVtx65E/KUZLrqMdo/NQ8NJY6syz8XBkVgDTkrZTkirJ50m7Ys24/wdTnryQDuPQbBo0aJck9VAs9lAai8gB5WKoqII4t6RDD1QV3lqAXfAOADLB+locLNzp6/bDWAHjAXgXhxwf9rTnubGjx/vWOHQAcBAFvL66693n/nMZ3rdzNdxF1AiIp4XuMthiN/wzjvvdOiyxw/JR5K8XGnjpqc85SkR/z0cvS1AVPr++++PwGmeHU21C6k/x5WlkiVaDxQJovrVFEwku+hz39OMAY1pwLt46kmAqb/hFA4D9dSKGGW2OqddNvR55aIkpbFv2nOVM9AfOOz12h6AexUL0fk88Gw2Eo5ggbgFmPSXLVsWcTWzLh37ZQ5EBZlKo6oWcCfZkYi7H4VFqhXnydftfvOb3xypmQTgXixwx0nCefLzBt7znvdEQLwecKcmaVRlADdQZVASih9IfX7uc5/r9XeSUqHExI83vOEN7oUvfGEU+acNgFH/YJ8OVm3CcbwFFL3kecPpybMLtMryqTasKhaVzO/XnLkZ1RiB6WqJtIwHjQWAZZZ5nHsxVgW4661IyKlgnoOuxrWAfeVHgTnSJv4247iVUyNZyzJXD5R83MoqMWn7MAD3GsCdqCdLeuEIFoi/GEjc4oWW52UWL/OEE05w/AzkoxZwRwLwda97XbRFuw4iVUzcPo8Rfjs89wDciwXuOE3Y3+eQE62GQ54XuONs+TSXLMCdOsC3jx+MG+hTHNQfh9s/UG3yVxIG8vPntx1nGABMAiYbYfnJqmlsJLAKMBYlhbJZwSk6+V6KNYC4eomjApfUJc6BT9o+tQ0HAEeB+agW8GauQgISR0F0Hs7365skap+0fn11nlYzsI92qC26LoroV1rBK/pezVZeAO5VeoRBUcbE0mwDINQnvQWQfiRxq0iKDC+ZgZiMGrd+LeCODvd73/veipJ+fjnf+MY3ov0XAnAvFriz6RLA19/EiMRXNmKqFOn2qTLUpFbE/fWvf33UXwI9tZJTK1FlAEFE/2+99dZejf7iF794bOX0gx/8oPvtb3973DkASpSJWnlzm/SzWO0rfMlGJV+ShI/TVi+q7JcsioxUjPyoNn1c5B4VPm+dSH6SoApjEueEuVw7Aae1ZVK5Q79+1M1XOhG47Q+gXRx+bXJVdLRdq9OUr/yLtH3W6ucH4F6lB5lU2K1yoEdAW32AF11/Jgq2Bi+SIsPEBq+9jGXjottfdnn1gPs3v/lN961vfatqNQAGV111VUTfCMD9iJkqJd4RlPjhD3/Yy47VklPhuAOMv/SlLx0XnQbsXH755RUTXdMAdxKP0XiXZFza5FSeS3bPJZkyfvz4xz+OgjAcOHXotsePL3zhC9EqTTiOWIDnB5sCaHFoAJSSvVUCfRJbAYz5qZbYCvhasGBBIXOfJB6pc1LFGskF0iZRa5K0K36O5Bxpa7XovZRsmO/5nWuUiNqfnEYp7ih3IAsFqVofaOMu2S9LX/WHawJwr9KLDIw5c+YMiG3m+8NAbkQbeJGhIoN6RRETLS8LflguLitRqxF2KfIe9YD7zTff7NiRs9oxffp0973vfS/qowDcj1ipiA2YBNzZuRbKTJIjDXBHWvKyyy6LAA2gC1ADxx16RvyoJAdZjVpDWeyMqoNE5o9+9KO9ynzjG98YjZdwuCgSLKlDVgL9KDDg/YEHHki02sjcJt5xtagrcypzX17KDHVWkqd44kmi14wzceKJeieJ0lcbI75mvBJM/XP9XVdF7xCdJ0ldW2FsaqWG9mCDNKsztdonWpFECPqjxGOa/j0mB9lfBk6axtc6lwHC5iIhClqURVu/nKIpMrwwAq/9+HFRD7hv2bIl0gKvdkj6LwD3v1ioSODOCxPFnkpJo/E+SQPc3/KWt0QRdwCYEo2h5VQC7pU2YAJoohjDp38QRSearuO2225z73rXu3ppOz/5yU92SIsO9MOXUaymBEJuD7QZQGetAyBLX9bjfeehzDAeJc3IvXhfpw2q0GZ451zH9XkixHIgFHVXWX5kXzbRrrF57tdM41WUIfozrURmtXbI+cMp85Pim6ndfVGXNpPyMnsf2UUvvqPVQAbzTDpFLeH1RceGexZrgaJVZJi8URUIvPZ0wJ2zUQaBl1rpkIJIAO7lAHdK/djHPuZ+9atf1X3A0gJ3pCKlPgKQIgpPUmT8uPDCC3tFzdesWeNe/vKX9zoXQA5/Xgc7HCP9GAcB0CKhYPUXEFW3c6qcoIRUaCPVZBS5VJszVYuoYl/mzEq4otKttdlh2kAZ2EUygJJ+TItb/ART5uQ8UWLxrwGvfn1YERL9iPph30bommcdB1mu04qD2pdXHYfxgx37266nWWwbv6btd7/7XQTc/R+8JU1gkioq4matVgayY+EIFmACIfJHtDdtNKeS9cQRhYqV9kXV33ujXsSd9sOHJs+g0sGGQCQvBuBeHnAnh+BTn/pU3aGYBbhTKO8igPtrXvOa6JmLH1pV8f9OcmmlnWABYXEA4Wv+qwzoGt/97nfrRpHrNrqFTxAHW5rttYAXIBTaFEfc2RH9hO+SJiZKZWbWrFmpLAgglqQiKwRpQbtu5kfK8wJqrVrwybjSxkqsVDD2+FtSDn4qY/ThyXLUUNdhJSaPcIOSeOnXgSTxmKb7Io67QDvGZ+BjMEUkfGDhg/k0N2m1c2l70HBvtV4rr74k7K1cubIw0M7zVaSaQnktb3zJSYD7Bz7wAXfdddf1qhyAg+RVeO4BuJcH3JFThMZS78gK3CkXygsc90oRd1RsULjxj09+8pPuF7/4Rb0qVf0e0Pf1r3/dTZ06NXMZrXyhD5YArkm43ijMQJmJBzMIdPAOBfiniboCnpFfTrr5XJEb/AhsMzdz/zT1rtTvSnYlwEBOAMnRj3nMYyK7KFm3lcdLvO70Hc42oN0P/KZtI+MQ8O/vy5G2jIFwfq/kVIF4Gi/uGL+LRuNvFiDvNquX26wGDlKQzdozja9X0SoyRSVjNd4SjbljEuD+ta99LUpAjR9Esvhu4sSJAbh7ximS406xjOFnPetZUTJgrSMPcKfsV77ylRWBOzkO0Gj8A5APiMx6EKj5/Oc/79jQayAeUusgOgxoT0oZIlnf389CkVdfsz2pPRUsZNPDenQVnyKD01XESijRcH7S7IJarW2Mp6VLl0YBBrWLYA37HuAU9KfkSsk/gpuyKvNolQaHPUTZ6z8xNVVlNLgE5pmwAen+oOPfvtxYf6DWBOBef+AMlDPiL6Y87RZFBu3rei+mPPdp5WuTAPef//zn7tOf/nSvZk6bNs199atfjaI+IeL+F/MUDdwpmZ1Gf/KTn5QG3InmvvrVr476MX7AZQeo+5rvSFLmSV7jvUXU/uyzz27lxydT3QWCeb+nTe7kGvIGiFRrIyHen1mjrgBnEvZZNat14GgQmZVeexHBQ+otNR0AaJ4yqRc7+frOJJH8Sy+91E2ePDnXWM3UySVdpOAu/aaE3LR28xVj+pNDU5LJo2JTyUH6QB5j69++JqnPaWtVEM8gZDvmINFX5tBr/rLTSJ/Va42kH9MsBdcrsz9+nwS433LLLZGmePzAIWKzHeagANzLBe6ANegytV60eSLu5JQgO8nye/zgvkT8iWrS1zjXL33pS3M/DijbkCA70A6BYIBXFu615kn6grIq5RWksSlOAFH3avk/2jRJOuF5aS1+3XAGGNPadCpNvf1zqTsJ3P6+AuAJZFUnTJjQb4A77zWcHT4JmCRdqZGtJD0aouzpRloq4B4vWpO2Ih3Kzha/TVFFX60mrTeWrjnFnB003IuxYyuXIs32tDsFVmtzkH5MNhqSAHdA42tf+9peBcIh/chHPhL9PQD3coF7LQ667pwHuLM7K2owlRJJkW0899xzI4BIZPf+++93b3vb25INsBpnoVb0jne8I3c5rVSAVFAAUFlpDrQXlRkcKGgrcXW6tPZgrqymuAXGEJ2i2kZHae+n8ymbdz/OYl7VF5zK9evXR+AdZwDn4qyzznJImfan3T7pCxwt6dGnsT3PNteHKHsaqx05Nxdw92/nR+P5u5Iw+PQfZH5vdiAfNNzTD6T+doUSUougtPAM8JIZqPzZNGMjCXCvtrvnK17xCveqV70qNXAnyoqDFj/Q+376059+7M8/+MEPop1D48eUKVOO202UuZANfeC4xg8ixUlBJtfHudwqj0RMQJIOItQvetGLKpq6DKoMAAeQe88991Tt3jzA/Y9//GO0qlLppf65z30ukuol0ksg6KabbookKuMH4K/SbqiUiZ57/IhrvqcZt616LqALaVVoHNohNW1bRLVRdDmPoojuXU3bnfriZIAhANdFH8zV2IN5PytdhjKkKU9ZK1asOLZfB7kb1L0IGxXd9jTlyckBeOOUpNG/Z+7QZlQBtKex+l/OLQy4x2/vJ7mKJhDvJCZdAaNmSnQNGu7ZBlN/uYqICFJnekHkaVegyKSzXhLgzjwCAI7TKFCbefzjH58auAP4iRjGD3jUJEjqgIbzwx/+sNd5gEgf0A8E4I4RyCf4r//6r8KBO8/MO9/5TnfHHXfUdES0TP+jH/0oUhOKH5dccknVXXZxyOLRfIAa+RNFUi/Sjf7Gnl0U5YR5UoCalZIiQGmlRFXmZe04mpfKUs3SPLtKUs2S9KqAJVF26qgVCIF5gC7t4O/SuG9srxdzN+UDYC+1JUnJSoIWvTrJNeGc3hYoDbj7t/IBeyVuPN/jhfogvi/58dRx0aJFIYFwgD4xqCSw7JtEEq2eiQJFpp6Fjv8+CXDnCqLht95663EX+5HlNFQZIuB33313r4qyrE0kl7mJfkQ//pFHHul13hOe8ARHdFnHQAHuyNyx4VW1I2vEHVlGNNUrHYCdX/7yl1F0WO+VT3ziE9Hf4gdc+Be/+MUVy+HvlXZ/TbM6kW5kN9fZAqgAKea5rNF2JRZSDgCOuZPVnyLmTgA0Saokqwr4ErFmdSCpPnwWq/Oss6rHik1au3AtUXbReHwnEJuLmgSA12ZPrUAfjuM5tRPnJOleJIEak2U0Vr6mIcC90q3jEXk8MHnZkpLiukbv5kodgoZ7cQOs1UoiooNOdRFRt6Aik773kwL3b3/72+4///M/j92AFwgbAyk5Kg1wR6GGSGv84OVL1J2N2G6//XYHqKukL4z6ib9rZy3gfs4557jLLrusqmGoPxsMcRRFlQH41KJ8sVJB0jRHNRoSSXXxhGDG91//9V9XlGykrDTAfcaMGZEYgDY6q7aE/uxnP9u99a1vPc5+b3/7291dd93Vy6ZsyHT++edXtDUUpEpUpo9//OMRD7m/H9rlknnOp1ylaTd9RKQ9DqZx6Ph7ETRD6gnFkOeCuWHs2LFRuWmTINO0S04C74I0mu6AWWxB/ZQ4Xem+nKfVA5XfSuBdG3XRRhybeu9K7IktK+WrpOmXcO5fLNBnwD3eCT6QZ2AogcPXj/d/5/oyBjuDDBAQ+MgD8zFZu3ZtBETy6gJr8p8/f37iDUUGpsWPb3VS4A6Nwt+Eh+f1K1/5yrHC0gD3G264wb3vfe/LbH7t1qoCagH3ejfhZUhCW5HAvd49v/CFLxzjgqcB7pRba+OjNMC9Xh35HkcKWkx8gx64/QD++AGNhw2VKr0n3vve9zrbfLDXNeQmPP/5z09SnZY9R9F23rGMt6zUFgFV8c0F4Ig4QzUsArjjKOPQTZo0KVphSUPLyNNBabn/AqfKZ6r3/gDjKAiA3cpcQchjh0o4DQCedOxwHufT1sBnL64nmga4+03yE13FGYvrx/v8sCL58UHDvbjB1WolFS3/SHRo9uzZrWaGPq1vUuAOwHze8553bLOOiy++2L3//e/PBNzpd6gTlRJU6xkDTebvfOc7x1EDBhJwv/766x0R+0ov5aKBe5ySRN/Qd+ykqtVa9RfL9yQTiwsdj9B+6lOfilZo4scVV1zhiOD350PRXiUVZgmAiSIDKJOiiF8O+uU4z/UAbBI708fMo8ynWZ2MJPfxzwEHcF/aWU/mkLEv7nYaLXN/59ciNn1K28Ys59NO+lyrCrVWPoLUYxYLJ7umKYF7JS+Pv/n8eG2rLFpNUdF4BhsqESzdhmPgWKBI+UfGKS8x9gJIyv8bOJau3dKkwB2OKNrd2qCH39H91pEm4s41aMP/8z//c6qttnnZonBCP/vHQALuKGbAJa8kcVckcJ8zZ4776Ec/6thkyz/uu+8+9+Y3v7nXoALokUwMyFCSoQ8y4NDDpY8fvqRof3wmRW8heVIc7iztFF0CYF5pp1VALyozeYG7OOGssrCqlsXJyNI+KeWABwDuteggnMMqQ6VxVu/efkS6kgNU7/pGfq9VZCnm1FpRof/5CVH2cnqoJYB7JSAvao1kiQTqff6bD+Y5L8lDHzZfKmegNXupRco/ssw6a9YsN3HixGZvdtPVLylw5zklWXTlypVRG6DNEHnNCtwBIgBNpAXj0dtKRuJF/rKXvSziwMfnlYEE3OkH5DRxpOJHEcCdOZwERSLkBFTiB7u3sotr/IDb/uEPfzhakQFA+ACT/rr22mvdhz70oV7XxRWCmu4ByVkhQBc8bCLXWTZb4vYCtdhWia2VqsUKVh6VGf/dLqW3OE0qpzlqXq4ousZOpefcX72oxWuvdSOVIZpus9JmeNZ5lrQ6UCnaLhpWAO1ljswCddzLrWb10n1ufBzEy0vmgfN/p7RqIJ6HFc++kRNEX9ku3PeIBZg4AYBEofLyMsVxDDkS2UZXUuDOixw1GCKuHERjL7zwwmM3TRtx50JeTNBevve979WsPGOEBEmSTCtF4gYScMdQ1WgneYA7oABlL5JRiYJXS6AkAfXqq6/u1V+ivChKiDPNnA/QpP/YtOlNb3pTr+tI5CUJOUmQJ9sI77urfG47oD3rXCdAq51La9mKRH+cuiz34hnnh2eMujdaNIJ78k6gfYDVOFCVHrnm/DyAW+Cde9I3eVcqih5lcoApl/pVmvfE8+dZC5H2onvg+PJaMuJeyyRxfryiZww8SUz6D1hcdjJouJc74JqxdKLtLPnn5U8y1vhBoSM4ftl6mkn/mmuuqQiofLUPnnM20VFS4uMe97goiU0HIPzXv/51r3JIVmTXzVoH0pBscIQzx9gAqDA2KB+HDA35OD0mXh6Re9F40lgCcHD55ZdHl3Dv3//+9xUvv/TSS497uVdrb5J7o33f0dERnVrN/jNnznRnnnlmxeJI5mbDpPiBnbG3Dp4NQHZ8RYM2A6j5ARRQF66DylHvuPHGGyvmJpAUzg8HYwVgRNuY3+lL/n3dddf1AugAEjTe+xtwV1CLaLtsXc+2lb73KSRKFK1lKygkSKimBe6MEfpIVFjuUW1TpiztSHKNaEXcF+Dug2k5QXnlNFUPjVHx6rNoyCdpU5ZzlM9Qa4VFuu6VVLey3DNcU9sC/Q64+w+CElp5KPyXhQaXNoASeOeTAbhw4cLATR4gT442W1LCTZ5mM8ZCQmoeCzbftX7kqL+Bueazdrk1UoSUZ76eZF+5NWl86YxjQDRjuIhoexrt97SJqnpf00+AZUW6Ja/L+7lRB3Ug6o7NcPg0B2iTJv6GLYqaG7SRlTZpaobIO3Vh1YR+wKGIt1XSopXyXBrVTwPtPv0WuFeLFigCI4qNBhuTgh4Somr+0lhRD+VAG1yt0N4io+1E60466aTg9LVCx4c6DkgLiDoDEBEnOe0mO61oOCl84LBk1W1XVJV3pjZBSmKLtImq6iPqGqdk0G+sdvmra0nqkPUc6sI9wQtSKBKQpUzxvbOWH78uvjpEX6VdrSiqLsJKrNJgh0pSnAG0F2nt5GUNKOBe6SHxqTVMbgJffGpZVZ42AL7MjR+Sd1s4swgLKNrOiyXv5EhZLO/DkQ1HsECwQPNaQLQRAJlWXZnj++vcTntpqxRSssx1lKHEVtE40gS0tm7dGlHP6u2oqvv4q+GV3ttE3bO0I+2oVICPtov+SLSdXJwyVWDEeWdMMjbBI2nsnbad1QKdclKUzKzz/PEQ+OxFWDtdGQMauPuDkN/xKnk4UQRhyUpKNdKSFzcwvilUOpOHs5vFAkTb4V8WwW1nTKBI0YiXSbPYL9QjWKCVLSDqDJ88t0Te++PzC+iE7qEcgiwAUNF25SPU2y2z0rggkRyQV8tBUkJqrd1RcUJOPvnkhkTdBZxJskUhhwg7OynzKdnfsp4BYRDuk1WxJk/d5DxQBs6a32/aMTeA9jwWzn5tmyVRHc5+ef+6kkljwoQJ0WYPGpCaSLSExQTIANaSo/jx/oZQ/csq/bM1irYzAeWNtFEGYybIP/bPsRJa1X8toMihlE8A7/2JOqMkSt5bJP1mcUxUBpFmuN71oubVRgvykLVEABQg4/paCi3iup966qmlD0zGAnVGPpT2875nL4EXvvCFxzZoKrMSojjJYcqjXJOmnnoudu/efUzv3+f3iz6UpsxwbnEWCMDdsyUPCRsvVaM7AOK1zKplQy1haaMdHixNjnkBYXHdHEqKW4ClWyZkIid5Dl4i9H2Qf8xjxXBtsEDfWcBX9KAWAu9aWe27muW/MwEK1I0E2rO8kxRtpzbQQ7JE7NUSItdwpis5ENwnnpBazQKNiLrTTiLdKCFRb/9gp+Xx48dH9KE89qjXwwLQ0DnpuzyJxfXu5X+vVRrej/Gk3ADa01iynHMDcPfsikeddAlOAJ7LlQku5RotI2rplQdOE2aZD3k5Q6T/lVokt50xg+xckH/sf+MktGjgWEDzOXMDoEWqM1koIc1iNUk38n7KKi8oSUQB6ry0QpRtAMHxcirJP9ayY6Oi7rzDr7/++kj3X6vwvMvZqZk28Dfe6WWPE/pQEf9am14VMfaUEyFlG54FjYMA2ouwcP4yAnD3bIjHf+KJJ6bizvnJrfKO45F58eS0xCht2vzdF0rIYoGidkllYkNrGiWZcAQLBAu0vgUEIAFJHNpsJkukuq+toUg5wCurZKHyAGSLIuwQ35RJThOfaSingEjyisoMmgDc2SviqquuOiaJyOoq+yiwksE4wSZaudUKfNEBOmELf1yWJRXJPXAUcEzkYPG3Srsj9/UYH6j3D8Dd63kG6+LFizPL+cn7Via6+PHcgqUuLRGKJyiVmr7IGB+oAx6wDUUm625+vt2YzMIuuwN1JIV292cLEHXnfcCPNLzLjqoWaU9F2/nMk9hI+/1t7osApPFNmST/iH3TcPCZy8veTVWbDmFHHA6oQohXaKMkOXpSKNLOvEquLcJe/rigP3xN9aLHpHY/pd2SfxRoD4moRT6h+coKwD0WcS9j8yXtqCkqDQ+9PHW8Zj18lWSfin7w8w2X1r86605+8ZZXirYPHjyksoHa7M+kgB/9PHz4kFu/YYPbvHmLLcv3uNWrHnWHDh6yyE2bO8zuqz0H3diOse6iiy5yY8Z12N+OXGvvjqgYW5uNPvnp7jlssqV2gv2Ng+v5LRpTbDxmP4cPmZJD+yC+dAcPoaBh9aQs+33okMG2Q+cOd8ftt0d14JrDh3qszB7XbvXp6jyy2+T5F57vppjU5aYtm6wMe2HapiOHrLxt27a5ObPnuuHGhdxuv+/es8uKOOiGDG6PVBciTqaN8V27d1r7nNt/YL9dZxurWP16up1bt3aTGz1yjBs9aqStds2y7/fa9wej87q6u9we48O2tR12s6ac4A7Y7yOGjnJbt+yI2r1+3UY3xhLuDls9t23f5vZ37nfjxo+LooudXfvckGG0bbebNWN2tDIyzmy6Y8c21251o/579+xze/YecFs2b7V7dZvdD7nOA2gW97hhVueuTnZMHW4RvTFuhNVv3959btfO7W7Y0CFu+DCTD2wbZOeaTN5Bs5kZvcscuUMHu92okcMN8HW7A2a7QdbOIUOHGW96qNlgt503OLJbu/XHaDtvv91vFLsytltujPVFp10zfNjwaFw4Nyhqf5f93m7fH+1iN4j6W3n0bZv9x3VE/bjWqmQ/bdaWw1Ed2uwP3WbHHqtX+2Crr/VlpFJh1zOehg4b4jr3G+fY2jt85Oiju0sbz3uwbUbXtd9NmzrZmfnd3v0WeNjf6XazGc3gg27enBNsXDi32vpvX5eBw5Hj3dDho629zu3asd1sc9hNnjDWjRk9Iuq/NuvTwe1DDPAcsvrY+DD7MQhp2xHZ3eHRmKS+h8ye7YMOucGD7DkYO9LqctBsbmPRxsTunbvcVBuHK1cuc+MnjLb+7nD793RZ/0xx+7qHO7NsNP4Yo902wLDLAas7/cT4PnnhGYknMZ5xfpireZ4axS9OXMEaJ1JvAkXUu9KmOUnuobZr06Yiou26r6Lu1E97qWRJvOTasnaqlvODE8fGeryfeXZI2JRDRP21YsA41u68eq/LGZGIRRK71zpHlBXuQ5nSls9bbvTusAmBsQ4+kdSl/h1AexEWLq6MANw9W/KAnn766am8/rRdoWi8PqWvq+g7n3wnz93nxgcQn9bavc/XLn5pIjuV7lqJ2z58xMhjTphAlq4FOADMbd6P+veOO+5wvzGlggMGrq766U/dlk0bDZQamDq6U9/06dPd17/5n+6UhQsMiBkaMhDXbUC73cAPCLhl+zcvAAAgAElEQVTbyrNT3e4DAGsD70cdAwASZwMsAfB8x7WD2u38g12REwBI6iGpyuoxeuRQ9+D997kPvP/9bu+uPWiiukPd+1y3gTaA+34Dvjt373Bveusb3XNf8Hz38KpH3N7OvW7kmFHWjkPuT3f+yV140cWubfBQ98iyh2z5eLO95Ea5aVMm2wtuT/RiAUxu3b7VjTOgtW79Wrdxy3o3zl6Ee3b2uJtvuNNNGjfVzZg2xT31qY8zYGvbi48ebCBsv7vb5ONuuvUP7oTJk9yTzjrb7d+203XuOezuufMhq9sod/sd97jF9veho4fbufe4tRvWuSkGNHE6RnUMcU9+2uPcNVdf7y6/7Aq3ZNFplkw2xq1atTyqz9ix493SBx52N9xwSwTed+3Y47ZtNvC/d5cbOviwmzhunNuxdYfrGDfJzZw11wDiBLdx03q3euVyA44T3ShzSPbs2mtYc7A7gI2tT3p6Ol33flNhGDU8evlt27HLtQ0x4D9mnP1ttFu24lHXfXiw6zG7jTDAPHXKeOv39W72zOlurDkGY8fgWOw0qt6kyHamreE2b9/pugxwDjMwjy33d9k9DJD2mHOHNwfgVmSYMTZ8xBC3c9d267/D5kCYikj70MiJMffCjRk7IgLW48dNdGefea5b+egqA+N77DxzGKJyzckYPsIclB2uc+82N23iKOd69rsD5rBs393j9hjAbzenZfLYTnfp4081R+qQW7Zyu1u3w8BMz2g355TFrmNCh1u/ZpXrMjuOH91u/TzM+qrbdYxsd1MmTHd797UbcLekv5Ej7Pe9bpc5AkPNsRk/fqLbt2e/GzHcxtUh291zyCE3fkyb9cNQA+673cxpY9zWDTZ21q53F553rrv55qvdWeecEgH7R5ZtcJOnnefuXNZtzwUOiY1te0yGDLH7Wz/yzLSbHXAczrzwUjds+MjEE4mAEu8GgTU/WS9xQQ08UXVmjmLMZKFUiJoRp0wU1QwCKMuX27N4dLfyWvKPte5Jv0gJrqi6qRwJUGh3VL2Llbjpr5wL+EpCGtsD5PXOltxoEXx4v3+LTFhVe6krbePfzGMBtBc9svKXF4B7zIZLlizJb9WEJfgPhDLqiSDIg+d3JgK8fSkclMWhS1jllj6NSWjp0qW5ddsVbSfS4x+VdpbT9/TvIENNRwC8c1u2bnf//f3vu06LOP7hxpvczfYz1pZhActw8AFkX/zyV9zjHv9410ZUx/7ebRFhQA1RXMAcEdUuK28Im8dYBHfv3t2G5ax8uKKDzPkbOtgij0TyAe5HovSHLDQ86NDRbcTNEThkwGzF8mXuG1/9sluzco1rM2Df1WVRb4C7fd9jYG3n1i3usmde6t70lje59QbMd1lke9S40W70uLHuUdtUZahN8rv37Daw2ON2WkR7lDkwE8dPMpC8ykDvrAg87TaQRgR9h7Vt48aNBlI7nN3CnIbl7tFHHnUnTJ3ozjtvkYHcoW7arCnucPuhqOwVq1e47Vs2u1kTprj2rja3Z0en+921N7uZ00+ycra6mSee5KbOnuHuMAdi5eqVZpceA9zb3NkXnObe/v+udF/60jfs3DkG3i+3KDO90WW2tej0gR73b5/7kq16bLe/tRt4nuMe+PPDZqCDFm0aYsB8mFu7doMbYeB38pSZkdQnIPfhhx90C0450U2ZNNkte/hRN3jYGAPuBlwtej/MIvzOQLJt3Wa/D3HrNmyx75wBxVFu0oSJbrPZsdNAPqsJ40aPcpMnjXMHzUE5YfJEc9i6DIBMNAdil0X4x0bAnej8fit705ZtbsP69dGqSptF20daZHzHrh12j6GuwxyQbuYJa8V4W20gSr192yb7HOoWn3pmFFXv7Dxg5+y1dox3G2ylp8v6ae7cU9yf7rjTbdu6yb3mb17i/nzfve62O+51U6ZNtVUFWznZsdU96QlnuVtvvsPNmjbWDR5qKyoWaRxh+1zMmz3cXfHUs92NN9zm7ntwl1twxhmuY+pct8ei/IesjhvXWjsB4UPabKXDHDfX6RbNn27jcaRbt26Xmdi4s6YLfcBWNG666Q9uuil5LTptsY1FSwq1lQWcSwv4uxnmhHV3bTfbbHOnnDzVxuJeN3bEaLdr+w73x9t/7V7xiuebo7PF/fne5W7ugovdqIlL3JARHdZnQ8zmJNShfz3syDNjzx4/7aOmmuNm/ZTy4JkHxPpJmkXTFFJWqerp2jRH3PYskXLtGFpGtF0Vf+ihh6LotR+VzmID3peISkjZLUsZ8WuYr3lfaJdYv6+xDcCcH/j1caqrgnLRbGNjRjlvlMW52uwrz7tc4J26KGcuTzBK/a1VUl9JqAh7hjKKtUAA7kftqU0OGqENW68L/aU3zmVy46FnEkXWS8tuWloMkfh6Fj3y/dq1aw2obc4UgfLvUE1JhlUSTfB/6ZMjFBZF2+ED0L8A+P/58U/cmrXrDMyscz/50f8YvcCWPg1osMS9xyKRb3zLW9y73v1Ot+eALflbtLAHGoyBGsB4t0VcCfRC0Tgc0SMAaPsNlFqU3EA0gGaMOQLDDcQAqvfs3eMmTZ5q48ci0l1gwDajg7QbVeVRizRvcDdc/zt32y23Gu6HHrPXHbAxN8qoFQeMGnJgzw73Ny9/ibvy3f/P3XnHH93u7gNuqEXcd+07YMD6UauHUUvMeRjcPsxtWr/JTbCI7imnLDgqQzfOgOAuc1AOWjR4tJs6bbqB991Ge+hykyZNdZs2bnbf+PpXLbI90j328ee5kQaanYFPaC9LH1ga0TsmThzn2uz8CaMN/K7f7q675vdu4oQTIqrMuIkT3JIzz7CI+93uz3++P3qJ9Rh4n33SVPfCF1/h7r1nqYHeTe6yS5/u9u/bbc7Aw27G9Klui9Ftbv/TXe7keYvcPfctNedigvvznUsjWkdHh0W/O8ZYv2y0vhpmFJvJbs6cufYi3+ceePA+N9MchdmzZruVa9abfTvcIOuzndbGLqtzt4HLEUNtnwdzpHbs3BNFsHusr4fZOUQZhw4bGdFphlg99+/b6UYawIyA+6Fud4LRgfYYYB9uEeE9u815sr492Nbu1ltyHM7G3r37jRo0PqLuHLB7jRk7xnUb+N1rSXpdnUY5sTK6One78Rbl3mIOSZfRUvbvRyGlLXLqnvikx0ZRzk0bt0WUFMbAELPvs59xibv/3nvdBrtm+vQZZpsNRv/Z6x5zwZlu9aMPu9FWnxEjR1kfGr/W7jty2C53xWUXuE6Lnv/m2lvdCLPP+Rc/we2wMWvGcA8tXRmtjCyyVY7pM6ZZFJ372BK8UVa2bdtngYgpbqyNkUGDh1lfHXQPGoA7QJIfnBx7PtoNWI8aMcotOXWRmzd3lkX+bAXhgMm3PvyAReKHuQ5z+gYP7nYLF82xZ4W5cYg5MzPNoRxhY9HcJrMDdC8oQ0fmSDw2SEWD3LipJ9p9q1Da6kwjAmyAMUlGZolmJ5utsp2lSDk7e+IwZwFzKoOIKyCzjDZyDwIUgHdWBbI4F7IQ9URbvahdq8W514pFJQqP78gB3mvVX+9zyv3L6tihiL6nHWKztp/yVL7//kk7emgP85PoYPweIu1prdi48wNw94A7EdNm0+PWQ3kE7B2KtlrmUJRCWfhMrnr4s04CjRt2jb8TExOSXnmjZPQB/L94tJ0WQWf4S/kGFMDs9j84u0S8D3ZbdMQ+ieQATm770x3u1tvuMCDd5a762c/cutWrI241POStxtk+4+xz3A9++EOjVxgYgftLJN3gR49FYQHsRNnb7KfbgApc6c5OAP+uCKBCdTloEcxDh00NwIB4l0XrR4wYa3zvuW7WzLkRVabbosMPL1tqoGifW2U0jl/98tcEnA0M7nP7bZyNNGegxwDfrm0b3RmnL3Lv/pd/dCsefcRts7912Xd72Pp7z14DkKOMcsPPOOOqd7ixo8e5CRZx3w932oCTVdKAm/GPD1l9BxGJXm/3Nz644bRtFj39+je+avz5ie4Zz3xaRPXguocsEYwt0h9z4YXupLlz3M7tW8xOB939d93vbrnptogXv80i0SNHjXDnGnVi1do17tY/3mb3GxrRzHbt3+Le/PZXGzAe7X53/Y1urwHhbgOdUP8nTZ5sdR4fRdRXrtpgL/wZ7lQDmXfe9idziDptBWGwAcFRbsOmLQagzSkZPNoi5idEEfftFokGMHdYdHvdxg0GrtvdhMlT3BRzig5YJH2lrV4QRSfUvc1UJwYblxxqCy/3w/TbQeO22/jpMednl61eDB/W7uaeODvibwM+AO6Mo/1E+2ys7TvQ6VasfNSdMv9Es8kjkZfWaSstcNNnzjGQbXXcb6sHRyhYPc4YKO6UuTMtkr7D+OD7DcAOijjfXXa/Cy441yLuG93mTVvNTsPMzsb9Ni/u2Zc/1cbBg9ZNw6L6brGIffvgQ27JklOP8NVtGMOJB2gNN2rV5ImD3FlnnuR2bDbO+S5zDIx6NXfhbLfbaEIjR461yPkwA/cTrC62SoHTafz0sWOIgBt1wBzQIUNG25iw+7McYQ7Mn/70J3MWuKftXGoRd5aGoPhMmXxC5Fxu3rLKVjlmunEWvd9ldK5D3Ub86d7rTpg2wVZqJlvdRlv7RxjtDEqMzYP2jOGAKeek3doa5YfY/0ZOmBqtWGU9tEmQEgSZd5uJOuPvdpmV/6xoc1nRdr3L2BRqzZo1x+Q3s/YJ11HnRYsWZXJU/PvqfUvd6FeAbLXAWFx9pV4ATe3WGOJ6BQz9qHkaPrycLIktSAUpjS2pg7+xZJB8TGO9vjk3APejdvd3Te2brqh/V58frwlanHi+43ceQhwQaa8GxZojdoWesdqAcd4Nl2rptsNxh9YSJX7az5HkQdgXcNANtEQ8dCgvBmbsv/VWp9/+9joDzgfcXbf90d1+y02u3Zb3ic4D4A4biPnO93/gFp9xjkXdSTA8FCUZRn1uBZPAeJhCjRZDwuXyR5aZYs7D9rIBHBktxyLPEyePNidgk4H5TosiT7IE0IUWLZ7rlj+8zMDjPgOXG12PJTXu3r7b/eLnvzJus4FAu67TIvSDjL7RbpHLTRtWR8mfr37tK9y5F11g9ByL9tv9D5kzMcwiyrNmzDEwCmBzxmkeb+US6d1vdJQDtlq0K6LH7LXExm77e5eB7+3Gd+85eERlaZjZ7KY/3GiAfbh72qVPdRc+9iK3wwAvIJeVhX0WZd5jia3LVzzkVjyy3LjOM9zvf3ejgTdLaDT74LCcZ8CdxM9bbv5jlPg4xSLXj6xe5t72rjcYKJ5rlJ01xsc2hRCSrowPf8DA8OjRHe4XV11t9RgU2QVe+X647navvQd2W391W90NPJsq4GHjZHfZNZ0kztp/e80xIvF1kDklI43yMsKoLdOnzza7jzDAvDVynPZaxArwyHBgNWLixPEGgne4jeuOtG2/OQHzTprlNqxbY/z+aQY+293UqVOPRb3gsJO42WU0F6L851n0e8WK1ZHzc9jAO87FtBlTLLF5rT3rw81ZsPFwcL/ds9PKm2Q2syi8Rdw7bdwc4a93uidefHFkp1VGiYI/327UkdGjR7oLzl8SAfT2dksQNZvutXaayxbx4Rljs43uxCrKKPMKdhqNZt26B92oMYPchFGTzJmy8WJln33+fFvZ2WqrK+bI2SrExPHTbIv4rW6bOQ9DzAliRWikcf9xMh9ZsdbGzThrhwFtA74HrI0Al4PmXLaZk6qdSyebg7V92w4D9Wvd0y99oql5TIuoRIyvXZZ3sc2cqJNPnmeO10xzygDrRNKPOCrMj6xyMIZYCdLRMXWatSs9VaYSuBPwaibNdymAEFzIEikXBYPnVwmK9QBp/TfX8WdwD4FDouW1dlNNWjbtrrV5YtJy5LToPVprEy4psBxLwidIkfAQFx5b+Dxy5VEoyp8k0ORz3jlf+XFJqsK1ckC4VrkcSa4N5/SdBQJwbyHgHh8mWspistEDp+VcvuNB1E53moAGYjS+qA2XNEFXW5UZTNIbPHaAOkme9ikOIsoe8NZRtkBRpM2ACuD82l//xjjZm92m1Y+43//mVwaUAfUHLbK42zjR29w//cuH3Utf8zq326gQXZSHQocBdwDxeov47rPoNNSSYcbJfnDZAxZ56jauc4cB7a1u/iknuxkzJ7u77rEItQHVCeNPMADXZi+42UaRWeO2bt0Q8b6hYh3Y0+2u+/WNFsXeY86DRXX37TEwaHU2bg5gdLPRJxZZ1P3v3/X/RTxrorUPP/ywgeydbvbsee7MM86NwO1uo8HstrrvN0471J0eov72XydLuqA3O7ot+ksSKEm3440rfsvNt7pNmzca+DvXnW45JmvWrDaQbpF9ixqvMdC906L/PYdRDhnhXvC8F7hlDzzoVtoKwXCrfJcB9zPPOjMCmLfdekdks2nTZrr1BvaueP4z3ZLTz3B33Hq72Xp3FN3rsTYNt4g8Ee39RjPZuYPETUswNUoJYLbL6gtobzOOvW2r4oYOMmoG0X2jWE2ZPM6deNKMiLYy1Oy928Aj0d3NltS62mg1UD8mTzE6klEUtppi0D6jKG3eZDx5yzU48cSZbuOGTQY895lNzCmxFYenX3qJu8uizbNnz3Tt1qeTLXK/x64ZYc4MR6QSYyB06dK73YJF88z5NM78/p4oWk6y8aw504wStddWMyzR0zjlQyyy3dbeHa1eENk/aD9t1pdjxo6OHL6FpnkNsN1uTtpuo/GMs50fd5miEMOW1aEDFrknmXmnKQNtN4COjZ5++eVu3onz3CPLH3EnWT7BwR7stsuSkm9xB6xfZlri8J6dW9xZZ88zvetVBqA7DbSPtUj4VHfTjXdZMq3RWMZMNCfEIvhnnWa26XD3P/CIOUozzbE1QG3PwQ5zaFD1abfViyM7Tx+hu7CqtW/3PrPvBjd/wdyozThHgPsZM2dGTjI5IT3mRbbbSk6nOYco/URRSFuVGGKrL1AJ9u5j5cFGof2cdt759qyYg1LAoXmXuVd7dWQBywVUJSpCvGTqkpU2QRk41NiQd0cS4Ji2/tyDCC99TZAJhRntDJq2LP982p2X6ko96E9tclTLacFGvFtoiyRD075f9Q5nbFKWn+smmpJW1evRcaQAI/31JDQpJaBq/AR6TJ4R2LhrA3A/amsGPRvpkITWqoeW4vwNoOCqSYs2Uvg4usubH4kvOqLSbPaTgkGSiaxW3QEBs2fPrjpGDhrIsxTUCCBI/jGSt4MTAmSKVGWOfAfNhaj8nSbD+OB9dzlnfOdHl97jZk7qMJ70HnfzLTe7R1evcfNPO9N96j++4qbOmWeqHkaJsevXm3rKZqMW0B6b7g0AGc/ZgPLKVSssojzC+MjDjD8Jn3yaUSNWWZR0axTJHWXqJiNHjLEIpUV2je6yZs2jFkUdGnHABw8a4R66f6VbZvzkIQaCegzUdhp9Y7ABU4DVegOgE42L/Ywr/srdfffdFileZ3/fbkmMu0zKcIR74xvfbBSUSQYs90Y0GGQmofxESbnGuwez91hIfviIoXbOPovw74gA6PgJk929991vsoLrokj2DgOMXSR4Gi8bScOhFk3uMTC5edtWN96ezXPPPtft2LbdAPDOSE5xhzkoZ599piW1jjGlkVutnPUGXKfBtXD7LRJMYuZgNkgxwLfbgCbBVsDwKLPPeOPH7zQn45ABwdGj7PftFrG2cydNHm+RYFulMUrP/l0mD2lRa9Ri5syaavSZ1UZbmWf3mOweWHqv5RxYwplF1Feu2Wh9McScmhFuwamLzXE5YHz/DVHSabs5W9OmTDFHx3aMNOqOZTlEUpxnmJOyyZJFh5pDR3SYPmNVBcoIUWGcjaHmJEC9mTlnarRa0W4Uk2HG/3ZtB812JlNp1JTI+bAlmBFGMzrcZmDfIuVDLRG0vW1oBMRxGnHojiRXWrTTVh+gDiFJigLNzNlw/rdGlCYSnveg9rJ7u7XzZPcS2yGyu/NgRCuaZPYfb5Ka7VanA2aPA7u3ukeX3+96bOwuXDAnypc4YA7fqafOtFWPDvfw8nUG8o1q0D4m4sefZo5ft42HdetJUN5n42+73euAnb/wKM+Z5wPpRxJJD1lC6smux9RxDtiKwdgO49h3WV+arXB8DlkCwMGjK1rQr9oZYJEUqgF5WwWIErGPPnc4Ashp8nnuY58QSZcWdYiqwPuD38URTgvg8tZHFA+ec0BnlpVFtYUy4F9nkWdM0g69k5TYyfxSRNSdKD5yzlk3ZPITMnEokvShADfBD0Qk8jpu6kc5hTgSlEmfUp9a6jt+/0nxppbjJc49jodkLZP0Xzin7y0QgPvRPsiya2rfd1/tGvBgaklOkQEebmnMCsSLoykA39+AfBESkIqcs0FXteOALf0fJFPUDiKYgHYm2whARBrVBkyMCoOuOhwavltp9I8br73GjWk3bexp492Z55rOtAHOL3/y4+6nP/+F22t83u/+5Gfu9HMvMr1si4ZZdHHZIw9HXPZJk8ZbmQZWLBJJdHvrzs3uPpNFnDVnpkXVp5t84UYDUkb7MPCIAkmbgRfoPBs3bjKgttl40gZmDJh3dyG9N8Vt3bTHXf/bmy3ObOjW/It9Ed3DkihNDnCdqZogR3na6UsswRA6yN5Iw73LIu8w7y+15M/HPfZCA/smYwjdByqNgVA0xiMQZS7N4TYSBo3vb9/t2kG9DpuSyiS3fv3mKFEUYEVSLZSPWbOnmwa40W8MoG0wdZaIgmRG22GAf5ABTADaeEsg3WPqKvPmzY2clDvvusc9YNG7yVNMXnHcGLfdviNJ8eSTTzKu+3Br71CTQuxw9917j92j082eMyfiuw+yhMohQ0db9Pv+CPDMMID+iHHV77vnPlPgMRBs/TbUfpk7Z7o5QZsNvK8320+wiKTVwwA0keL9BngHDTGqjHG+x9rKBgB57SrLWbBVBRKOJ5ncYZvZeqf122CLwA+29ixaeGq06tJpNtxqqxrjTXIy8nDsGp7RreagLJh/iqnPdBhYt9UFowF1dZInMdTKNwqM8bxRxzHhwwigd1leQ/chy20wqlMEbG2skLMAGIY+gt3RXkedqMdWcLZbtL3bIujYfa05KVE2rB1DDThPmtzhTlu8wD3pyU8yp2e05TasMvBsScI2ZndZtH6OJeeOGX7IHM/fm+OA43dEZ32bKefMPWmc9d8EWxHaanbcYatC9OsG91fPvtzKmGiKOD3ul7/8vSnZmLSoOUVveMOVdk9zOqBHWd1R54F7zzhasWJlNGYX2XM31BKt0cNHHQanj58oABER0qyPLNGWB+/IvgWo0xzZR0BJr5x1ymlnRbr6RR6KvIryoEhpLZpFkfenLOpApJwja7IncxxlSGIwCXBN2w5fG16BJMq4z6RfaUOee+aRhpSqijYeShPk0SqF7FbEKoXPh1ffKvIeJZUfzWmLjzGBcRzJuIyl31c+JUqSnP3tvZ92bLbS+QG4H+0tHvr58+dn9tabvdM1EVBPTZ78LmAfSQZ6WzfzEDfyxVOW/YqUgJxpy/O1VmS62ywBE8R+ZB8jA6pwdkkqPbJBErz2aCMl+68NkGRYdJPRXW767TVusPHN588+wV141hK30hJGv/Of33DX/u4GSwA96F78yle7xz75EnfKotNNHtCixxbZ2bXLqAz7oJvgnJnahwHmVWtWGija6oZb1H296aWjqjHLVFxIfu00UAdFYIyBr1XG9SfaiurEEIva95hz0HbQopZulLv2NzdECZAkz+4z2sthQJ7xrdcbcF9vjsC5553nJlikeoRFu+dbRHT+KfOtae2mzHK3Jb1OjxJADxroGmzgCtDEJkQRJ5+AqK0O2OJyFIXfbpQWbASF57Dd/5dXXxNxxtHgJhl17rw5FnkebAmq6y0yu87AltXHQAUUnREmTbjXnImRI0yVxNqGzvt807v/8/0PWD3utUj6CXY/NvU57J78pIsNSM42J6HHIsLGrbbI1f/+9Ce2RD/CzT15bqQfvsN42Xv2mhJJd7s5CesN+E+MpAnZfGrMKHMArN27jE89tsNUSwws33Xng27ipDEGbOeYMwAdxTaUsij5YYv8bt/TaUoyHUbHGR3RPEiiXbd6rUla7nSnnbHEdOct6mzRZ6QzkYhkU6cNFpkHuIy3hF5yFVChIeK32cA8NmTMwek2WGPJnkTwLSJvvhUrGNCxWEX5/9k7D/i6rjLbf5LuVbvqvVmyLbn3uKT3mAB5hBp6S4AZHmXobR5TmYEZYGAKzAzlUQMhdEhIISGJ48S996pu9d673n/t65130TiJih3iRJefiS3de8o++56zvrXXt5YY9zHkJXEJAR7qGkcBWK3qqDBThDlyEbe0L9172OpOBZgaWtUvUVfXwOfi2B9FBfM2NycF6U6yLaAouubq62j+rcdqMQlWMQ3tep3NnTPXLl23zLZs+b3de8+vnOONPNjFfJfOT+fe0eOkSTHRWZwvTaeBPnv9G29DxlSMs029fed7P0UCVOGsMl/92tc6eVCsxlBBSRQaiRQqslCqrKimjyDZrrjqareqIitNB8a5V0nrP8rc1PwU4GcEzto1hiUyOt8jRw5TZBS40lFNJjfc/GrmLs2x5/nl+4+0Xz1LnGsTc+1CsdYTD9/3PGlcNHem8/LOIgLUF6Lh1oNKjY9ntD1YVOGqZnSN2UxeurfoOT5Va0gvGfEe5lMFsfq8GH8Plqf6+Wc650gQH+kiE9k87J/VvufN69Z983RkMeG3p/upD4I8n8c7k+s3+9nJjcAscD87TvrCX4jU1MldhufuXfrSRja0ek2djsD7FHstt7+J+o73i/HLraZUAYiZPBCcvIXXsz0QgIoOuDvjOWlt1TgqVMTL9aWGiXeXXjouHbx4aADHk5setXqCfQqQPgwAyJ98/FE81QXCu6wFm8Hi0oX2t//weVuyajXBRKO4fuAkApM+hCRFOvUEmlEHYU4bm+scYRuAsYi3JKcAACAASURBVJRmWAVCJkArESmH81cH+Lg8JhjaTpZ2O5C5iC1WUmd8kGRA3DkefmiTNTBmavwcYAl1FPAqhC0bzRN4mL/vgx+0t7/jHe6cZK9ZXVljlYQyHTxy0DasXQeDjje5gBQMtFw9ZPcnh5YRzlnyHHnOD6BxF2MsNnz79m2WBCBsaWln/3GOxZ8PQy4NudjYM2caKRSy0Nx3AI7NiormuuZKAd84gP0AzH8qhcyGDevtGNZy23buYF9ipPA1z8BScMUiztEAk/PR72MpiDa+DSY7FQ96yWWSGR81ZUYhc2qsU3OlfNQBhoyTwK2kI/rOxMXTjJmZ7FxgnNSH9w3gvqOiKY4ioQzbwniO2Yk02Ja22UuDaJz8z1u77NDhE0yAoOUWhJNIxYR7dnEAuYi+W4kUCepV6Efek8Q5SUKg5l3NXfU06O9i3VX9Cdyq4dkA51rAUVOu5Dda2ehkpYFp5VY0VLBoNWYImYnAhd6n1QAB5BFWHVJZtVBhoOJIhVQQWVMwiuKpOIt0VFYesGB8xSteZQU0NI9wXgmMV0UF3yfY7gzCj9o767Dh3EMjdZAegHzcZBIYixwsSRvwwo9hNYFm154RGklr8Wpfzvwo4ryGWA0hxAsHIq0AqGhwKa+Ujk5qwPVTQdrSSsGElEmrLQU0QMfAtmtslLzrVrScwSOFk7yWtJrAd0CgU/NN87WUebRr905bu3Y114N38efaGwDuzLcL9dK9QuPsU1d9ANKFvHdqfvo0bklcpsP4ahsCnnr5wuh8j1EkuPVe5n4fOv7jx49P69gjj1P7UHjdVKwhIxnzqTR2Thwfv+Khc5sKYz/ZcY7Uw/ueNo2bXpF6eC97idS8R/Y8aDv6nSRLek1nvkz2mGffd2FGYBa4nx3XFwtwf7ppFFnV+2758IN+2N3IvS3WxLAMXwhcmOk5s636plQfqT3drU12CXZYViuw3GKrY5SyxN/dMj6AKNysqrh5GEXJZaQ95mcxMMmnThwj6OZJwX7bvX2LHdq/l2TNONdw2YaOHBRrX/zSl2wxwGcc7bfY1wZSJOtxJOnt7aTxcY4D8d2Aeefrzp8+buhi3IuwKURJo3LBOcC04NIhr23gGTfsOKevziLcqAAm1MYC9sQTW+2Xv/6V04WPwQyPAE5lFyMweIJm1JL582z58hXov2mobWqmIEBuMQYoHCNN86ab7eqrrgmDRcCoHhZqnu2nabWppQWAVg/zP4JtYI97fxQAUdsvJPRHjHQ0gUNiYK+59jprwcVm+649FsKlJhFNd15WIrKik5xrKXIZ6fORdtDwKF1zNMzsNVdfQ4PoGXti6xbcTXpZTcBfnRMvxolkFICaS5JrE5IbSVPm0KegPgD1HCTC+MfDWMcASmPF9rE9FQSyyxzAylANrGLAKwmCGgGkSyvuGo3FfqPn7+/vpOKlQReZ0zBNm0lpIYqCDK73uGsAHRqU7jmV7YxbRzfjgCxIWvH8vEJXEA0yNpK5uKVvAGoSxYT6FUJYTsrLX4C2orIK8NvrZCqSK7k55PTbZ0O1zv5bwFuTTecl4K73qGxUA61+JpcbgXmtkDiACdBVoRUitbWFFRBtL8j8iuW6lBZnWgnn1FhX4yw85y1YbqP0MnQj1UlmpUaymMqKcsA3Vo/phGaxGlVSPJ8gqzmWjhf/tscfQB4Uj9wKd56uAVyR2u3Sy68nuKqUsdFKDBIjxlkhVTX0coRZaoFGih60+Z3kB+zZh1Uq5yu7ySjkQbJ11PhISqMeCMlr4vldPHp+rRzpesvBR2OpoKkC/PoVmLUW+VkQb32timy4/Bb2QY/ABX7pnqNzEkDS90DA6kIBJK/N1vafyb7wmU7Zp2Zq7KbL2D/T9r3+WkDTu55NfL8kjSrcZ6oTn0qTqj8u6bx1XDNZaYgsAKYrV5rKtPQSrUh3G9+YrEJRxYN/9unfvojUcYoU8Nr2mciTpnK8s+89fyMwC9zPjqW+BOfDB/b8XZo/7ZZ8g6uvziOX1LysRjfYiSFQF5JZmuqInK+mVN38FuHI8WzLr8OSv0RIjBxDwh+Bdp+CK322QoUE6MWdNqEJ7oFZ379nr3PkOHxwPz7lm/GvJoaefytxtJclzc/+1V/Z5WjIY+KisNM7ASsOuw7zOMzSfDJhSGKQ29AsdyO9GNRSdCjJAf8AjGwMAG7BogUAtGTX4BgdCBEqlAVoy3H+3JJPiLtsI5RI/uk//OH3HCSU04lcW8YA2bIvrOLB2tHV6bTYSp/Mzsx2N38LjFoGqZzJyEIu3XCZ+/mRw4ftTO0ZpyuXzMZJZsTiA4b78JWPB9wtXbrAXnLTtSRk5tpmvNa3PLGD0iUahnS9XX3d9bZp8xarozjQeaxaOo9ViAqXgimpR0V5lWNmEwBvfaweXIvVYUdPJ9KNLbii9NqVV15li9CQpyTTpAmg66IQuOee+2z9uvW2cuVqrskIxY2KiiFAYo9zHhkY7HENrGLxe7CwVMJoB5aQ2flzrJPzT88kwRjwO4AsJDaY6EBmd1eLtdafsqI8mid7W2jgTaYxM8sB7nb0+ANYMkbHJHI90LjTAFyFTKQLtllgbphroSJA6Z4LFyxwzZbpAOkeGjwT8X0XgJcMZMuWrRQSSt7lWnK+0dLJOPcUsWX6t+Rv4WRefSfFput3+pke6lqFcRIceif0MzHUKsbEXOfn54YTbTlWAekkJEQxXO/MlBhbtqjIjhzazTyMg3EvoDDqIHgr3fIIVUqjh2AY8F5QmEnaapqVEZak1Rz1BIwyVh0NtcwH1a4xzG/cXgDb6bDtO3Ycx+JRq0OsbjB3ggRSXX7FFc4dRgWYwGcQkN7FCsP+A/uYqzj4wOKroAswTppPrhBx7wWMc/4xFKLhVcEwWNH3dEzAmfPtRU6WlBhuTNUK0Gvf+L+dPOu5eEVKQ7ys4ULY8+o+oe+hmiOnu32x7bpHPVP680zGzEtRvOPJuZ4T5+t+/WxNqpEyUF0jZaPMpOjx4+KflT64aiarvFMZay/T8o5ykfJXt1rIvca7y/k+DH+sWmWffV18IzAL3COu2QpcHmZf/3MEvFTELwPry66bn6/mvRVaZJOrfv+nBvHnqyn16QKXJo4UPZ7O3m5cY4POWzdwvXzzj3zdxfjKgUDgQ+PXB2BUUmbFqSqaQ9vQPPfYT+7+Icyhlv7F+iKHQdpxK419b37rbbjJnHEWi32AugDe3wIpenBrX0rvFATPzMpx6ZptbXJeSbFli5eSFoqUA5DUD3Ae6FejYgBA3YQ/ejmNp3UA0E6rA2gfOXrYCnFMUStoEBAlmYUaUcXeayl7CB11MYFBsjyUbj0jK8sSKBzk5HD82BHsG6ucpl5SiiSKBxUF0qNLTy8w2gGT+rrXvRKQ/ohrKt1440aY20oXLnT/fb+n6TPX1q3bgNNJsZUtXGRPPLnFWmHrVy5daE0w6j3YHuZgudhC+NJeGlqli5YEZ+XKlS5V+PHHH2dVodnWbrjcVqxaA1NNaitjWnEa60okKzk5+ciKYJy4DpLvBACGjh1FuqOE0QGKilhsFbPTSTilYMD+3uJSsm3ASSB6kPXAinO92lolg8G3P3qEFZN9aMHzcKWpRR8+ZHnYMcYh+zl5vIKE1xxn1xjgvR241tQ3UBCg6ddc6EYDr1ovyDVcu+4Sxy5nZ2U6S8gUGPc+wNgAjP92QrpkDRm2iQxr1+V/rsZhLa9orqnQFiOv3oJxViIkURpihcCt7oR7N8P/x79HkJvkZqVRLCBJohH1xMlTTqOulaI4LBQ7GO+lS4vs1luvpACA9ef9ccFkzoPryRyXCKtfYV/o/vF/oXDMsC7m1bg+H89qDu/ZvvkJW792DdczBw1/K/MyxkpYLbn3d3jnj5ACS8HUwXVJxrr0tttuC9s3qimaFYF4zq0Xp5omgr80rwMUK5pHKkYEQlz/rmpkztfdY5y+P2yf6Qpn2UTKclXNjjREx0RL7iUjzDi74/0fd022z9XLu47oPLy7V2RY3kyPY6Lv+HRY/Uh9/IWQyfjmSv332UKhZA0pyclMpCbPtELqGzt1D5aEUvf2HByfztfzyrPfui7+XJ/L56AH7d6VRv/WceiPT2B3AYBnraK99edM5+Hs55/bEZgF7oy3JrdA50w9YJ/bS/en25uX1Xh9vG5MYjm8i41YG/9w8gzQc3nz0sicr6RUFSmyCRXwfLZXi/zGHdspDSEBQzCSY9J7A5YkSRFY6+eh5HyfARYCTUo7RSBsjYCb+hrCkNA4bHniMQD1sbBchs83k445Z26+vfFNr8YSEt0zczUpOcUxiK7vFVCUkpoOqElwoD0Tp5YE5CWyxROrKamKQo2aYTmb6tH80yzZgrNMI3IC2Sn2E7gzjgREwUvJsHalpYscSBQLquZJiailwpCmvQLLyUsJYUoVM4xURKCwl/9293Q42cucwjxbvnSJ5WM5mQdITiO45+CBw47Rlg3fps2b8PlOxdKxEUcaUDGMrIqIaGQ7R44ed0FO737PnwP4sh34lLZbf5QwJF/0ZM5b53saX/GjR09gZxlyy+sLcV8poaB4EqCvGPX8OTQS80AeZxuDGnMeVkp0HYDlFvhUgaOxVhEkX3lpwEcJhYrGvz0OWUUOMg8B3MRQOs4+8RZMTgVQt1LMEEhUVIjOvsmB6vSMVK5PjRXDPLc00VyHO9B8XH3S8E6X/70cXCTNCCLpGKcBeMvWowxnrBu3TiwZA1RosufMEfNNE6k8+CVDSaMIUYiTWOwdu/Y6Xb5SYfWSW4xEMHLtETAPg45w74TmW5CNq6iL5o8Q7gjv0aqPKyApRtZdsoo/y2HxST5llUahTvJAlyRJDHms0nhHkOukKpkXLSzzepSqNDM926W+DjOP3Vx214UiJ6fQRkDT2o/kOLISrcENJoXCbZSVAgVZdSKZGudYztDkSp3Eyg1hVgDvDBqL3/K2t7om7oBWo7g2Qfbfh91kJzIwveS7r+PX/Ub3E/9fydGeAu+aRzDvcjEKjwkwnb/HUFhxd3LbjxlPsJfd9iYsU5Of7at83n+vY1aBrfuS7o1+tXKmO9K9xFm9cl30DJvOy4c2qfieCWB+un3r3HWM2raO85leep/A+3TPxW9b+zzXCrqOQX1PmzZtcknAmk9yCrv88stdj9dMX16+IhZfz8HpSpdmehz+8y6IjO9PmCRSc7/MA7TWa47o8JKu87W/2e08NyMwC9wZZwFOfcmeLljnubkUF+deIpfpvLzG3xy8tZa3sfKJiB7EX0gwL5cCeQNPx8/YXwnNCx2zmpYn8yrH/k9+1VqBcPpWgFjY+jGsYR4XgOKmGXb9oLjA9lASFGmhx0djANXt7vflaLmffPIxp5MX06gm0lHkCx/52Acsh+ZGucOUlMzD2jCLBxyNlKjjh7D3c6wkYE4A+/Tp0+4BVYd1YXlVeThaHCAqpC/tusCYkjDnAnBHkRQICo4BjpcsW2GBhCwXZKQmSnmyq9lUhK1sJKtqKi0NsJoIyx4finUa9qTkeLTtl1kIJ5A8HFnmA6AT0dNnAPQasQTcu3uf7YYd76EI6ObBLHkICnoXkCMGPD4uhDXjfPvOd3/oWN+NL7nZFiO96CbFtAUpUS+MegwajLZmwDJFSGdHuKlKriKZNK7Wo53Pxbt91eoVzmN+9+7dTiMuVlpWmIkUDGoW7sORRhpvBUGJ4ZUEJwyB9UK2wvUQe53Mea1ftRCf8k4eeklWfgbrzYK5zhUH8RD2kiUUOxRFsPYJyGU6sbDMTEtkxaQGqcgQhVMS4DDOWTAqVCkWhl7SmZOn6qyhdoAChuIDEFtLU2YHzF8qDZ/zaKRUb4CKGq1yJANwtPoiF5m9Bw4yjs1ubFRBqRj4//p2SWHkCKX5hGMPYxs8a6snS8RAXDidVA2eAvoCZ1eTTpuXm8EqSzvHysoJoVwqCuSiI+/8Ecall3k5Nk5hRaESTaeurBU1HyXy0nM/jtWbIOy+5py81fuG8MNnbOIoFqKko+fnwwAFJdYOag7zXWhhHis9txcgrwJqEFCvbIB3vPOdDkCpIViuNOqv6KOQGmReBjgHNew6UoAqRitVum9oLM7meZ0tXJQYSUIroF/vkcNNO645R2mcpbS0PBpnR4cD9tb3vO85Zdwj7xteOqP7ow/4mYme2zeUCnxNNyzJO8noOC6ULluAUfdDn8T6bPdSfYdnWkBojOfOnQsBkOWIlPD9IhxK+MQTT9BQffipw9C+3v72t7tr4kHtsx3jM/1e+1ERoD9/CtZ94rHpvFScieCIXAUWcNfPz8c5z2S8Zj879RGYBe56ZPMkysjIcOE6s6+ZjUBkk2uk5s+vamjrkTZWfonyfIP48yGTmWxTqh+xI6fK0ZgrLl74Cm0z4CwOKYb8Y8SiBl2wTBTgCXaMn5dTWDQAyCT7yMshSZLm0GHYyi4A1X33/dbJasSASmrS1tpkn/nLT9j73v8X+LV3Os2zrBFbW9vt9AmB9AbXLFpbQ4jSyRM0gtacXQXBnhAwpWZNyUJyYXazeZidLq9wOuKCgiLY6iWWl1eAJr0Orfj1dqqi3rFe/WitnRuHs7VEJ05T7PETx2GZU+y9//s9+GrD1BKWVISLQyFR8gLJdWeqrAVHjzM1dU6HXonrjDzDYyk2ZOmYjQxH80KrAmvWrEUG02UPPvAHW7pkFfrn3TQrNsB+XWHLVyxz6a/NLY0uOXMICUsXQFrjEU2zZBxOOGLqU2helSd9Mmz62nVrKHrKKXpo9IV91MNbsglFoXfjn97mGLYw+I11oBMpkxo7AZNqBA2lqKl0BClMFNKcOVZffZrtp9qBo5WWmlkEi4/9IzKawUEceZAWqfAoLMjnWqqpc5RQqnKYfdJE5+QSCnUJKaxjgON+nFf68ZXPZr8B2/zoduexLiA9ACiX5aMcgC7FFUcrKVlYbfYh79Fx9fBfpZ5WVlYiJ6pyhYZAs1YcKNEcuNFDWcBWLjxqMo3F9UbXSy+Nj5h+NSUHWY1xRSSfU7ERz7WQC00Hcy2BsQzhtDI6LJ24POEZAzzTA0GKwVHJutgvhWMA7XkSRcfYGM4vZBa4ZRjNblYqhkbaLS4RR5t2PN0B2CNKYXWNt/RxdPQbIiNWaHDqUZNuK4UYwVoC2QqyegM2kdK6yJpSwD2IzGpIfSF8b2K4TrqGWlFwZYMkMPxDTkhBJDQaA8mlFIIVZJuuOdw1aSYyn6tJ5X0UwN9lJUUlXOeg3fa2dwHcnxuN+7nupJ6R9cmhnn2faoOgtuObIbWN6TK7useJHZYbjSdWZvYE+ONPR/q2T1aGI9KlBsvayRQ1HpRPPGadl+ZBaWmpK/rc9+Fsoqz6YI4dO/bUR/TzN7/5za6odZIzTbYZvnzDsDYz2TCnGe7yaT/u55aAu+9V8wFNs1KZCzXqF3a7s8Cd8Z0F7hdmkkUyHZ5t0o1cN0axEb7J1d/QvRftVB9iE4/+fHq3T6Yp1e//BACrFzcVyRTkeOGcy2EOxbTHY9moptTjR4+4xNFcAEsHTLtsCIsK58DMFgC2m/j9cRdPv2nTI4DfagCKEj87YdGr7IorLrPbb/9ztOanrIZG0S704gKzdWi/27CIVLurc0pBZxwtyQDsq3MXAKxKAx4Hw14LG58L2MzKyXUAeARZhcKDZCq/f/8h95DrpWAowSUkDrZWQTjariwVh9Q8e/ig8wT//Bf+jm2k0IDZ5MKUutt77TQOHu2wz4OylWO/eZKA8Cc2CMhmTATcE7FaVOFyDJlLZ3uPvePt70YD3W67dh7Ax/mMPbllO7aLqc5LfQhAOICMJx5v8iFkONLE5+cXOutINal2IzURMJacRw2ea9asppBps4cffhgdP7IX/lfAikKQ86g+U42WHD08jH8aFogZqRlOgz/YSzIhQDGP7ZZjc9jYSENtYMRWryi2rrY619TYw0JFXGIm7HChcy/pxLJTgFXnFcIT3FlC4hk/Pk4A0ggrEKEEx7SnoI1vpG+ho3OAFZBqq8fash3Ji179YroA9vKuF5BcvnSpY83TAFBDrGJoP1oBGaOQ6BXz3sM5qlhx/vjImPi9ZCFqVHXGoswxfSZAcajeA/1eCbjO392BvDDQlwZeBZwHkAL7ctBRw29cIJHxpthR+up4OzOinUZjgq7SsRt1OQAAm5EAhUQThRBAXtIbzj0GF5qiklRbsZzCJgADT4HQhXtRPhkCaYzZUBThVsc7CA7rYAWFz0WnOJcdrQhJi77xJTc42U6U9Pgcbxy2pCMCTxREOl/XTKhGVAql8Hcr1hVuAQfiw2mSAZqsNYe9BWmAAiQWydPYGBKdsW5Ws5pwuckniXht2D3oT/zSfVD3wPAKXFg6M5XcjEhSRPfPyYDciaesfauA8Pkd09HHP9MweuZZ9+PJsu3a3sQm1YngPPLfkSYKmif+d/7vJYSseetJ76yi4n7z5s1PSWPmzJljt9xyS9h+9az3/lSuxbnGwLvV6NwvhLf7VKavl7TqnHxhorHw0q2pbGv2vc+PEZgF7lwHVedi5abi/fr8uHwX31F4Rl4PLt1EBBRV9ftOfx8Z7rXx07mBirERSzmTrn4dlxiY+fh/T/ZVDSiWP7pAXXwCwALQ5xmO9Mx0txmx4eH5VuDkCSmwvAKA0qHX1TXarl273cPn2NFDtn/vXqcZFvPd0d4MIO6zgrwSwB+6ZPjIJAKISE5yCagJ/F0gW3rwdPT4RTyMxKJLO95GU6YCioKAnaPHj7nYedlFDiOdiAMEdvAZyS+kp+5EC//SG693Hu4NFAQusBTJhyQlI0gp6pDc1MDqX37FWiQyQZxoYMMBfbECv3nZVrZgruUX5iAVCXGMkgZJX431JSyudN0FOJJkMxbdyCb270P73j1qL9l4q33rm3cC9ObYj370Y44zYAVFObZs+QJAqGz1ep0eVWBt0aKlLjEzhIPNCVYajh7ReMIMw5qvWrXKgRAB97ZmQKdccyhiTlWcRIpNTgMNrosWL3RNtyHkM1kENaWT5CnphnzMDxHgJJeYUMI49piAxyG809Gg9/YjF8GJR0zzGI2lshWU1okWAmi8APKfTv4p29SAY6YFmrMyaPCFodbY9yEXGYKBDnt7h8Fai9gvNiDWWIzciqXLHEhPZc5Fn02e7aFg68f5RvaHYs/jYc41nmLQRXa7RjT5AZ21e3RggW30n2UbpevWviTTETiXA5G+Z7oGSaTSHkCSoKZU+Z4H2D5DxBySBSXhXEmD9tIbSmzB/ESsK/E9VzFAg+rQYAB7ygbGBMmPmH6KgOTEGO6d4fdRmyEXGsV6E/kSc3wYC0mLy7HR4BwsQYO2b18tCbdVrKT0AZR0biFWWC5lXChMAOVK8Q3GpLA4AZvOeIaTUrUSIMAuf3z1hoSBuwqdsLOOVhYE3CnVGPsowL7yCcLOM8N8d6qxtWzAUrTIlq6+1I3fn/rlJYYC77pHeM37ZLXduvZaUdJ2psPoesZeIFlyjpncK59uLDXf1RCpbT8T2+7BdqQJgqR+bsVMF5mXtjURlOvnfm5EHoNnzDX380lUzsvLc5/1q7sa61NY24p1V+/SmjVr3Jzykh691wP4mUh2tB0Bd93vvRXjcz3vdAxaUfHn78fTy2OebsXiuT7O2f1NbQRmgTvjpRtnGSmQk2lAnNrwzr77mUbAP7x8J7xuzr7JVX+XvZm/OesGGgnin245U5+Tnts3Hk33CujGJrZmKnPidDkPGxjLfm7WqWnphAUVu+h1NUJKVy17QYGoTm6kYsR7YMwHYFP17zosExXvng0TLoa0q6PTdmx50rHbAuTtMOptLU00feY4S79MwK8AnXTN0kKrECjmeMvKFjqnmjgkEoXE0h/F2aSB4CGxSWfqqwE2SnQkgp59S3aw9pK1toDGziF0yeXIZ37x05/bHW+73YawU6kmBErhRgp7kg2itMf1AFw5tMRhS7l8eSkseJFjuovw7x4CfJ0uP27NbQ0w1HE0XOYhjcmliAkBbgnS4RmclBIinAeLyzasDoej7PCB0za3ZKnt23PMNqy/yv4Zv3ox7Jdftc5Wrl5kre31zo5yfukCJyk6dbISWc1yzj8H9v+YbX58C2weAU4w24uXLHYNV9u3b7fykxU4w+Qwtri44DMvJnrBolKn69f16WxH0sJKR07OHDt08CjbSAEAAZrxTBkclBSpF2AddtMRYBTzK891NX9Gi73mXEZFbWMLqYJEKhQxuZqj8tSPBcFqzIQso/U+PqPiTPsW6O1Sgcc2fRLieq6DPNXluS8hTNhqEoYagK+m0w5WNdTbIOAuG8kBpaFSsAzQt+CaUh2Q63VNyXJXEROtP8N8HwR6JY+qw/dfIOJyVm6W0ENw7733usZnOeDEMxfionpJoY2mpyPZXv7S5basDDec8Q43ZzhrGHL1YGi1jDGiUIoLZbkgqfHhbkuM6UNq04UMJzFsUZqaiPtQvkWhhQ8kZFjnACsU8UWWkLqEXoAxe/iR3faHx/ZwjOl26WVXO2mZ/mi5IC6YTlYV+2Z+C7iHQa2cYmClFTis1QTHUIfTnQXcxbS7RlWn9/fvlXvSEMVJPRkAFXx35tjSFc8P4O7vS37lIzJIx4P3Z5JsaN54rfyz2dSe6x4Y6f39bE4v07mHerY90sde24l0PXFWpREsuX7vSRytBEgu453KJibQRo7NM42T5n6k6YRvEhYpo3HzzLi36w0XuuHiWi+/GuJXI6Yio/HXVuek85iunGk646/PaP8qzGaaYzLd/c9+7sKNwCxwZ2z1JVUjy1RA2oW7JC/eLfubugf0unnrZ55V0d+dppWboJfZRN5I9TvddBUfrxuu395UR9R/bioyGe1D+naxy0HpjiVxkeWglsQBWA3oz5uaWtFS92Dv2AYQb8M6sYJkyqOwj+jc0aqrifCWW261RWjOO9o7sTvcBcjtZH7CpCOvaULHnpqe1kU4lQAAIABJREFUBFie55isW1/5CpJBVyKredw5tsgmsRkrvx4kJEo/be8kXVVuFgDJYf6kpZMkumopzGgOkh4AGSBH2nc1GDo9NEz2w79/xNSTmJKUDsNPsyLnIyYU7hZdNJ7sdXV25OBB19z48Y++DylMCsFMRzi3eotPirWFS8oA7DnIS3ph9QetC5AuRxAxoWq6xGPHQoCymBH5dYdcw6CA2o9/9Et77WveZP/yla/QRNply1cushtfchXAP9lp6/v6sQUkjbSyguIDCYgkMx3YXT788GMOcEsiI2lOBhrxo0eP2gkkRyEaFBcvWeTkRI0EVsnr/goaM7uQnRw6eMTJTNJSsni4he3n5IoTg557hGJJoT+SX4jZTkDvPUbjahDHmADIOojFYDz/1ToESlrOT7IMpYDSpAlojoNBlz59BLcaSVN6unqsH2mJNjaE/MV5sLPdEcC84KrAzTI85wuQMI1TiEWBhjXWnZ3MEZhipYXW4ASkIlDzS+BdhYIAq+ZqjBpCAbFq+k2nYEwiUEr76GCVQu9Pw3dfhYIY+35WbRZTwMybN9ceeuhBa6V/II6u0FhsH0vyY+3G64vsZS9didSHY+1tYA6w2tEtZxqly+LFniqArHNItFM1yLDi0iwzOcaKsnBKGiVwaijI8eIa041VZIBVEnoCQkmJyKqwyEzMRWqTbtHxpMeGimgcbbLHnzhNAYPHPfp0seayurRxfO8VjIXkSKsbkgTp+rhVOCn8+a9+5hpaOU951DtmVHr4sxaRUaTUctT8HnenPlYI1JMA+794OcCd7+bz7RUpnYm8xz0dUBRo171OAHQ6q5KeJPG+91MBpJFFhz7nmfJIaaT+7mxvZVHKtYlky737mCdl9Du9T//1ZgLa7kHuM57xns7x+eMUKedBur5rGjfXG/I0kikdnzCBt/D056iVDdcY7ZYhJ/fStjTW5yPgaXJ7DL9LY+ndgqbyudn3XhwjMAvcuU76girOXjfB2dfzYwQ8eNfReMsqD6h93HMki6Gbqljlhx56yN2wFOMu+dN0wLtu2unp6VNuVm5sQ9ICWK7HF12R69KgNzU1OFvARv7b0gyYJghI8gd5Y4s9lAWjQFYIbTOPL8vJK7Ibb7gZlnvIThw7SqJoA2AGMEkjoxpQB9FRv/a217kl2BEAnNh1JYWKhWxqaoL9HUcznQLwyrK5gLNEQOcw+uFeWHPF288hSCcRWY2OQc4qLQB9NbkqCbUPfX5bc5v1ImFIiEu11OQsp42ODUajtYfFBFMpwfMEwLged5l3vesttmIlwU4psKIw8CHY9FBygrUBkho4//GzzZGSkwyi9R9DciPdfxy2fXC8+HZzHP0Eny25xB588DGkLxXuGtaiR3/Tm19nS1eW4WH+BKBdUiG0uICxHvbfzDFK+x9uQGxwALarC9YXNl3XTk1Y3fxboFlFR7wSNtG5q3iQhaOsNOOwuxxmBSRKVrDQ52N4tKekAMhRXMQiYRoYiqbYUsoswNFZCvZS3GdZTnaIsYHFHuf9qXKPSWd+JnBWKVz7cduz/xRNmPJPjyL1NuxKU1VZxzh3EgaVAiMddkmR28swDcYC8ALYy5YsQZY1LwzcadKUE456GwS4Bb5Pn65wDLqKLAVsib0PAx71DujcAD4C6ayQCOzqWiqIKoRjjc6hDy1/MpaWcbw3LSWBwifdjh3Zw0pFpWWmjtr6FZn20uvn2LySBPbRyvnjEsP8SkwswEkoaIeOos2nYLnssmyciNKssrrD/v07+0nSXWeXri215WVIhaLwZU8ts4yC5fbI7x+EESm3smLs/0awteT698O6Z2QUWipe9YFQho3F0ldQGWtbtpNNME6vgDNojwXcxyFjwnqSxlynXz8L2n2x7sGgl9O53wPepevyAI+SwgF3OFwAZI2zP1UD87IVVz0vpDLnusvqXqV7m7clFNj0jlyR7/f2il47PZ2eoEgJx7PJQSKlLJHg3B+TdybxAF4/9/fdiSyzP9ancxjzDLz+K1cwH4403aeSxrOA5nnJYDVuOm8dw2TYb19geADv5SZTbSj2qxuRLmvTPZ/Jfk7HrGJhVgoz2RG7uN43C9y5XvpCyfJvOkuOF9flvjiPNvJh4W+mkUyGbvK6Mf/7v/+7uzH75VUVY5K7TNXuSg8ise3P5jk8cTTv/Omvbc/e/bCYjbDqLYAimL7eDueRjvrYyStSALZiucWOCoR1Ewkvxw8JdvPQY84rXQzgDVpGco5zxaitOu2kMkATVwBUIndZjyZY7KkSSaX5lYZToLVoLlIEQHliYrzNm48lI42HfexffvEqbNphqE8eP4nzTC3FDVH0AMYufLz78cyWhj2BbeSS+pmdkQnY0Y1fdpj4djMeCQk0BspykAfCCXTldRzbZ//yk7bmkqUcOxp3gol6cG7pgi1XRTIuL3Bw+ggSnJ6eQSczkZZa0o5OVhegnp0NYRN2kamkuNbXNaN/PgQAFXuKSwsAt59txdBgqHAkpWkKfEqXMohLjXTtAu4pAqMAHDmeyIv9FDIe59iBVEXNtbGAuRTOawmM9g033sT24t1qxPad2233zi3YPi6xLhx7Bnoq7TWvpIE3Vo2miQQEBZD9NOD5DqPLtYunMFmwUMFTIPsx2PShJgp9io84bCejkmGAsyikkmz/wSo7fuoMrP4YDjmA9cxCCpF2q6ltduefhAzI2XyiY9cKywBj205fwVpcZcpovh1zoV2jeKDjw895t6oAoixQM69WReRA009hoFUcgVWncdd4y3WF7SoYS42qKiAT8CuPJ4CrpxfpCqBVzauDjGlWeixg3ay6fB8Smmh7yY0LbN1KmPCReq57K1afyRQ2Ce54BwcT6Ds4Ynf//DTzyOyOO+bYq15xOXr1fvunr+21zNyldtmGUlu3nJWJ2D6889dYWt4q+9H3fmDpiQ22ZkmGJQbHjcUDlyI7wP7HaHotnFdkSRmlVlmbYg8/VmWBRGxJGWkd7/hIPCsnWQB3xlbsuph1J4MR3x4OWNK5hH8WZnQ1FmOSJjmJkHKAw8A9KqqPeVNnJ08cswKkMktWXv28ZNz9vcRLNwS8vDba38/8ewTsJYGQE8xECclk7vDahxh7bV/b8Gy3J0sm/tcDcUcWyISfl9eL6z48MW3VNz76plf/3onH9mwsuvd0n07jbeS+vFzGH7+34pzsWOl9/rp4GY2uiZubZ4vKZ9uWT46dyQrHs+0jcg5ptWOqz73Jbn/2fX/6EZgF7rPA/U8/C6d5BL65VTdQ3VA//OEPuzAN71UrQLt8OYji7I13MrvxchzZiE319Rcf+rBt37HVaXzlfZ2enuai4ftoLhXIGweAJ9C0Gg+tOwjjPYLEIiUtH0kEwUK895ZXvAJ7wG7bvm2PLVqwDJ17O5ruw0gWsM8DkIhtrsbmMS4UZ/mwSHOLS2zhojLH1K5YsdylqVZWVwJ60lyokLT+apoU619ZXu2sJ3sJvnFe5mAc2TfmI2vJykyx9RvW4DyzlObSeVgBxuPuss9+ctfvAD1qoIwDKGlJHACIhvo4wP3QgUP20Y/8BSmor3KOOSOsClTVlFsjKwRycWnh2BsamnDDaQSUN8F8w67DAjehqR5jfGIUGqRmQoCX3EKkmy4owLZRibDO5jAW9jbF+b7LUUTiEjm1OLeWZFJYAZWSuhzYfxBGu8qFgspxRMWWbB6PA9SGJUuBwX7P7bdbDsFUa9aus/sffMi+8e1vSqCChWWyLV+QY4kwxddduQgwc5wmTeRZzmSHkKhuebXj7c5Yyq5QvQcC0crvycrCvUcMv5P8cKzJSFSSMhnXENdwkNCkU7bvEJry8VTGYhjJiwqoBAC0mlzDy+exgOM+Chnp0JetXOHkK85rn9/HUyjF0nSqgKRo9rsTq0yd5DArIBDhjlEPgyiBdn7GexRUlELvwziNmfJOT4O17kA2FR/PAfOZWOZkDA4rybE9lprQYfOLE+ymG5dTrGEJ2HHaRrHcTEsvw4EHlyBA2tKlhQD8DPv9g+X29f/cxvU0e8970u32d2yk4Bi17/7sONcLD/8rltr61Ulc31bLKdrAysVC+9ndP7O5+YTgzCOoC/ekfcewjOTUEoK9nONJF+5UMn+1DQyX2a4DCmPKth6KEa1QBGKS6PXIRy4TBpWRrLOXKvieF8++O6kTKxWuY1XyGWX/0m0bDXDv6amh0OR7Q4LtmvU3u4bs5/NLINFLNXzjqneO0fl7lxC/4vB05+IZ4on3P8/GTiwI/Ps8K63POynWWWmINw6IlL14UO6ZdP3be5h7kDqTsT4fnu4aL5kMuO/cWa35dFYpfEHjrR71X5fkyzmruHim66HPeutF3/j6bIXLdMdN+9G8mX29cEdgFrifBXXnSll74V72F9aZ6Yapm9Xf/d3fOXmMblq6KRZhaSjmfCpyGd2MxUIJ9E/19Zefej8WjpXOc1pShgL2n4m7SCsgNh+f89b2DpdImsu2ww+SaIALwUbNLXZUQBPA2YBkJSkxgwIEhxTQVsXpIyRUwtrzAB2CJa+trzA51Nz2utcCuvMAi4kOzDYjk9m6dRtWkEg5AITVhEFJOtNFg+MISFQ6c1lUZjkJEU2jOdk0s87hWDIpLpCOIIWRBl0aaKWsjuJ5ffRIrR3Yd8KBwhTkFQrsqSCxVOBfVuFFBbkwnSLYw4yo5DiDozhkIAVxQTjIHiRZUFhONIOSAhBLAuwqzXQRDLiaj2VNOIamu72jzQWjXHfDDTSX7oCFT7P/89m/4oEYz/WgkYxiQG4zvejR62rrkZ60Yh9ZY48++ihjJrmMlr/jbPXq1Y4d+93999Jz0GPziufYdVdfbXff9ROOKQhgTLHieTTyzkm3tqbjNj8/aHOyAHlD9B10YE+osCGQcXNbnzW3j1Ag5dKwmYFOHUvH8npY7FTsNNMZn0bkRe1IZ/K5xlg6JiEDSWe1A/Y/IR4ry+Ek2P8uO3a63Q4dq8fZphl5TAYNvOh9nYSI4g3GcxTQrUbmVIKXtDokC0itfgQZF9dIqyZWrt3mxzc7+0hJcGiNdY5AAqnS+49xMVSsOFCCW0wPjaNOlCQrSGlyuT6jfCdCQdwtrM3WLk+zazZk28J5cRwr12xYqaxqCs1mHpr9+KfbKSii7YMfWGsrl2SxQhJjv/71IQq/IVYt8N9fmYfVpFlDR6x1I3VKS6JXIFkeQsDluDk0oebakUMHbG4uqbAUrpu3HbIz/fnO4ai39ZQlxtbaurULuWaprEqkWW0jBVBMhiJTlX7A8eJQUzCPwo1VgLOseiRrK3tTB9wdE6/wKFmtinFXjHC4INQShHzhJZXpH6Ch+tRJS6QoWLPhpc974O7vOx68C2hLxingKfmImGjljijRWeMT6bgSCdI9SzzRMlH/1p9wKFzYbcWDcd1LI7XfftyfkiBpfJ/B51zb8cz2RCZ+qvdTvX8qnu5Pt32NXw4pyio8vF/9dI4l8jNeB68iRePv5UYau3MBeF+MaaUjnDMgV6SwY875fOl4tOI4+3phj8AscD97fVesWPHCvtIv4LPzLNzdd9/t5CM+sU7sezZddpHay2cbBoF+uRBMRzb1yU99wKqqy60Qh5VmGlH7AdoKGZo7rxTgHGX1SDTkktGJFWILshfnLkLBIQODZsB7B/r3FIqGEtxoSornOV/rTmwgG+trnSWjmPym5jo03732xje9wcpwg9HxVgNgFXjkXE/k1MBJ6qEcpwZdwIsa+eIBgXr462EqoCzB+hDOJP2w+WqklOZ+EEccAX1JNRRmEwjQ8+GaEtUgGMRvvZZm2pM4jfDgUeMmBcHKFYsdA56ele3kSrkUE6kUFs6iD8s+JVgm4ixSDuAXYFfTpXzL8+cUOrApWY8kIbVnauxHd95pb37Tm+0HP/w+Ep4u+9rX/8ulig5QUMhh5VT5KSwkD2JHWEm/QDuNuK2AiBjAc7Z7CI6yvfXr1joN+ZNbHrcKEmOzkP2opVHj8prX3YaEpA02fhc67XgryISVjmcV4Mwp2G0gHt7iyaTABpB27D1w0k5WDNmc4jxbD8jswzZx165jlplVSIPvErbXbA89etAysopt4Xy0yGP19ASMWSrnkw5LnRJKB0hnUpjFWUVNJzruU/b7R49bTFIxx4dOhWe2Gm5jWSFI5E8Mza5l8+e6xlTJQGQDmkjBMiJNLsBjFxHt0Yyf+hq6Af9tHGt0IrIYFzgEWKJoUoqupEBBXHYkw1Lja1hFL1cbbB/H2m1edp996N1XWekcpE3dtSiWeiw7L9WtJPT3RtmxE+P26GMVFIgdtnFjsd18fRnnhjypL5l9p1pSWgLzhCRfrhnrAsh9SFBV8wMrGyoUhmnQ1cqCvPATg/JQH7C9B09Z83CuK0xDcV22uIziiSJl7/5aw4GTVZIlOP9gbaomW+fdHmdzCgXcMyi2dPhUh7DoXuOu8DH1K8QyB2WFGtTv1TDiXXzUMIn7TxjEItMabKQZeS/zNB3gfrNzObpYXgJ8AoYCnAoWq6M53LuxSAoowkn3AM/mRgJxf1/0ANH/Tu/VypRv8tdYRILxSJ35VMfpfDS9Ru7Ty2Uma5N5ruP1hY1IHAHr8wmYIxtZ/d89KJ/Yn+ALKY2/7sPnO/DKN8FO5Xk31es7+/7nxwjMAvdZ4P78mIkzPArdrBRjrZuibvYCkbpxToVt13v1gFC/w3Re3/z+/7UHcOp4y1vfZk8+sQUg3m15OIW0NAPSYUHaabyUbleNlE2wxAkAsygAsRQdObDmfUhhZB757jveYdUVlaSKtgGuuq2mqsLp0GNiwu4vfQM92CPOcw2OesgKyEjvLWZJnu8DAPsRXGSUeuoDN8SCKfRHTLh00jrPAIAnRsBPmmD+KIEygW0mo8NPAIAmkxrag1a7sUk+5dEOPCeoIMB9pgaryBYcSf7ms5+21WvXwuDnWQppqLLtE6gKi64FDnvsMA4u+/fuA9imudWA9s5WeR7aSbyU6/C+V/qo5EM7d+0A5KshL9pOnDxun/7kpzj+EVYStsDM1jtWqw/LkjM4rcixJzunwBYuWERDaycgjgZNLloxgUuLFy2gSXQ3cpXtFAuAcVewIFUCxhYXZ9trX3mNRQ1X22DXKautOOxY9pqaZiuZt9JKFxRTYJ22prYu27rjBIVHOsUAfvLo3PfvPQ3gyaCRXUxntz22rQIGf64tBrhnp6M77m5w/vdlcwssMxTWsksOk4HlZF9/qn33x9vswSfq+EwBY4BHPAA+HhtKWYPKhnIxMqUAc1DjO0bfQDw9CmqejaaoOrr5MQuooRnJUcNAjJ1Bg28pudaH/CqR1ZL+ng5wL/OBgimWc1Xi6AB9FFQBIuyxesR3faTc3nzLXFtdOmZFebD59AqkUIjUNTdZaVkBnx8hqGiIuVtBcdQOcF9nC8qIRed6DfXHw6SmYO+IHOjsCkoCaatjozC0FGcxFHejznpSKxZy55GNaRvAephzH4CdH8U3e5+Vzs+wa6+7CptOswcfPYlFaYjiermz1lR/wyjSrtiEoC3FWUke8zQr0K+awNxGH68iF0mWCl0x81r2iYnm5LjGWiWJYe6qThll7o/TeKxmZmAvTDzWgqTgyrv+Zbe+lYbisM3sxfIS0BTg/MlPfvJHh5yFxadWmMTi6nsV2WQayZR71xlfBEj/rNWumWrHzzV+3slEhcH52r7kMlNxcpl4XOH8hBEnm5wOITOZeeLH1jfA6l7sQ6e8rEvb8b/Xs2biNZvMfp7uPdqedxqayXZmP3txjMCLHrj75poFCxZcHFds9ijPOQJaUtUysm8o9frMqQzXdN1k/D6+/cO77L4HHnQgXTdRyW3UWDmIzaAaJweH+iw9I4U/6eiKM21OSZkdPlZhW57YYVdcejlMfIcdPLDXrsGycB769dMncSjhITsC015Lcmo3tobysnbBNzQ5BuNhFtX0SiOm3Gn0cwHgFNw41BAreJOBVCc1Jd3pv0eVrgnISwyRXgooFMiWYFqAXaylrASLSLsUG6TfCZA99PAWe+D+xwBOUch9cgnbwcKR46kqr0RGs9fe+2d32Ps+9CGYY8J5YPDlfKKEzzF09CoWunBGqaqutTbkN11o+eX4onCsNWtWOfB/+PAh03cvMysDH/nTgNaAYxX3Ej5VhAOOX+bPoWm2Ei27LCZL8ap/6UtfDoBeQtPhKXscGYmkQmLz5xQV2pX4lG/buc0exwdfFpdtrY24oazBMSXX3vLGl1tt5W6rq9hlDTWHWDlA4pIWb/sP1MKuL6dXYAVa/YPYswfs4KHjFDj4kRdlOv14NXKXcVYbMtJTKEKCtv9oo7V0jtJUmgmDnIVDShWrIoRhIUkpyZd8RA42MSSu5uKpv8QOnxy2//OF+5HwJDBOidQ1qTY0juxFBSNBQSuX0yCvhFCusZZN4umLUCjTOMVY9a6t9MR2WnJahlV0jVn1ADKkdPUEEGJEausAMiaB9USkWGpmDuEg1HMW6I+BdGPH2mDb2+zD79pgBend1sgKRyi52O554JBt2d9o19+wyF6xscySacId7CG9shvXHmwllScwTHhUKFRIwy42nPMWOolOCsVQMkWHJGFJMNmSQw1RKMTAmPf1kWw7ik6+txHA1MW5EqRDgulgXzOONtgXRqXZzgMNduQ0qbUhXGiycdOBLddsjsK5JjEpypbCjh7YewS9fRdzPZU5zpxHnyN1QQx/12qC9qUaMfZs0+qYCiVWikZh26lx+a5oVYhMhJ5GV7QlA9ivuuF/UZROnnGXS5Xmo3/p/qJQHyURiwV/Ll4C4QKc99xzzx/JICQFXLdu3R81IT4Tm6zvkoiNCyXV8Gy7b0o9X8y2xl8pu9MpBCKbSgXcnwvnOO8J72U0fmXDp+M6goXng66pXwGIdFGb6pzSZ72v/6yLzFRH7+J8/yxw56GpG/BUEjIvzkv9wj7q6upq584xE2bG+Wkjr5kuK/PZz33Btmzb7oKGUrBGLC4uDDfIwQqmZ8heMQTwG3XppuOA6Ny8YljnOoD7TlsFEJCEpaOt1bm3DCOzacObvJEGz0KAQk9vJ82mgK1QqpNRJIRi7MaXXYM+Og4wFw8YZwkYYJMAwHQhIshesrCEVFCR2MrhkUEH6mOC0rOGk1D70YD34jEeAuwl4YWeivNIDm4eozQJSnqQABjf+uR++/FP7gWY0QyKbqGAYiTAg6KT9NYtT2y2jTddb3/9+S9YIgyeGNdhQFMPdKoaUWXlpmApAaU2ipJyVg4UMlVdWWElhUUoG8adhlXMYTxuODU1sOActx5s3jFHzKCaQNPQpi9bttwuuwKZB77Mx08SW/74E/bAfQ+6vgbn248UIxMbzxtJfj1dWW73PnC/Y4K7umDT52SwzyRLCw1bcUEiDb/NFCDd/DtEE3HYkWbbthOw/3NggBljAH0UwE+yjV7Y/VS07eNKTlVaKYFQsYDGXhoUWvDbz8IiUsx2Bax9Vm6pnTq2G9adRtHEPgo0pDBJCdhwzrdQ2jL74te22uYt5cwRVjP6Y20kCokI9dMI4UWXrV9jSTgMBRhnpX8qxGpkdMCicGJpObTX+tuaLC0j1462DFp5T4wlFS20XvlS8/vB7nZcXXDZYZVEjkWxSH7GXa4BUilAc9xojd3++iV21dpE6245YssWrbDqmi77+a+P2ZOA6KKSDHvDLUtsybwM65a+v5FmOoB6DHKpBFYG8vJL6V+gobSsFLa8h3HO5IaC3w6FXxIrKWqaFfROYo4PgvzjEunfGOigGG2kOOyw7sbDyGTIEmDFqbV51H513zbbd5zQrDUbLW+OnJQoLLnuiRSj8XF9FFrLCQEbpjH2kPXhDa9mCgH3sHsOhaq01mq2VUCWC2JSMlNY86+VJMnFBNpFwQ+P9DoP/yTm86r1101J4/7xj3/cpWxKTy5ApnmpFb05JBP/0z/9k7OdvVAvTz7ovqRn1BlWp7SqqP3rO6N7lbTb3j7ymY7DM8IC7h4wnu/j1vdWbL7A8UykLROPaybuMh5E6/xVcMka8rl4+WvnrSS9fMWDeP3eyRnPeslHNh1P9fh0vxdZNOsiM9WRu3jf/6IH7prsavQpLi6+eK/ii/zIdXM+ceLElLTsE4dspjIZbe8jn/4MHuZtTq4RQ1hPYVEuoDMWprnVWS0GAR/yKW8H7MWz/J8Ak1hfj8d7fQvgkpAe/MpHYcoFgLsBvVmw5ZWVNYAdNOQA/16AdnxsCMlNC2molXbbm26xK69bCyM5Ssx9D9sF9CtpEpY5ER1vrh7qPEzbaYoVgEkGVImFdw1S/E2yjljYXTmuOFtFZAmSqozg8CKXmCDa9Nradvu/3/4FYAE/d1w5xLoHpCUGwO7cthXgkGtf/drXYdwT0dpXP2UTJ9sa+ZTvO3DAPVSqsY9shBVXEqg86ReUzHUMvxh4PdwSCdtpo2gpgjGXNKa3N6zDVUEtIH7FZZe589q1d4/d9ZOfYh150GmfN6xb79hw7UMgTs2hr3n1K+3YqRP20CMPO6/21pZqe++7XmfJ8b22f+dDMOxBpC0w/Kcr7bJ1l/IAHcTJBACMdKSzHWCDxWM3TboJoTS2S2AUwHV8TM27SDCQXvC8ZQxge4MUQDDl6G5wj6HJGB//MUJ+ujrrYYyzka/gphNQJkASqy+5FkwosH/80gP0NdA8XMv2k0usH1eabsKqBNyvu+YKS6dQiWZfAa5LkEIrmsIvFuDZfGSvdTXUAYhT7VgbHv/t3LfmL3OJt52sKIzhUpTGNUxQYQf4H6ZYHOYahiQf6a2yFXNH7QN3rIOZP8ocGnHBU7EEYFXXdttXvvEIYDbJ3vLqyy2A53onwH10VH0Lc1kVCNm8uQuZRxSf+K/3UwBKwy4LT41XEIlGAky2fh9gv7G4AanBOZHVglEalUcUXBWFzrztpHU0ncT/vs9ZUx4rr7M9R2ssIZ3mcZp0OLRMAAAgAElEQVRix6Ng4hVexmpFKKHbLlmTRxNwru16sgHGPA55jpr+YNRh26VRD6ekqkEV40cK3YB+x7kODbGqhM5fjamSfykDITWVwC8umorKUJrSjBmTSb4E3AV0/+Ef/uGpT4iFl/Xshg0b7LOf/ew5mzUjHV0id6X7zGSYaA+0PWsrWYWOQ3NQ3xcBQK2M+UyLc53ORFcZ37Tok1Ij3WEmORzubef6nM7LfQen2Xj5bMcyHbmMbwj1Wn8961etWjWVUz0v7/X+/L6I8M2yOi6fFC45je53kamtk925ChvvpDbZz8y+7+IegVngPgvcL+4ZLACKJOP4cRr/ppBoN/GkZyqT0fbu+sVdVoklosBCVdUpmzu/CDkH9npVlTyskUygAR/sH7HK01WOeVaM/Qh+5mJXlVAqcC22Po6Gu/XrL0UGEI8dZAWWgD3O+30ANnoUgDQEkDtxer+tXldm7/vw7UDJTmtqrwMkjcJ2pSFjyHCa9C62LyvIBJjbPOQactyQjl5seBIsewgv+HTcWzIB0HHIZQS2hcn1EBhE9jIGC9rfH6Bp9HdWVdFKQYGXOYxrSEmiALgduNi0tXbaxz7xSdeAKw1/Jm41YkV3793lJAZqJBVbWMrnGurqHWMpRrkHD3kVzHqYKQRKqyVi39NgzLUiMYL0J5Um1g984AOwr5fZPb+9x377m9/ajp273ec2brzZXvnq17rPPPbYYxQhSAAA7kqZfQNNqP0j/fbr3/yKfdYhXRmyD733teQHEYxVf5IG21O4lpSiqT+CrOZqVjfaOKdRGGuKrHbsGYcAhwRQhZCABONCAEMlbQLU8ZSPiWUFhd6B3i75gyNdCjBWpNtq+PqGe5HONJAmm8Qxkih7rMYBrZL5eaxU5KDxJim3psdWrLkKS8p7eW8sQB/Qy7gOIim5eeO1FGs0ZI7KNUWhVmowhmmmwbJq7w5rJZhqEKBe1xewciQ6acVl1s/8GaanAYt1S+d4QbVGVydBXazsIJ/JpVbLS2iwN7wc69C5xvk1Icc6RejVKljzBJuPw87dP3sYR6BxW1a2xI7wu9hYHEtKVwO+1WCLCxKNx2qMTiWVtgtQnsm/xbZLTy85VRQnD2zHplQpnjHYMsKas4IiIBeLjCsRN6P+7hYLjndaXeUeJDO1MPw5Nopj0NbdTdbQxqpDdIZLQY2lgIqLbbW1a1MZsxDHVcA8Qt8+hDQIzXoi5ycHGTnKKHBJjbcsfrh+DgF1pdjGBLDcdCFW8RRtLejbKygCCphP6RbKLHKNrpN9nQu4C1x98IMfdHP3v//7vx1z+s1vftPpzUUA/fCHP3Tz/D3veY9rdBdw27Jliz3yyCNunouRfslLXmJX43Y0EdRLInb//fe774TAnKRbb3jDG1xxoPEU+//AAw84AkBJ37feeqsDo765VKtcktQodVTHqSA5yWluuukm92/v2f7Tn/7UJUzrNZfU8Ne97nXP6qSlufy73/2Olaltjt3Vsb3yla90Y/D2t7/dnZfG4g9/+IMruNU4649LY7Vjxw7XexRptatt3nXXXe5YdGwaQx3LRMZeMkid81TkMt4u2Hvda/u6Ps+FXCbyukbKV3Rv1Zjo2mkueF98vV+FmBj4qVg5+sbkyc7n2fe9MEYgihuKEMOL9hWZrPaiHYSL/MQF3qSbfroI68mcnuaBlsN1Q53u6zvf/5a1E2AzDOiVU4qTpICEW1tbcINpBgwP02CH/7YSM+W7LWYQqYF8zJMBqaO8f+26VXYlGnfZINadacan/Ig1Ek4k4KjUVendBdxPVRyBZuyxz33xk5aZB0tOomoAgNTd1U/QEgCyWdriaFj3bMsGcEVJykBxoMRR6dkTAEAJsJchb192NuZ7BJmMmhnlny4WdYQwnE2b9rJEX815xfBwz7YMGMw4ZAsCwDu277Hb33mHXQUI2b1nj51CopLIA1zuIAqJ6unpdg8oXZsqJDJNaFVVPCTQTCvf+SwHAsddmqmiyQUylPz6rW9/y11TPegbSb3sRn5TNr+Mxsbr8anPxv3kOE48rUgVkAPBBB9DQiDnHensr7z8MoBhof32nl9ZKyz1WH8D7igLbT5OMjUUVBYVAjSzgpCQZe2EQSH5p4DBKpIVhrS0AhjfLCcPUXiUbDQlt4mhRyCaBFWLkhc/ciSYctVaYsSHaAwVyz442GEDIy2w3gRL4Xpz//2nCKIyEmCZV0indC3ffvu1BGhdY9/54YP2/Tvx/B9Lhwmm8RPnnOtvvBqpTi7XSUAUTTdjJr17YHzIDu540mpYRehHb949FmstA8hScgppTsX7XE4yaOXTAdqjQbzhAfxjgOrhfsBddItdtWLcXv/SOTbcW0NDagION9VItOpt9Yr5VlqSahlIeaqwuqw41cwKSil2o8XOjlEa9yTA+BigS8VSL5r5RL4fsjQdwsddEqhoVngGmNey2hTTPcR8VvNnMsWgilKdg4DTAA2jcTjNDHfVWkfjXgqzJtdcvWtfq3X0UGgG8J83Gm3j+d6M1tuSReMUDNGksG4g9TRAATbENwC7S1YhomhKlQWkCgY1awecLaYkNAqk0jElObmQVmJOHDti//avX7HXkDY8r2yRlS2/bMaMuwChgLuA8H/91385MPnOd77TAdJjx445AKai8/3vf7+7p/z85z+37373u+7vArQ1NTXufW95y1vsTW9601OEg4D9v/7rvzqwLSmOZCeSwnz60592AG8TzkLan6Rh2o5WGaX9/tu//VsH3lUg/NVf/ZUdJdl4/fr17jgEeHWv+eIXv+gIDrGzn/rUpxw41GcEZiW/0Wc/97nPue/g072+8Y1vYAv6a9fkKX29yBKxxHv43uu4ZWeqsXj5y19ur3nNa1zR7YG79qtj0/Y1LnrpvvDRj37U6e7XrFnjCIPdu3e7nhdZ++r4/Wuqchmvbfce69rOhXjWT7TTnKgx904zvldHx6Ex0nNGxVnkS/dInfNkgbu2qXGZdZGZ7hP74v3cix6460uiG+5MANvFe/lfGEd+PvTtugnKLmy6+naN5F1332mHjxwGUDa5h5HsGWXdOAQ7PQaoDOI5KClMLuBXum0kujanoAhv9Ry8rwFpBBkdPnrQFi9d5AKYotA/7911iPCkMzDtyGHYZp+WRUcGrK6pwk6WH7GPfuYddvWNa2DH+/GDJ7G1uRv2OJ2bP1aHSGzURCiHjSAgJ0lNpwC6eCQnAu4BWewpZEVWfsgI1AipTJ+uLgoPyRaQRAD1adKswi99J0AsCkCSbAX5YkfRs9K4+NCDj9pSPNnF/NU3NjiWvQh/eEl26gDNAg6tSGDUOKkHdb9zvJEvdYpzVbjiiiuc9nQ1D+4ibDTP8PlHHn3E7odVdA9bMXsAhZuuuxH2tJXxPepsIOeXllEsXOsYTYGXr37lSwBugCPgcuHCUgKl1sJM3mMnDx6wjFCvXX5JtgWtw6VvdiC9yC5cYs2dQ86pJCuNhsOcDHoQ1ISawvEByoXRuT5qfgwHfCH5gNYOIX1SfwB6FMA8Y8jvogho6u1uwmO+kTCtWoqeZv7bazv21NsAspekDDTg3GcKC4P47y+ywpJ8JFVB+4d/+o3t2tnC1ugPwA5x7YZLsPic5xovpRdPxLVFdpdyltm5dZPt270TByB062jN+2XjnphsIQB1HAB7oA+QzLVKysixDq2c6MCHO6yERtRXXZdsS0t6WeVopEWzwB55ss6OnZSMJ9oWzc22kowEO33sJKsdRbZ0+Vr6FTKcHKWocK5b7RFoD7FqMqiMA4omNX2OoQ2SvEq68j6KpYBiVSkIe+QhzbwaoehTQSGWO8i86yO8K14pkzRoD7SfxnHpJEUEPvcnaVjuTgS4Yz2KpCYYg0NQoM0yU+psycJUitLFjE0BjdoAlJFYQscKGRPJk7QbhSxJz+7TUmMIzIKdHxbAp7hEtrNzxxY7zndq/oIy273/gL39vX9LYTh5Xfq5GHeBS0lntBL0yU9+0oFTAXcBsT//8z93bLonETTnbycATCzy61//esckC4T/+Mc/tu9///sOUF9yySUOpOt9kt9oWxpzzTsfwCRyQsXCNddc4/Yh8Kff/eM//qMrBL7zne84YPrWt77VbedlL3uZ+/5oX7oXqXjS77/3ve85Rv+rX/2qc8/Ssev78zd/8zdO//3Xf/3X53woNEM86Lje9ra32W233eaOTTKPf/mXf3FZCl/5ylccKNf56fyfDbgL4Or8xbYL9OtYBEBVnPzzP/+zfeYzn7Hrrrvuj45lsnIZrxfX+fqGUL8hn6I61SefB+QeJEcCdC9r8nKVSNmP/u5XOfw+dUzqUZBMMFKXLtCu8Ztsz4J3kZltSJ3q1bz43z8L3GeB+0U9i/VgOnLkyKR0o093oroZa/l0pg3Kn/zkx+0Amu7os6FC/eiOY2CmswjwkcUiXYI2F1CbX5gLaEULjN1dKprlBQuwn+Qzja0EC9GA+Jt7fmvXXnOTXXX5DbZjy16sIzusqQ6pAaC7Fb93sYstHQ124PBWu+K6FfbWO24FkPXBetJQ2ItePEENnanOAWYMNlTaYQGJWD6fAJiSDlysuwBPL+y3UjWjYGydM0HfEA/5kAODbfjN96MZbkXz/AfcZbp7pG8O4LKSy2oBS/eAjSc2bXHb/sTHP+aaUbdu3erYRgGRGpppldAq/+4u/t2H1CfEOOtBloq7SDKFxYdwpBFg2H9gvz2+ebM1Acp/+9vfAvzjXONfGVKjDciGfkESp5pjN77kZrv1la+i0E5HRgGYRkoiAPPv//bVsLc4+8rKSrebNl6P7/UjthWd+5rF2bZ4XpAxPAmgS7Wte5rttrfebh29Q0iRjtsSQF0mx2xYEYrtDgGIEwDlotRllSkbTaXgRgfIW2WfCejxYxnDcfzN9b84ZBox2Dd20XvQ2FhNg3Et59tizSSmxiRkEDDU7MDT/JKQbVgzbnPmZ1le8WLbuq3Gvvyle2ngTLSevihbied/6ZJFMMZotfFhl8Wn5B8qFA4d3GNPbn4UtxTFLyGtUQATkqooGi7Jg6Sowj89KsGyc4usS0UXReBQT71dujzBbttIg3LHLstKT+aYokgx7bGjpzsocoJWRIBUW9UZK86DxV2w0AoJrEqmkXOMqkUAV4VeDqseQ4xrDP0PaRl5rC4McL6xrHxkudRXuRUlkgirxgkX9EURKhA72Dfoei1iKaiSs2HUKYZikAVFISnqbC3HCrKcFZo2gDvNpqwwRGFZGYzqoJAiwTW+in4Kkn2LS7GDLKboSGRVoAGWWHkbSoVU5SJ/d7WhhgE8BkswkNEERTFPmb/q1XjyiU12+sR+a1K4Fsf1qb/7GY2qOZO+5wm4K+BLshYx1ipEJesQ6/0f//EfzlZRLw+2BaRVkPqXQLLYdmniI0PdBIQF5N/4xjfaHXfcQejYdtfsKgAtuUikJETfS3m4CySLiY7MHLnvvvvctsXqS5L2vve9zx2nCgux4gKqukeKmdXfVWjoexWp2dexSn4j8K3jPZfkUPIbSYC+9rWvuVUA/xJo17a+/OUvP5VSPRngrnvuJz7xCVc4fP7zn39qewKhYuw1LpIaRb5OnqTYo1h4uh4Bn7Krz3gwPfFCa7/nClucCMzPBdCdhPBsIql+r3Hyn4v0xPf71Ln57AF/zP6/miOeMfcJrHoGTVbj7tNvZ0H7pL/KL6g3vuiBu740WuKbZdwvznmtB5J0nzPVt0vnOdM58KnPANwP7sdfXOmkuZaencbDM99ZQCqV9OTp44D08FJ0L8xzNpr3fPzPGwDjo6CaFBpQ8wHFAgaPPLbZcjMA+VjlnalqQcMNqATMNeJhruCiweE+O111GKay297xrldZbmGKs4isr2l0Tihl8+bD2sF2Am5kkyjWVv8VcI8CcKqxcAhXlGGYeek5eCYBfgBAAPhe5DYhrP7EuqcSYNTBv394509Jfu118p8SQolSaD4cxJ973579ON/U2+WXX2pt+M534DajECmBJtkDCth1oFmP50G1kBWNzNxs3DFqXQT9CPKdmzbehA1khT32+CYH/NdfehkhSV0OLJ7gQa2E0WICqa658hq7GkeZXDzfO7GVHBOTBaiU1aFsML/97W+4bUYDOGORtdz6qv+FVeQh+z0695ULcyw1ocPams8gvcEdZByWuXQ5pxrrAplaANYlFA/pKQRGod/XioZhf6kegAQAehJ2mgKu0rbHo3nXPkewLRTbrt6AgLzLAa96iPbQZNzZWsuqS6VV1zfYOAFFJ0/XMh40igZ7bN2qaJu/MN1Kly2EGU4AMHGtHz4BECbNtmCBpecV2ah83AGikn4ooVT2jp0UdCeP4syCK1A0DZ+hEKmkyIHu37SN/gbs5fB2TwuR2KrgIVZ2dB7poQF7+Q3zbHnJmPW1HMVZpwgnnGhrASifruljfJptBH/2lPgUVngWIzlCdkSRqQTSfJqEJe1Kg/mVfegg1zIZDX1cLHOZuZKMk0ws0iLpriV5CdH4PADzPsSKUhopsAPMDQVfqUG5g36GVOZiLPKvOJqrNRcHWJVoYNVo+67DNOeiU6chOACTHjXSbHmZ3VaU2ch7sApdhctTQr5FxRZYYyWpwuwrGoCvCksuSiq01B8SQP8ejfNRz0CSHT/dTVhXK9cbV6PaKqwb59rS1YRoDffbwrXvCQdgTfIl4C7JlhxcBLoEjsUsX3vtta5A9S8Bd63YCYxG+ql/+9vfdppwMeti0f1LwE8A9waSgiUpkS5cLLzY5kgCQe8TEP/973//FGiOlARq/MXc/uAHP3AFsFYDxGKXl5e71airrrrKrQx433Cx9ddff70rFiJf0sSriJZXfCQw9++RTGbXrl3uPCTl8a99+/bZxz72MQfcJb3R83QywF3vEzBXgTfRmUfuObfccos7nsiXVh2qsJA9l87dg3ZdK91HBIw1jp5999sR8Nd1ErvtnV8im3gFiDXe2p4PuvLgWNuMTJvVNr1H/kRg/mzTS8el6+j199qXioJIzfszbUPEyGTf+2zHMvv7i28EXvTAXV9Uaeqe64aVi2+qPD+PWDd53fxnCtxnKpPR6Hz3zv8GuPTZvPnFDli1tAGysfNTaEw2oEha7Xk0ccqiMaxzx4lBjYWAQ+lmBCw6u9tgdEPox2ts82M7LHqEBxAe4CMDuLT0w4jzoJY3ukBxfXONVZ05bK9740ZbfclCOEiYNSQa2bjEyEJSlpSivEfRasuvXYnw40gcYgDocUGaLmPiAZoDyHmQjPSPwnJzHLDwLfWNeJVnAyxHsHCssi722UFoVC1ae3lkFxRkw97KaWUMNvOU7d2H/WHpXHdOI6A6hAvOji+VxtdsXGcK5xTb2vXrrHhuCcz6AfvVr37JA7jcSWf0AJKVYBqMtpNbSL7Dsv4oYKyV35dQUL3vve8D8OJXDfgdxjJT2n3HtCJ7EYhO5IH669/80nbv2A44DDhHkVe88hZWEzrtV4CYzCSs4DKjsLpMw/FnIeNfRlECrGQTfayKqIG2g30tLZuPd3y26yFAsc0iSBTNty2EIcW481Di6+gICa1i4uXiKAtCaYsUGqRVDKRFg326Bi00J5bjQV6Hhnu/KzDqYLUTo3vtsjWA5OXpllWUZMXsrwMG/L7f7WMs85CcpNpYbJb1kIwaizuM5kcSYURjBG4N86f86AG07AOWHIvn+6rFlgAz/tN7H7UzLfJPJ2GW4i4F2U9CCNCBTKZsbsiuWJdnQ52VlkZRF0Db38XxNbT0WRVuMs1NpKnGZyOJKcOHfi4FCis1uANJu55GX4QanFUoSX+vlQ0B9xG09QLscbyP+s8FYknTrvCkblJ4Q6ykKANAwVvJSclOVqO+DvUeKDU4FttRadLH+J40NlfbY5u3UXRwzXGvCTJ/A2M4C+V0WllBhzU3PGk5xYRZYZsaFUyzOnT4cXxPYnFsInbMrf4ItI8pfIn9jI6FqLeQ1VSPwZIbLjv5WEr2WE5e0BatKrNupDmB9Js5VmQ5k3wJuAtgiQnXKzJMJ3ITAu5icgViI+9FkoM8/vjj9qUvfekp4O7Z4JtvvtkBdwFUvUcylonAXeCsk8JHjZ3f+ta3nIuNtPITX2L+/X4FAAVwxZCLyReg1uckAxRw1+rBu971rj/ahFYKdRw/+9nPnIxj4kvNtzt37vwfwF3NtBqjf/u3f3PFjY73XMBdYFoad6W9SuMu4P5nf/ZnjqXX2E186VgjVy70e5E0KkgmMu7eNcZLJv22dN20Px2Tl6To70rTjiy6PADXddEY6nMTk2T9v/2+I38/yal0zrf5oKyp6NRdmB4FyOzrxTsCL3rgPlPv7hfv1Hl+nLmWT32oyHSO6HzYQPr97jn6OImbtYCGOgDeAKACsAK4UFEoli4OYByNxED632Ea92S5GEiIsWY04FEwqQMA93gAvx5QT2zeiQAiCU9tdJrjSVaYW4JkpgkWcxRmmwZYALQaYcsrD9j1N621dRuWAUh5eMO2Z8CIpaFFH0JP3IP7yRggVWA6AfZXdpKSLHTCnnd39gHuMwBqSc4JRM2Y0pEf3LXbOc+EYFXzCvNYOUDugfZ85+59DjRr23JJkYyivrbedmx7AhAFawrgTmRb0s/Pg/FftWqNLV+2wmnY27CkfBT3l9/de68dOnIQkEUjIgDRsXdKhhS7zTiNcF5NFGJdAL84ZBYhJBhvI4n2lo23oKnHbeasFEMP4BgljoK+5TKyB/33/ff9zrHtY0hmrr3xOsf83/W9H1hCzJDdeO0aK51bjKwlnj4BHuSDah5GWsPDOoCU4yByq0GkS8tWLLLc/Ewb7hnivejTceTp4UHZ0QOLh2Y6N7vI2SEOjPW7YxWrTE/wWWZPynQlphqMe6M9sXW7HTp2ADchmmJP4hFPU29uxrgVzQtYdnHQSpcW89k0O1M9DPN+1Fo7ky2jcJXh+WPjYvZZ3UgCcMfQIzFCEXJ0N4FSYz1WkB1vl1252mqQWxygobSpA807nuv1jfW2oBQf+sxYnG5qsbpkxSYHO9CmM+j382HYCVMaDzHfumksrMXBJstKiuZbNjKZNP6eLl01YFySDo1LHI3MSejYeyRJ4iQDgONBVmqSSPxNgGFXA7W87pNTMxRe6sKgxEhrpUDgIoT3/Ri/cIFIXJd+mpGHFQLGvFHuQGdnsz344CMw+MhccIMJMCfi0LcXZLbYwsIurtFxo93ACnEkQudijfR69LOiwTKR89LXManQhHfnWJOxpkTCETfPKupYURrOwC2pwLpa6oH4dbZw+Vxrx+8+rfidHMvUGPeJdpDnus88HXAXcP7CF77ggK1Wdr014OnTpx2AlSZdn9Uqm5pQ1SCqBm3/ErGk+4FAqX4v8Ku+kMm+fvGLX5jYcjm/yFFFUhl9d6Rxjyww7r77bvvRj35EUf2rc5IgssBUY6ykMt4LXUBXUh1JbPRz6dQFkDdu3GiveMUrXCHg9yFpkFYj1DSr89Y4SMeu4v0///M//2iV4pnOTY23E/3KBX5179GqQeTv9HORcp4999vVe7Ua4V8ePEf+W38/X+B8stdqMu/T+YnsmJXITGa0XrjvmbWD5IugG85MmhJfuNPj+X1megDpZj0Vi7CJZ3Q+bCD9Nn/x4LdoOmyAbexwnumZeIULtAsISZMt/aJCleJYpk1Em9xJaE433u1ilsf4X2NLg1VWlzs2KADAz8vGuiyYbjXlbTC7gMUeJDK9MJFIa8Q0DxB0c/L0AStdkG9vedtr0IyHg5Sk0Ra739vXhStIKn9wyoEeHRnAOhDNeksDLjdN7bZ40RLXEFpNsuleYsXlkhKH00wLTHEO9pGlCxc5R5wq5AYt7S0cL01ugDV9VwoK8gCyQeQIrbbpkYdgsgtsKSBdLjCL2O7SJUsdK37s6HFnIbdp0+OuiU5s3qLFi2CGkxyT2NzU7BohpYtupKm3hn0LyMcgQYlB556Xn4fGfYPd8fbbKQhCME2wtzD7srgcY0XANX+BlAVsfv7zuwGXnCpA95J16MUpln5510+RmTTYyzZeCeDNoAhiSbp3AFAezbgwpjSWRlF0yNpw196DzmZw5cqlrvcgVoVIfICihvTNznbcelpIWpWXfYFFoyEfHYtmZSUJsNDnUm2TkBfFAnYHWMGoIkX1m9/6ti1fWYakCMDZVm/xANPUROQv8T22eDWhUylouAmiSowvti9/8dfYImYQSPRSGw6k4hYDGHVFX6KNwGSPYj3Z01RpeWn0IvQ2WHZ+ujUBYnvHk200OtOOHq8GGFPswMYX5MEoDzTYDVcvZN/VHDua8m747NF85l0BQHzItm7ZZvNZzSgqzEc2VOq+Q7msKqjokGuOwrEwT2cFScUIwV2shsh+TKDc9XC4Bt2wJWQGK0hi3eNpuE5hng8yxwZZeUkF0EsOpQbbaIC7VkCGKKrUWZpG+mx3T7v95pf3YB8qv/p4NPqk/0a3W0pcpRWkNeC7j4QsZsQKKEa0anHmdL098sBW3kexxXVOYyzSWNVJ4/uSQuZBckaZxSTOJfkW550eNMS4II1RDMcRhLV49QLnlx+b+0aOf/KJp+dqTp0KcNd3/t3vfreTZ2hbPl1UTLxA79e//nX3/NH7BOIl75COXayv5rYAr2Qduj7vfe97naZeOnq/QiwAXFtb60C5/i7LxEhJjiQ4YvHF1qtw8E2xakJVASBwqs9/5CMfwc3qSvvwhz98zpu+JDnSnctWUk2yAsP62d///d87CY0/Dx2z3HJ0nFpl8Omyv/zlLx3wf9WrXvWUq4zYfRUU2qd07R7ki4jRfflcybS6h2iFNfKe74G7JJMqcvwrshE1EuhqnATcvUzl+f2U+/9Hp3PQ2EymefViOafZ45zeCMwC91ngPr2Z8zz41Pnybz9fPQ7fuPNzlpETD4gtdHIBhSypgbEPsKmH0Ch2goP4i3fD/HUB9IKAvDVCNxkAACAASURBVEHYd4UNVRFeJGYyOzvTAfJkki87AfRgDeQyGVgCZiN1CVkHjPgg8poOgHR8fDTAeB8gZtg+85cfdU2wcTQ0yiaRRX1AnCwXkcKw/Xge/Am4lCiQqKer144fO8HfSRqFZVUia0F+gQtTEpt6DOeWM2fqLS+3wIXp6GEZB7CW/R6Eq/PPVqBQMjr3ob5u5+cuj/YfI0vJhV0/euiwbduy1S3THzp0wIVASSJ0BcBAtm9a5pV7xDDAOw3tc4L0pjC9FRWVgMh5gNATBCztd3ppba+4qMQ+88nPOIlGP4BQuuYMWH8x63LFEfNeh578xz/5Mdp9mtcAyHNLiu3SSzfQVPsHO3X8sF1/5QabV5AFcJeURxacklmwIfnmYDEoLb3k/mLeJeu47NIrAOIhAIS07DT1AqRGkCedoUAYIWVVKyjj6GUGKR6jgmqUlIwiDjtOgOlojP0G5rKLhsjlS+dYe8tJmoRbcffBUYdrMYBN44KlWZZVOGxz5uZTzCywL335fiQeqbZo9UaLZqVDKyABbCid+w8gVax5Q+URa6o+bAuKs/HLz0BSw06TcrCgDCIraYapTne+8glJ0ZYY6EUPz/4G262yArehNq1kKOAohfGjYZpxV1/HApp/Y2iUlqWmChWdp/zP5QkaQ39EgIbUeMKZlGwapKgbYPwVZqQ/8r6RS9AAciMVVEFWJFJJVE1Ny0JKQxgUqzkDSGli43DHkbiF6xVLU3NtTRVgP4O5P2D33X+fA/lckfAKRwDQ1rvP8lMbbfF8mrG76q1sGUFQDML4UBKWlTU2SpNzjJxl8LfPpOE2hXOh+oK0xy0mYY6dOtJm2x4vp4cjlnldZJdy7fcd2e+0/5ds/DCFU7ihdDKvmQJ37UONpWKkBSQ15k0EkUmXLoD76le/+qnDkBxGTLiAmeaX5CVqelTzp+4fspCUxlxgXrIcvZyLE02oYvX1OclPVPireVbMrIgNSWXE1DtbTlZC1Awqhl8yEv1Mf9dxiRHX557uJf37nXfe6VbQVCioWNZxye1FAFzstl7yrNdxyipS+9Dx+qZLOeh4O0gdixpyJbfRNlXUi4HX+2VZuXbt2v9xKCpMBNAnEm0aW4F9rWRolUL/1sqAjk/FUqS8RvtVsXSxyWN9k/Es2z6Zb+4L+z0veuCuL8G5usxf2Jf9hXF2sjETWzQT//bzYQPpR/OxbT+3pNRoALDYdQEabAKRX8QCfoZY3u/obSfmvgvgC2MIWy0Gu7WFOHuaOkfR6cqTPBntcDc690CQ9yjOPQa2LYoAnL5kwnPQdINXujsIK2pppHFxFFlOtZ2pOW1//7nP2ppLkE+g+e8EmDc3d7gAp1SAuCQjPYCApkZprxvRyQ8AMLtd4+VKQlQ6YZOlV5evuoCAxnQQgF+AVaVsIuv5maQTeYCgACC7F5tLNY8WFeYASHvtAEz1zu073cO2EteNzeh1q9HYqtlXnvQ33rTRPUCPI2uS97PkNpesXYdOew3sIImwSDHkRrILucsQQHkx9pI/++UvnGd0LqsVso78ype/CpsL2OO41AQbhda9v6uD4qbVaemHWC544PekklIQgVatiBWBa665yoGKLZs32SXLF9l8AXckFpnYM4qxUwqnCix5P46wvXhcbnopKnYhFRJTLDs6nYNLklVaJe8NAU41HpJ9FMwpAbQDGCnInN4bF5WU1Bzb9sQOViH+YBuvv9xSQmNWeXIXTbtV1kiAUmfTEFKRMZh4HHNWxiJTYUWmYDFpsPts05Z+GPebLQqJSVA6WznWANxk19kPO33q8B5rO1OOA0yGZeHsMcL1HSCptbOHPorBPrsUmQ+G/fRKDFO2kcLb3+gCl44dbaDgoWk1OgUmHXchtrl0Eb72FEnFyIcSWR2KSwSgMyYqaAaVrMvck6tNgDGShKqPtNs0QLlWXIJy1IGal1uQ5mgQNr2PAk+AqculONLfgC1lLgVXkOJGCbzi7dVUHQeb39HW7Ao1vf/hhx9kO7I1or+B84webrQl8wZtURHOMSNVVlt/yhbigx+jeFR53ssHk/ch+gfwdzk3H8nRcMdmDsTz3Ymj0BylR6QfaRkhTEmZ+OivsN/cfy/XN8ne/en/Zh4pO2ByLwFsMbqRDZnn+qTuRQKTE7XTur/oPqCmSemzBcb1HjHwHuj67amQlDZd/uzar66TSAW5yHgGXsFO+g5pf3p2+UAjL8MRUNe+BNo1x6XnVrEcefwC0Xqf9qVrILAuBnpik+jE85SsVFIVnYfOSwWDPq8Vgkjgrs/J6UvnoSJdK47Sv+ucBKgjz1ufl4+8jllsue4T2q6OJ9LH3R+Llw2dSxPupS3eQlNFyf9j7z2g47rOa/8PwKD33okO9k6KpCQ2UV2W1SX3OM5zEsvJS7dTXlayEsdOL46zkvxTHHfnObIsq3eqUBJ7LyBI9N57B+b/22d45TEeKZEgKJImxgumSMzccu6Ze/e3z/721rl6DjAeeNc+VXi83/me3wz5YN6lc/DsHz+YPc7t5UoegWseuOvLrJtosBPAlXzB5o7tJyNwsf7tuhnqgajrPxuvtp4TaLkbAEm9gOE2J+dIBmx2EZw0ANBDWQ1ghwmH0ezlITWEZKGrG5tEAPwID8XBAYEfaXdJkAS4lxQXWXbmPCQuvB+1TGc7jgf9NKvhn97V0Ya3O+zk1Ijt37vTNqxfbR/7+EecnWIpQTPDNJvWwOK384AXwyzpxgDWj9Jgr4HJkjf6TphyPYA7OtoJJqp1nvNOJgFQ6UWGMcDx9LEvPfzFfimQaQAQO6wUTQBtPg44PuQNYtt//PiT7qEru0oVCtu2bXN+z3FIgsSu7yGkRc2k69dvsK03bUNaQTHB8Ug6MQwrq2RYSV5eQEursehiReEHj/2Pe7iOokf/0F0fhhUsdUmprXQensCffXSwzxU6+fMKAKAE2zQ3uQe1PNcTAaO33nwTQUht9syTT1gZ3uklFBoTQ6x0cBy5uKYkJEjrDAsNIFdKaYgChGDntL83drztGEDJB8Q+a0yiAOl+QKPkJI2sQkgeksx7+pCy+Pl9DCFSclz52t9/jWCjeXbnbVuspb7Cqk7uBkRWWiNpuV0teJ6DM+cV+mz5+iSLTw4lYXcJDjrj9vXvHLLiRbcToYjkBrZSVp7JMMpKg52gWHr7tVeso76OZlvsBpGsREqKApAeonE1mvny4F2bKToOWFVDJ572huSEZl5+V1fb44rH1LQ8xnyYwjLdbrz+OuZ9GSA2ifkK8GccpBWXXmpAen7kS8kAzAgY/0mqklHkSUnMZcmXQvnOjDFvemmS1n1T7kU+gLVkRqM4FWnFR/IcOc/k0Zgcn5XtZDZqLnb2hIyhlvx7KEC3v/oiY0szMg25kdhtRoZ24vDTYaXZoxY22WSNrdVWvDDXIrieNhZDgUI5Q1EVSpOqX43frE5pfFQMQvzDZssKsxhg2sOcH6CQzrYc5sde3J4i42PskUe/jN3l/9t8ORvf/+BteA2oAu16aZw8y8Dz1U5LiqLvp5jrmTTfa9/6PggAz/bzTfdOFSFiuKWbnw7cZ3s8g7d3Np27N94aJ2+s9G+ec4yO17Nm1L+pqAnWuV/K452Nbes66jszx7bPxmhe/du45oG7LmGwL+7Vf0mvjTPQsqEYnQvpxp8+MrOpb9e2m1oPWmdPI7ISkYIjgDms3ADnAj7yJR+B6WlugwUFsKqJU41/khiIiRoDLPZhgygGWCC2oDAPGYCClCaRENB4F5oE0D6Ed7ocYPhMZ7vT0vsAO8eOHoQ995Gg+EdOGiOQVV9HyA768m4Y6ZLiQh7g0j7nsCSd6/ZTxQN3357d7mGWzP7ksDIwiJVhbw9ngi83gFtALR4Nt1hnMVTRaOd3sqwtdluOD2LcYyJDke302DsUAXpgrsaLPA0LyVEYWmlRBf6luS2HRU/PzHDOIr2wgSpSJmBaowGhWm0QWJdTjpavT52qRBZw3LFwclaJZECVrCo9s7T74xRBalCcjyvLQsBnKqFAMWhqq+sbrJ4iQtIN9RjcftutTtby+P/8wPIyU2zNonLUFSTCOrAnVx9DioPrDYygdNsDoG6lvioZtLO713YiXYiERV2/bh3MudI4aRJlHEXSq9lXBUQGoNRJSJD9KDX0hZdeAtQ32L13f8jSE+Ow56ywhurDDsAP9HVbdRX63NApGjonbdV6GoMT/FZQPB+8nGZf+/9ew21ms0XQVOljfP3sK5YmTrnkhGHZ+SpFzSCFSwrHUt/YgvTKZ/2MWRguKxkpEfZLP3e//efXv2/VzbDjCSFWnJvK5yZI0QW4R8TZ+uu3sGKhxMzFFHdqlKRBmu/RBMcdBbiTZ73mg+RBGnMBTYFq6fZD2FekcgEgvMPRsk/RxSqrRwFCjZdshBTypXReSbCUEdBBETfMako8IUzZNCv7KAL86mJlP/L0b2lpJAfgJeROrCpMKWOAgjWsnXGrQSrTjfUjq1HdLVa+tJCVHhpRsc8cH0YapQZg5FEybp8aBdwiP/ND4Q/3sMI1FMe5lNmbO6rtpZf32Sc//Su2fMUaa2fsT5Hcu2jLx2gAP//m1JncTTW39CPgrTHUz4XqqT0bSP0p4H0u7/JzHZ8AnvavIkHf1Qv9/Hudt7bt2SYKuEtO9EECd3npSzITrHPXOAncns1PXefiXRPPgUbnoFWA2S5oZjJfzuczc/aP5zNK1857rmng7jmKXE2V97UzNd/7TK80fbuO9nTVm7i8HOGhRvOjHEgycwFV0QDfDB4coc5mT9aKvTimJCWluofqFMCqB0Ze4FagR2BS4DmBZf0xwGwkzZDRaHKHaEx9683dhCLhDIJ8pQcnmn7AyAT7amlttFMnT9gDxIzrIS8GW04xoTQXiqGeR6iObPPkJa8wGbHiziKNQkIPdCWyqniQLEMe3Gno7OXyMm9eIYUHmnyYtc3IRvpha3fh2zzC/vXgLinKx/s82gHuZwhwCWEfG9CGSxMfA9jLolBQU24ekokwHEC0zC2WWpp36e5le6nr6ON32l834zACsxzB2J0gqn7/vv0c84h7j1haidvlAZ6C/GfpgnIrLypgRYIwKFYwJnE3qWmgWEH/qvdG82+bNt7ggpMe/wFNq7Cz1y1f5Bog49F0B/SirIIgk8mENc/D4zySlQIltbrQKACmHpZaKVDBsBY7yyiYZjUFh1OghMLaN9MboIInNTULSjUcT/K9aLafsttuvYU02TKbYgVjfKjb6k4dITzoKIB2EOA8ifZadm7tVr44DnvESRpU8y0lPd/+67u7LCx2paXlo1+mwEH14tj5SNhBpbi++sKLNJ2OWB7FgiRPAu49zCdgFKsBY/aRe2+11+ktOFTRBOOOhWUigJqCorO9G7CMiw0rMdtw2ykpLWLxA3DJuSuAy/m1M04C3iqsXLAMJxaOz30Yf1dhogZTNVVPUYSG0xMQIkefsIDWPZyiVFIYpeP2IsFKpMiS5aNSaXsBWN3M2YT0LByKYM5Z1dCgjTBn2gDur7/6MsWFPOvR8iN7CcUBJjn2tMVYNRaefBcGumzxmgX0yaJbDokjY4A5O4n2n7kjS0iM6JmLrFgxb/q7xwCrFBeWhaafnNweybvKLCUtm6IhEvvUViu+/iEXznSpXvpeeEE9HlM+E7bcC9jRNmbSfK/5re+N9i0Jz/my/OczLl6TpLvnAdzV2PpBAvfpOnevkPBA+dmKFI9591xnNC5KTL8adO5z9o/nMyuvrfdc88BdQGe61vDamgJX59kKkIqRvVL07RrFd976vzDq1aSCJsBs59HcWQgIR1oyDFBBmysPckkzJE0QRangoFG0yQLusj2UhjEFJxqx8JJxxAL0JwBeladOA4LQ/CIHaO8ErANMB5ApjMMm96KhGUKqsZ/glSVLFiHtuBGZDTpmAFdPd59repXDQzMyku6eTteIKTeYboB/extOMQCr4uISwHoGjCfJm8go5sH2q1G1sLjUenDBeRkWWeN94uRpS87MsgyavvQwKYO1TYzD0ByQtoOGtHrkONdvuAEfeTTEAF8500TD3EuEIbAuBxJJbIYAm/04yiiyfhy2d0p+5aw+jCqZENZMS/BHjhwGFJxCj57sxkfBShOMm1oily9eaEtoqkxAD5IHGFQ40gg67HZY8mMVp2yQgifMF2I3oq8vRm70xGM/QFveaBvXrURmAsik6dUF0vDd7yccqhfJRizbWrZqdUCLrVAnCh/pzE+j55XURw95hdkI1Y9wneRTH8tYHkGyk5NTKMGNfePb3wLMTtqDD91rMeiuR9g2FLGdPn7Q6qtPOFeVHgohP4XPyFAHDarxMPxT6MGTLBcf9R89e9wGJ8ps3vzVQFKW/GHZpTGRH/ok5/7iM0/ZGMVEdkaac9bxA7QbcAjyEUQ0jjwrKyUGQDzqHGmilarKfyOnp8hjJQet+c/93M8D2ouZR2reI/mWFRbNkxCun4oSFSyOHWb+OKtNAXPAu9NpsyKUSHEp4K1CywF3CgcB+zCKS+U+yQkolDkqUBR+RjozwjxVw2E9VqaFsO6pzI1wCq8JtteEg9CLzz5NkafmVTHohDzF9pIj8JyNdB6wbTfO59oO4cFegqZe9p8JVnmkinGdoochlyJVfQDIboZ7AeoEbNGAW1tHn8Cizeyn1F564R3maRjzP8OFnCkN9iO/gdPJJZDKaIwEtsX6Cjh6LPtMmG6BTG1H3zEBy5kAf31WxyO2XZ+fTeDu6fZ1bioQJF1Rn9gHBYKn69w9i03PY/9c5+pJZ3T80sHrOy0p3kyu0Qf11Jyzf/ygRvrq2s81D9yly73YqPur65L/bBztxQYveZpHBYDM1uvIwWcADw0ABcKEYNpj4wkxGo7g3whWQvObCpOt5skMklXFqkcCoCd4QMuHXPZ6smL0AX7UNNmEP3o9kgsBaOnOMwBrlUhItr/+tnsYC/QLuA9hAajGyeNHj/CgH7bP/dIvA4r7kMrUuQa2+oZGgBjx9EkkU+IV39bWhAa5xdkMRgLUo2DGU2g6zM8rssWLltr6DesBS2K5R62uvtGee+ZZ5/qgomIE/XIp41VSRqgJD79E2PYFZYWOpa6FZX8dgPvxj37cOdTU1dQ5H/DcHKz8JLOAUQ8BQAwDKKJ03gDReIqTXiQzcioJ5/cVladJftyHjAIWHka7hURWvaQpT8c+sqWRZFT0zLds3WwLAaAZCm0S+82YaRWgA5/3HTTJ4nrprAmXLV2EJ/Yqx+oeP7TXNl+3ypJjfDDmqLnxSB/gnBTeFELh0NiAQwaSoUWcn5ow1YwpHbcSX1spcN7EGUQOGStx6FCTZYjKET7XjpsNhDXXphonnP320Y89yLmGEsREsBSSnhCKrMpjhyhqKpAoDdhbe6opHPAmzzFbsCSOQgbIGhliBUWFtmNvq/UOF1lK3iI8yWGFAUXqK8hMywT/D9iuN1+zk0cOIrWhiJmA+UaiEkrjpxjziUlWZ8D5Eew7PjnWueuEUKAAq62rbdA+9bGP2KbNG1nxGUD3DyPvrj/yE4nPGTtp1CWPciCGMe3tH8QhhqRP2PE49SPAnqt52jXMMrby5U+hMJPXvxxwxGIrjEnaeL20PZYnXE+AmlcbWZ1ooy8jB/eQzEKAOMm0dbXNrCK9iQ4f/3bOxRc6wufbLTr0mOUm9VqkUZSO9Nv8ZcUEXhG0hNf7aVYTulqGsErNZN4mAt4jmH+sCrEa1NUTZoeOtNniZVsp4kaZZ6k0Yoew8lPEnEZKwbEUr7ubuRY4xtl46T4icOW5pnha9ouRYGib0jPrT4HhmQBLr5Ex4KvPtZjFl0CvCgMvSXQ2i4LzPUw54ejladv157nCsYK36YF3nYN6d9TcqyJrJsXR+R7rTN/nrWyoAJvTts90FH82P3dNA3fdcCVRkH537nV1jYCcDcS8zPSh5PkEz2bRdqriZRxHTju5gQJh4hOyALw07I2GwiIPYacY6phIsYiy3BOTKgmEHFV0PALDgbjtMH4fjzNDhWv8U/NoVTV6dcB+UyMpsbCg6elpLmhpGL9IyTcaYdYPImMRy6zmS7nI6IYvKQiKGVhuwosA5GnpyTSP4iICeJYfeWFBESsDSDVISh0nVVVj+vKrL9k+JCJiMX0ci1we9JDeuGmrvYN8JVa+2bD4U8gUykr47gAMBOx+/MQTdtOWm+zOO+6kIGFVAPCXDsCav3BxwN0BlAjBzvFJIy5dO6wiKwp9/cP2re/9t72Bt7hcY+LZtlh2gQ7p/GurT1tvB2CTwmPdyuW28fr1gNkU17wpu0TJcAT+e5Hf7Dl42GnVVSSUlZfY1i2bbM+ud2zv26/b+hWLsUzEWQVAKXtBjXsYIF5AfgqQK8966bXn40EvJxRVDCooVHhUIgnYRXJkKSzdaiztZJMpUBqLDOG1V9/E+nKXbQYYl5UVoe8HtPMzyvGMobc/deIound0ub39dgTgOTiA7SeYeOFi/PBzkX+M9FrevDyrqIGxDZ1vfgUJ4RjDxWMlgvRZknDDAOZN1acArQ2uqOmmSOnDHWgAf85BAPPAABHoSidlASQpJc5d/ySaMUMB/iuWLLN77rrb6dslj+ljLsTQW6CmXJ8kMY45FfifxBUnCQ14HFdHVyjEXYtxCgiFZYWh25F0Q9r2UOa4tOt+NPA9NFdPYV2ZiPxLTbNaSVGxNc7+pthfFNcnFIlSG8Fkuq5JSvadNx9rxzrb8cZbrschIOfAtjSizUrzey0zrsP6O05wbc3yS7NpnmWlYgpHn4ZBO7avColWIjr+OPomYPCZF11dA4D2Ztt7sNke/OjnLYE5nZCYw7YpzKbw2tf50HMSlVnuQqNm4+UxvfrOSs4i8BfoC9B6zMxfzp2H6yfQPpPt6V6iz2tMtSI503vk2c5AANID7vp+Xi7Aq+A9FScaa42X5+V+vmPvAWG58Wh8NFYXU2zN/Gqf+5NazVCfwsX0cV2K45rb5uUfgWsauOsLIZusOeB++SfihRzBbDSmekularycrdepEy/RNFrnLPRCsLcLI+hlbFzpjtEw3V1WR5BRNs2QSbDf8k9XVHtfD42aALw02ExJJgRw9UDqRuby1o6d6HT70Xz7ACatyE6QJBAl2cayv0BUAQWntNbyfx9AR7x7104rBgDGwtCPAqQ7+IwaZGMTYgGkeGyz3wwAfxqe3RnYCeYieUl0XtsT2CYeocF0j7OC7MTRxTnJrLnOHnzgQbcc/oSzZsy1OjTyYnqdbzIykCLcWhIA8nJjefbZZ10x8Ogvf46CJMQ1wfaj51+9Zq2TwTg5gVI0Va0AFKMAg02w2c88/7I9++LLMM/R1tjU6gqFFlJAYwDNKnC6YWrjfFOWQAPupg1rrbSokEZbGkoFxigEJLWRfGgQ5vbwCQoc7DAVmpRN6utdd91pVZUVtv2Fp2wx0p5FFBqTAEo52Ahg6kEviCrLxTDGqonm1jSKjZWr1zmGdoCVB9khxicm2FEs7g4cOgjzXsbqxOJAaitX99//7T+QeETjYrMVkEj4D5KkSSwpxwHtAtCnT5+k4KqncbnHhvBeH2BMBriuS5ZEwvjFOOvQNTTAHjjebVVN4Va4eC1FCKsQ6MrFgutahLC60k0vQxe6cPUmtOHc0t6JfhyNusCyWHedQyRzJRYJSTdFSAQVUgbX5mMPPUxqbKHzxw5DwjOGp2gkAVJhknRwHccoQtQnIB27sgWmBGSQCjHJWKUJrACFMM+8ICA5uKBbAfzjh85nxunfENBPpkl4iuvul1wGlt1PgaQGWB3HJL0YYwSCqYCRzGfhsrU0SDcw53Y6jbzCv3yho5aIVKa39VVbvSCC99dYamaiZeTzXfGTVDvGilHLuB3ehRxNhQTXS7kDyj6Ijk62vfvr7JmXDtsnP/sFW3Ad1288wkbGFCZFMyrFF4dqYfGZ7rpf7EvfCa9BU+DYk8Zc7HY9vbbCyfRsmgmY9GQ2l8JNxvMS1/kK7M5mUXAhYyfpnlzFXJ+QK8B/4iZzvtvR5ySX0X1J46wfFWDnC/7Pdz8zeZ/mgQpCPafm2PaZjODP9meuaeDuedhquWzudfWMwGw0puqGKBvI2dRlnjrxAkC7wVnmSbMbFi6HknRAq1hIlvRdMyhuD7DaTY0Nzioyn8bEktIygFg7AURVgLE2Z6dXg3VgZweJmQDTG67fgHSh0znB1NY2gnmnKA58lk9DpZjvSTmDAFr3wAiPYOU3BbMegcY7k5CelPQk4ukBwMgbtLqg4JEcdOFiqg/sPWRvvLED67yjVldd54JwUmjU/MSnPm733/8Q78uz5599Dq/tl9zDrax8oa0hbbGyqtpp2qNwASktznO2iYOkhR7GM70Fn+kvfuGLgGMaHimK2nnALl26DMm7EjRxE2Hch2GHxfYKSb3wyuuObe/DDSea5NH29i4KAZ0TQF8+4XwmgjELxdawIDfdtm28niInFSY+1YFFBUrpoS2d9zAM/rGKSmtjpWAcMB+PlOLDH7qL4qjLnvvRY5aFhOT6NctceJUsK5XGKT9xP/sZ4phG+RFIbiXNdV5xuZWS8NoHmxwH+O0BgPtY6RBw37//gG3YsAE7uUX24osv2OuvvGD333O35dIfEIV2vBdWeRQJk5qUW1tbaFg+TUHSZC0UIMU01U5xveqqThIsFctx4NrCsUfDcjcQkOSLJxCJlZrwKIohCqoIQGEu6aZ+LC67YKzr0P1rbOWX3kMjaDfyGwEOrR5o5UVhUZoPPq6/Vlk2b1hn99xxOwUGRSLylhAAl8ZGIFavKEC5AJ5WOiblDIN8KlwOM9hMSr4yKu91ZFmS1KjR13lrq2BhP9LAT6qooT9B4HtC6BvQrnnko8FYqzruuPhfBOMiJ6Ah0oJPnjzO3CpwhdbuPfuda834OKsbaO8To3vs+R9+ye65rcziY/qsZAHpwen8Hs/2ARq0W+vRbvtcwAAAIABJREFUxlcNov+nAIRH1ysZF6Pc3DI7eqLdvvG9t2zzHffZgz//czYeEgm4zMRpBoZd/QIA/bBYljouAri7lTFJmCiwPZb3XE4mM7mjBrvJePr0C9mOPq97m4p/3RtmAvzPtT+vqBCbr+/2bG77Qs5R79XKoFzFVDjonGcCuPU53RNVgHjsvc5JhVjw9nTNP2jW23Ml8pppL3R85t7/sz0Cc8AdEDMH3K+uSS5XAUllLqYxVQ9fAffpCXwXMxJ1Va/hwNLqNMDReHGHhuFw4Y/FZhHP655BAGGbsxJMJeFSVoJlZaVocIdc6mcPjHlrWwuSkwHHhIbTBBiFm0xtjTTqPv7bR5EB406cfCVa8Ho02eno3nUOU0gqJnhYV9Ak1sU25pcXA3oiYN7x2M5MskyYZ+mTk5NJtASY7d69Dz06DjiV1U5zHoMuWb7umzdvBpyXI4+It3d27XH7kdPIRrzMT1E0xBIMdMc999ouGmHltx4Xi1wiOhwmPtuBoVps2l57dbv91m/9lqWhj04lHbOZ81y6bBljANiS1ILlf8k6lJoqoPf5X/1NgCRMaifyCKwqa9FCx8GmSnfe2tyIWwrgmoInnnTSTetW2ZqVKyyBbSghNiJKqYjAdwFOwK/kHqfR1tcQQkWeKWqTCLvz9tsBpz574anHzT/cb7dvvYHxUqOvLOL4LBdEEpNeGOpEPOGTkGBI096OFOXGjZvwaccRiOMcllvIGc372++8Q/PsUQBjmh2miXbVsgVWWpCLfj6SVE/0vzDq404HPARoP4VNZQ3nR/iVEm0BqTGA58iwUYA7bHpaYFWhrrbFckpWW1XzhBUsRoozRrtrKE2ijFl2dpZjq5vZzrGDBxxolBvMgKw/6TvwafVAnaWclK6XeqCn/LLGC0Xb/pDlscrSxrjKgnSK6yTZCFDEgRE1pU4CwENJ2RXD3o2cp40mXxUr/TTSym1G4FtFpxqa11OwSN9fWJBPYZhF4YSFJ8mqanIViJKMZpRrKxvNSMZfhZGKtknSbEPw7I/mWtTSqyFwqePYh7+6n9WpyAh6MLhq0dZstcf+r61ZggY/vNuKy/PMHzHMNodg5OOQz/js9NFOpFNtFD3q0eD4kXiF+pKsazjWnnj+AF74a+3zv/ubTApWD0gbtilkXQLu7DHAuKsR9sJfXvOpwJSKRd1/Zhu8atti2yVJmsn9zWPE9dnZdpMJDgFSUXC5ZDK6ciJvlCSrYkLzbiYNuALrSqhVEeI13KoYU0CWJ8Fxjdaw8JqvHyR4n3OSufDv57X0iWsauOvL6H1xr6WLfrWfq9eYOtOHpsfQiH2ezVdrwz6ATB9adh+NeuNIVRSQJO1kLKwkqY+AnykAjADEK6+85HTVAvF9hB0JjEUpsAm5jEBlX6/cZgZpeDzqvMwlsZH1oxpPA97bsKuAWmnUo2DPhdbE9B7Yuwuwus0WltOQh8d1dDxuISDbBhpNjx8HRFY1IFdokbMibFO5XQ+Dvva661yaqMZVTZhyFJHLzIoVq2xB+XzXB3KMdMOXXt5un6H5tZpG1O9+77uO2Y9BmjGfcZQ2vIlG2Fdeetnu/tCHCGxa5Vh++bErxEgAuQ9HlDiYbp2gLDHrG5vt9//gj/Asj4OhjXEWjHqPtOMTsLNqRo3kcwO4vpTlpNsDd9+Opr6EAoTgIcDpBDaCPgocKTcmkZIIwLciIzpVXUODKswokpxbb7nV8rIzsFJ8mvCiarvrtq0w+G6IuUZqGu5xjjUpsPwR/KOEM3K2aUCyk19U5PT5IzDcEZzfOMelgkMpsvJr34HMIx+50p23b7WelnpLQqLkh/Uf5noOyqsexvvEqRPOhlChVWqe7eyF7ebYpHFftbIQWYscWHz0MQxa1yAa7t4Qu/Xeh62f+eNjlSYA3GGNWTVoqq/i+u5x+npJkCYYBMlbFEiEMMVZMDoZCz9DFClLly6wD991i03gOjQAGFfRNgVoDYVNn+I9mkdqXIaztz46equQHijASw3DW26+2QFc2S4qMEwrB2Jab6cQ8jFegv69uMXEMy5r8O6X5EaNwhpXOfMojMk1DlIg+JDNjCCrUqNulFYEcE2qxlO9HQvSRrYrBx2fD/cUmkyjp2juDjtmPj92kFkUhbmk2Y51sRWCq7CDHOmNssN76rCF7GPVJRHrySTmIQFRkzHW2Btmz716yCbD4+03/+A3rahsPuOBq9EErjXYYXLQNhWNdae33HAeX/5vf/vbSJqWuLAeD7yJCZ+J9vz9duc1WkrXrJUN7eNCX7rHCPgLWAd/Xmmrhw4dsvvuu2/GxYZXFFyq87/Qc1XiqgDuTFc8NFbZapZmxd2To3gFgBh9/ZsAvK6FzlkNwx/ES88nXcO519wInGsE5oD7mYp7bopcPSNwsYmpl6IxVaPX1HCM0KNDzhUlPCIWQLsUUB2PO0qHS0mV9aKa88Rcqrmqu6eNMJwllkEwkR4OfdgHKohI6Ke6qpb3YY3X1u18vGMB552wjK1tze5hUiy2HpCYi0d6Im4oCmUKRQqwZ9fbgLXbbcvGDdg9NtOwug/wfwDrzDqY7hGnQV62dKXdffeHbfPWba5BVG4w+w7udwxfIs2JdxEeVFxSynGg+RSDC1iVl/s//eNX7X//718DhI7bd77/XVYDapzv+6IlC5xUZQRnjzdfe8M54PzSZ3+B45dfvJJMx/BJz3egNwvHmVrccr7x7e9YY3Mbvt+DhOyQ/ImWWzptMeeSyPT1dmOZ2O8Kkj7kNovys+y+O+/gfPMsBaYX0YON4ikunXw7+5HuW37rsnesOFnpLCHFkq+/bq1dt3a1bX/xOas6cchu2Xw9zLq8VvysejS7YioTi8sw1ysw5ookgd8xmj77WBlYg1Y6BhnLJOB4QswzP36A30FcfH785FNOj79sKcnLMNyJ6Mb7W9sJBRrlWnHuFGZHjh/D8QYZitN7s3KQAEsb5meb4c6tpeJELSsvi+xHT+6xhUtLbf2W2y0kOtFauPaRMOQqTtNpxJ3EMagGr/43tr+EdptmVMBdKA2hvrCAzlhFh1JsJU9R8qtY8Ucevs/SkxMAud1OcjRMMSDQTsnHn6zeULy1oJM/2dpFwFG8S/jtILBr27abOb5YV2yJ+RXIP4U//nxCtDIo6LwwLzWbtmEzupmG6HSYeTWLyr9kChmLVgFU4Oh/Av6TXHuNr1acpJqRLOzo0RM4++DRz/FEcDxRoQRHRaDDH9nHOVRZaXk2PRg06dKYOgXjPkYYWW/nqFWeaKPQzLUFi1dS1FEQwKZPhsXYwVMNNDgfpAl4iAbVh2zj1pvpqaCYCknhXFidYeUkLC7jvDXuAm4qVB555BF74IEHHPPqOZBcKh20WGDNyZno0z0bSW1DEsBgYuMJGse/853v2Le+9a0ZMfm6v3naeTH5MykqZvMJo3u4GHcPuM/kemgbwXbQ2obOS4WTztV76fvl5IDKTHArW5f2NX3/l3Zvc1u/GkdgDrjPAferat7OVmNqFs2NucikZvP15I//G9lLI37fG50TST2BQJL9ykdbzaYKOVJjouwX56Ef70f+IAnACPpl6ZLHCaWRhaMSJ6MB0cMwnxHIGAbQMSuwSMmdkTSZNgM4xQAnIH8RcE8HeAqwhQDcjxw6gJR33PJzsuxUxQnCd9qcHCcRi8p77r0XUH43LH8GkpRGe/nlV+0kgExgevGSpXgxL6ZZqxS2Fus//Lblsa4QJx2bNPP/9NV/gMG+hfdn28vbX7V3du9xjbhFRXnIdpJhvSdtD+4qAuy//eu/TqNnrdP0K0hq6bLlOOPUstKw3fZTSCiMJztvHm4tdWi1h1lpyHCNkEodkjbbubAgL9GqhJ9xWUrT7dYbb8AxBR05cpYIQO2h4yfs5Olq5CypbtwkMcqj4VZa7xhA8RAP30LCp7bdtMX2vLPDDu15x9avXmbReK0PAFBTU5NcQaRmTDn5COwo8EmmIJpnTU2N9BHMoy9gISz0ANdSTZmspqDN/s9v/hesJmCQa5KVlY40KdKixWJz7MN4l/d0dePOEoP3fYW1tXYGEiwhUOdlx+KokmER/K4HP/JjuMwMDPqtuaPHfvGXHrWQyFhraOslmTTKRhXNjlY8XaswFDUN6NtffuEZCpzhgF+4D105GURhFFgxEXKIGQNcKrUXj3rmz0MP3MuJjML+yzNfLDigBPBOeWRhyFuqWXk5XHHailestX7kQmIUYzmuW2/e5lYixDJqtcbPeVdTpElGFUdDaiJuMlGw9y+98LwtWTjfFvPTgnRryaL5rvE6khUbNeeOIRsS0HGWhuLo/fhmErIkF5h2itlDB486730VYWEUIWHjhDf52izKX0FjcZQVlstKlOKi+qS1NdY4pxo/qywnTjaymjXFvFuGfSisK646Q4zPsjXrcWKqdPKpNVh/fuzTP8/5YmDpY7WKSCdJsiLOA7h7loGaA3fzfXnooYfsk5/8pAPCl1Ie4tlACihq7C8UjOrzCg3zmmWDG0cvFrh7x6b75UySXGfzPuutTLhGeop6ne+FjlXw8XiWwNqGijN9D84G3D2Lztk8l+nbmvNtv5Sj+7Oz7WsauOtLUojbwmw6i/zsTI0r80z0MD18+PCM0gS9MxKjVYQMYravey1e3U8++SPXqKcgpSE0yGK0W2FhBeTnAQIla1GKqeQOFRUnXZNhBKBbDZMKBgqwzBM0NyLjgKGH7nTWivMA6HEwmrH4mRfQUNWKXvr1HW8B2rNhvJe5pFYxmnU1VVZx7KhreBymUXX54iWukXLzpi1uzA4eOmIHDh6C6e7DgrDAltA4unrNOgeahwBaSuEZwHM+NycPKQp6FAoPgW+Bpjdee8Xptq+//gYnl/nRk087PXN2dpotmF9iI9gTVp08BcO/137/i18A6BKohJ/4YUKKWltaHesfAkCbP7880AzGOFVW1eG/PUxBQnMmja1yCOnqaMX2rxYmFYtCPq/0z3WsTCxZuMAycK3pxmayE4BSg/wnicbEccazAvZNLjvZrF7EsnohCYh82OVVfv89H7aGuirbQRPpAooMGxtwvvBZvFeWhZJ2yK89hOZTObNI7iE3lA5YcwVHred85VIj6UgPLPwLOOCIUd+65UauW7t7n7TWkaxO9FBA6Fq2AvrT2b5Chg4fOk0B5rME/Nqz48Ns0bJy0puwmYxNs/9+/FXLoIh56CMP0RcRz+oBTbKTHDvgegQAKo//ZJxTJJpoqquxp554DPZa+vDA8fhxdBGYdIFLpMNS5VBkAfbpL9iy6QbrY3VnFLZeSaghhDAJtE+gna9ubLUjBGrlFJZa2rwS62eVSCsdixYtRLueji96H3MI7Tv776VwFHO+goAqsfyD6lFgrryCXOgzNIGGMTZprArs27PLVq1YylzNcXKniDNe7hpLeZL6Ae3jyKs4XD4/bgf2HeGatzr2P/xd4E5BFdNIWFOmdVCgprGiw+nYKUKsauuqWYVIoF9ghECnQZx/Ntnuvfh5swIyzLwcp1G2u4MEYOUeZCbbr/7mr+NzH8+qTD5N0awcIZeJSMh5X42758uuOfrRj37UPv7xj9snPvEJd/vQ/Wc22GaBT8/NxLsv6e8Ch7qeAscCy++1v+AUUO/YxNZ6+vbgO/h7AXftRz/vJT30igKdu4qKy/nyGnglJ2nmnnEx10PbUniUd+4aOy+11mPXdS3080FIZTTn5pxkLufsujr2fU0Dd31BFaoym84iV8dlv3qPcjYcZfTAm+3GVI3ozu0/JuznRRjkQRfyguqYlNE8bPIyYKFxOhEQg5UdJphH7iunTlfBQhLQDsAbgakVIOtEDz06TCMn74uHqdTcVFNpLgz9qtVrLA7AuXzVSjuAE8yffeXPaQBEkoO7SSoAVihbQUIH9+21hYDjB+6/FxnHMiQzrbb7nT00Sla7iPoFCxY5wF4Eux6l4BsexiouFLqUhQylqqIaEFwAE4pOHPZe0o5JfMTrak/jXLPLyWzkCPIf3/w2wHYCiQrNrYsXODDWTdLqc889bfcgt5FffFVVpe3Zs4cG1ix+cgDVCa6AaMXWMAY3koEhGkppzJQVZCXseQ6NtAOkwdazr6kxvNJh2+ORWizifJTqqoKlFR12GQ9bpWG20UiqlQEdr3zxe2HS5/OdVuOpmiJVDD14/300iw7ay089YdlpCbYQS8jBXppRSatN4CdcTiu83w+4DpPjiAJwKAxkMVmH+88NNO2G46wyArA9cuSYPfX0M3bDuvVWWggIBGILfPZxzQVqW7muA85vv941lSr5tuLoSYtDOhUHIMugYbhsSYkdYKUjMb/EXn37sP2vX/6sFRTk4JJR6djnCfoiiA/C5QVgzv/SsQWMRifeUHXavv/db7qCRv0NCp6KBPSq0JBriw9gPMUxhrOfgrxcW4SDTTcrLtJeSd4zhqSkGVlSE8VBU2efDSGV2XjTLdaHI5AkR5Nc6zXMLa0MRTImERQ9yTj4HDt6jICoIpewO8aqiuZvO3adWtlYunQptp1RThJVV1tjxYX4+hOSJa/++SVFFifdv2RCMOUs3zBvKEz9E24lZ9/uAyQNI43Bs955oE8NWfRks0VNVto8rlP96Rq+G+lIFHooEPGz5tL0DI5ZI/0AHX1+HGdW4dt+3K0+RdL0Osr7oikG5UqUlp5o1+OrH5uQDnjPQFZGEULhEplceE7g7rmmiG31An3uZZXKY9t/+MMf0kTe44r+X/u1X3O6d8+O8G/+5m8c+P2d3/mdn7JI/P73v48d6Gn7gz/4A3fTVYrsd7/7XXv++efflXmsX7/efuM3fsOBRy846Zvf/KZt377dMb/yS//c5z5nN9N3oHvXOzRHa7uSL2mf6tPS5/ORo+n+6Nl2vhdw13Z27tz57nZUIMgaUdvRMzH45RUZnl/9TJpmZ/OJ4xU4Ghv15VyMJaUwgJLTPQzgrXYIPOt3Kgr0o+tyqZtTtX0VXroWc6+5EXivEZgD7nPA/ar6hujBqQfhxT481Jg60+bWcw3Y9776RXvj1eeQSCTadTdsIagowzoHxlwTpWz7hmCk2wGazSzxCuzEJyqRcgDQh6NMU4NL4oyGOU9Gs56OplJ683T81hubWuzRz/+KLVq8GNaxhgf2adv+5g47gfVhKEBF7Hga7icgThj7QXvzjddJNC21++65x94gmbIN8JYCsF+zdq1t3LwJTXcODCVJqAJhaIyl4VajZjMe5ilYVI70KwFTzjjhsNmEAo0OALiVdjpoj/3wf2z9uuspSPLtB489bvU0ccbgLCPgHkMRITeVZ595xgGppKQEl26ZTIiUNNljrBwkJKQ61t4PuJNLTWh4rNU1tVkFyaPNHGcYzLCacBsA7uHy6caZJB6ddTggUo2acjuJY1zEtP8PQEpa/FLsNLXtxroGpEj9tg5NexJgVy2UUwDK22/dZgmxkfb8j38EOzxqH3vwHushPXZidIh9BbSsLgQLcOtchnBGUQEgAHQKLfb8pfQh5GXjb99tTz/1NDKRKID7OuhXBSwh62lph7FGnoOdZV8PCac738bPnwRQmnNpF8X6ERkPKhEfPuTz58VaVn6uPb+rxsqX59lNd32IFZPFVo3XewRjNsJ2egZ4cKPJDomMc64tKZxzFFKY+qpT9t1vfd3ZICo5NyISrTF0tCRUETDjiQQu+QHFExRghewjNSkZMEuDMtdFDaCTSGta+0bsrYPHrBcnloKyhZYHCBVgCLC/YbZs2VLXAC1fdxUw8t3XCtc6wKXmiZr5Miignnj8cd67zIFGSatCkHccx9WomEAbufYsLi+0vMw0xhlGlO3GxeFFr+RcijEVgeTdwtDvp4ClsKAA0YpONIPk76+ysc4DVk5DcV+birAyJEv1duTEEZuiWOlB6tPWz/uiUiwenfuu/Uf5fmHWQ8dxWnwolqG5rmhTMFMCTdU33XYPY5JAs7J0Nmj2M8qcjeX0l87fOd3wp6d1FmCTxl0uIzrXtXx/BOze5DulRs8//uM/dv+u8Xv00Ucd2P/nf/7nnwKSf/d3f+fe+/Wvf93t8q//+q+djeH999/v5pdY4zbcplQcaN9ikPUesbsfoslbTaaSgV1HA7nIBh3jf/3Xf7l5qvAg7fvJJ5/EJrbW/uVf/sVtU30J06Uj0xl3bUd6d90Dteqs7Tz99NP0HlTbN77xDVcsBL+8ICBt/1LKhd7vYeTJZASk9QyQzv1ijudseR66xp4sSuMSMBWgyr3ErzknmUs8wD9Dm7+mgbtulAJws2kJ+DM0N67IU9FDrAlPbLG2M3npBqwH8mw7yuhY/vMPH7D2WoAEwoZQrBwzC8ptEA/3+qZuPLxhOPHljgHU6xnQBTPdjyxmDACbQPy8QK5CfKSb1sM6DpB05x13WREs5+/89u/aNtxRQmHhn0fjfOzYcbSd3Y7BLiopAyAinymY55oBfbznGBaF8nzfAkjP59+Xr1jumNF4bM+GAHJqEhXLPAzAi4GtVPKmWq6U0JqYkAzY6gEkhxJ5r4CdCRjWHoA7jCkSnheefw5Nd66VAvpeIjG0CvmLGhGLSwotQ7p4tMYH9++3Shoppf1OhP10D1vAlBpjUWS7f+unEVLOMHGkbYKTnaNJO2MikC4A29PZ6lxDoti2Co9+SQAAwiGw4k2Amw041Sg9NIMVgtMwjzU4yUgik5eTa3nyqT/jNz6O28wNeJmXYF8ofXhbQ4393CceoSAIJ222mkJjGH16NIFPrS4xVKFPIVygYewWJT86VVtl4VyfNWxj++uv4c5Tb+vXXofgJJTVhWYULxHWy/h19Q4DSiexsoynp4AiheLDAUBA6TDSHlKPLJQVF9lnokGB7WalpbAE2cxyehYaWVkIpIyO0oA5MOInqAnHHFYnNFkSJZVhO72sxjz95GPsmUZPAL2KDscSc46xnIOKJOnKR2Fds7CA1HlEUIzEUVCMYtI+CHBth7Hegw58EjC/GOlLJOMUD9uuRt3ly5cB/LAhpW9B90Yx93UUmfrOiBVWeqr05OqxUC/HRz72UbfiEUGR19LS5gB8OezlAA44hXju55EhMAELrkZg82NtiS6eCQoDjz6feXr4wBEK0QamhKwa8eImZGmk46QNdxy2DcuXW1RIFEVpltXA5FeerpTnpx2prLHBSVYPQilG2OahE5XMZQKcJofYZxySrTInmcnPL7AOGm/v+vBDzHsao5GcDQNWk7LLXPKw9/LkKB7L7qWfekW9gLuY6H/8x398F5AryErMtPpk/uqv/spdg/MF7r/wC79gGzdutE9/+tPvHoOnqRdwe4aiV+BfbjYqkvTy3E28D+jaCFx64PyNN96wL33pS+5YdKwC7tNfZ5PK6Ny1DW87b5HN8Kd/+qf2D//wDz/Fugfr289WFMzkPjzTz2gsBNr1p57bsgXW32fKuguU59AXc7ktoXU+crKZY9tnOjOurc/NAfc54H5Vzfj3c5TxHkTew3D6yemhd6nSch/7swet4cQ7TiIjoBSGo8wYMe1dfYQJhcbgoDEFq9wL+wdgjRdjmGqRsKRqShXwyoChnJef41JVU/AIz87IhpHrt//8j28igWlimb2HbU/YwsWLkDN0Wx0a76KiEtcsWHCGNRsFWHUAdCtoTF29apWtWLkcyQoOE0gtQgFxSjlNBMCreInFyUX2jOEwmZLLiP2To0oEkgIxugKfap6VVAGfQ7TL2aaH+ykkDGoSbGzpItwGEAaZWVRcyO/nIfMZAUQT0ASYiE9QsA+6a8F1ac4JjupRYBBALZQHlRI5Q9m3+gCUrCq3EjVHSlvdiwVkAUv/A7jEjAJG07MyYeVPIg2Khm1Pxgaz0DVM6jN9HPcYoT8L5+N6QvEg60J5y6uXdIxGzqVIGjasW2vbX3nRjh85aI/cfw99A/QYHIPFReNeQOPrIJpuveKk35XdJtuTRUovVopJuOQkcW1eevUV5CdYXwKiW7kexUX0HSAH6pSdJyS5CpApQKOSbNVUGsEYOo955DdhFC6CpwozGpDrECBY/zKukCmRwRRwcoMZkPsQ4NofDntOg6qAu44pBinRKBaP219+jmMboJ6SZSbgHXbbz6pIpvT6HEA/x6L5lIIMaZxVlSSaSX1IUcYB7f7oBDtSVW+nWSFYvHadZcHYyqN+FMAdA3t/2223ujngnFOUJQAb+9hjj9mWLVudq4a0/ALccu4Zg9lXU5/sIsOx8nzzrbed/Coe6dH4yKD5pkZtAfKf5BgAJqseocZ8omAd5bg1h8NplD24/4i1APwl+VGhGD41YkMdp/Fyb7etm7cxD+I4N/or0N0oPCqCIqMdqc8ocy8E6ZEsRPv6h908mpgYYB8D7pgF3HX9NdfSs/CBD1GeAjafjHVCel4geIv5FwzanTMP5+0Bdg/MCriL+f6VX/mVn7qVSPoimca//uu/OhLhfIH7v//7v9tTTz1l97Aato5VG7HoKha8ePu///u/d1IlgedzvXQPE0uv9wm0yupRLPmf/dmfUXwtP6vm+1zAXUSItx1Jb8TmS/azmNU976Vj0350npeb5PK85D2bRj0P1KA6UyJHYymiRPKny/marqu/nMcyt+8rfwTmgPsccL/yZ2nQER45QjPaWV5eimHwrzwJQPC/XUqG5Udfus8aj7/F7sQs04wHWJgCLPsB7VNh2Dkigegi/TEmMd3iktG18/sQmM90WOPouCjLhvlZyHxUeufbb+20F5570YGbCVhYbU9uJ2FIAgqKixw7PoD9YiSAyw+TPQUwFGvoRbFLYiHGWEymAJ5P4OhMaIzziGaZWexZMnKKTEBxEQ2vi9DKFxYWONZZYF766tgkLee3w8jWY8k3jhPNS7DL/ehCF7NagNtIbRMs7BDALpUUVVI/AXYdMJLPogOPITBqTP7dSCWG0b/L+jGUsB3JKuRUI8vCMYC9ZBLypZclo8ZOAFYe5cucN+PDAAAgAElEQVRXrHANvtKqi42UN7nkQ7Iq1OswEgQBCYGwzPQsGlOzAfBjJJvut5vQA0fCHqvhUsz/VlYfdr29g/HcYyuXL0VWU4tNYg8MOY2MacnOCSeOJuHQM2x7Nt7OkvfEJMZZyeKFJLy+RMGQ4nzlawgQuuvWO53zTg8s2SjHGgaLHoomfRTgrdUQyTGS2a6yfnR++pxCkvw6dy6nwKVWPnxo06P4rOw2xxiTXoBoH/0Dk4wTHDSgP5TVAVhxVgNGSY99642XnT5fDaHyRZ8E7EZGhsG2Y4UJ4O/CvWiUz08wDmK6s9MzeQ8cPdvrlld7SycqnGS7gfEZ4nqmAshrqnDm4fNbtmxxEg2BcwFZAaLtr75qv45DkHooJCuQjOYFrDVHKTQefuRhmnS7nUd9HYVMakama8AeGei1zuZaZEGZpNVSCFEcyVVGdozhhH2pqJnCXvPIQVyPkBZJfy9r9SgchSYH2ywrcQprzBVIe2Jdr0EikjIVQ7FxyWjkkckwqLKonIJF9xJjaRBhzgw5D34R/BGMmRqUEb7Q1J3mZFP6nkRQ0OiL5KWfCpBKFnIuxxgB94985CM/xZBr7v3t3/6t690QENccPF/grv29SHiZGHWNp+xE9VlJjvQ7yW9UJP2f//N/znqfE8j+p3/6Jydf0jGn0oOg7Ug++Od//ue2cuXKs0oApwN3SQ6/9rWvORmP7gvaju6N2o6KhmDgru+e9qH7xUyCjmbzAaN7nI7Fc87RHBV4nylw17HpnNSvcDlfYts1/nOvuRE4nxG4poG7vijSKM621vl8Bn7uPRc+AnrYil2arjcUaNfNV9fTY48UGuTpNINjoy+lk9CP/vR+azr2pmNZ3Y9rCgQkwDSKPZ3CzYN2p0CiIw4XMWlZtuqGmyyvoNh5pjfhp71z9357/Y230aw2Ok2u5CXxSGEUnjMIk6nEyzEAm/zGpflWKI40vR5D6EV16wEn/3UF4Ug+4zWYBZbHOTIAoxoxZYM4iUQjDDAUH58AkE+wBcUFTnqzfMUy2P2FNGjWABT2AdCHaR7FW5vVgP6hUZoy2/Fix45NRQHnugRLyXikInId+dETP0InHQHgHkYC0wmABbBzzooKGoWelovNFOBvmKZcJ4nBFWVwcADNcwsP4SjkD9GOpRdIiwDoCfQuxFVG51sJ867U2f2EEZUDeFIAHXLyefONHchk8mggPWLrCJYqp4FVdpIxNEjegNTjNHaKe/fsdq4nfcg5xugHiAb0piLdaWuutxQ8w5WgqnCqIppdO3lPiI6TIqYdpxjZLA7CNv+vz3wa4KwmUjApIFHXQbWaiqcwirFBLD+bkY5EUDikUzSEhOLYAXp3zDpOPX66LJXkqcIuhDAj/cgnXgFUamB20huKHDHyfNQB9xh+Rof7sFDcjcwIXbjAMN+HUCwg4wjZGoPVnoLVbm7r4ZpwrKwYZOHQkwVwl0xkBHlJA5aTQxQDG7beahvxaq+hkVmSoqrKU04qtO2mm5CfIK+RswbzR/7/koXcSzOy5pdWgrIo8lS8FbDacBKrSwE+FTTHTpy0Rz76cSdrCee9bQ3VlpcaayXZqTZBwZVDUaXm4wl+J7XwGPR7Kys2KujCuHaTSLLi5ITUTdMyzHkhkpv49Gyn787NyWb+o61WEys6fYVIeV8yhB7OO17uS/4zOmQVhgpBk+W2a1B2RQNjz3u00jGu1YozPwKjuv+fy05QwF0e7p/97Gd/6oYlSYm06v/2b//mGO5zAfevfOUr7n2ext3biMDnqxRFj9MroIZVaeF1LHq/7mVf/vKXz3qDlBxGBcMXvvAFx67r2PeSZCyg/yd/8ie2ilW2s2m+pwN3FR5qTv3t3/7td8G+rrdWEv7yL//yXeCu+4bXqHkl6NtVROgerh4cnacAr3orLmYlQNvT6tHlwgGai7LxnHvNjcD5jsA1Ddx1Uwq2gjrfQZt73+UZAd3gxBBNZ1d0wxUg1QOyHg2ybsS6kWsZWjpR/d2z9rqUfQ1PANybj/8EuIshD9X/iR1UoyRATJ7hk2LI5UcCC5qUPc9K5qvptNVeexPnl7o2tR4iA4i3FIB9ekauCyZqwF5QAHhc+lZAoIu2gcF02k7pVAEpcoER6HTBN2eCQqZALPo3IUsPnOiQAn8P6Ge99zotLVuJ9sGMSjrAwzGZZNcktO7Z2elOAx2LDl82hCeraJKtIdkUOZCCjySRWbNmLXr9BBvCf/7Fl57nOPCVRoIiFxj5f/sB7mJJpacfwS99hEIErQpsOeAOyUcbEhf5g4/BRsstR77jMch81Fg7zgNboFcP7nFAaimaetllytJTPQ/DgF0x9dl40r+FbOOGTZvQ4ZeDb4ed7GPdmtUAJBhknDqKcD6R+0onAVVReIqX8/e+rjaLjyLBtK3FSSkEXvkPVhd68QgfwXVFwNFnt8BUp3K+AucqqvwcI6ILgCFaGdxTgIAyT0F/32vthEilEpEqTb9QJFCfIgrG2E8BE4IUhvGQa88ExxLGdgTap9hnL777TW1d/N7nkkajALZRSGUmsVLs6WB+01Tr57yG2H6Yn1AtG7EB/t7TS+Nmz6hV1TYjvfGzkpBCIZaCRCXEAfoxGOzckgWWNa/I1pM1oOujwqahgeZPAqVuu+12B3ZlQTnMOB/ENrSLOSc3Ez/zborvn8KfxNY+jH1lJIXVThpx1SBYgGQrhQZphYGFMA4t2G9mJ0dh47nQInTdmBMHDh9DPgbjTkE3TvHW1trNNaP4oKeBD1kU866jvhJXmX5LQfqziOTew4cOutyD+XxH6Na1WFYLhpEEsYjA+OhbpbkfWKkRgFcBqusm/ZYAu0C8ZrWTxmhVKqC4d6BP95H3A2sC7gLDwUBajZqeC4ynff/VX/1Vx5iLxQ62S/zFX/xFRyhMB+7eHVSFkWQ4n/rUp9yKx/e+9z0npdGfZ7NdVBjUJub25z//+Xdvws8995xraBXgFuN+tiJkOnDXKoJsYuWO471eeeUV+4u/+Au3muAx7p6Ex5PJzFRLPhtPDN27PT2753Mv4K77/sUw7pcbB8wFLs3G7Li2tjEH3IM8XK+tS3/1na2n59RD1wObOgsxXmKFXn/9dQfSvZdAux5AepB5bhEC+JfCClL7/PGXYNxPCLgLRAgYByKztXYvMC0QoQdfIE9SUZfocXnnMNrvUOQ0w+MAx+5R6x3yW27xIrzS26y6ocf6CGoSiPMDSGSJLStAj0HX5mXLJ7ZROmGhcQfAxTryPw2HAD4bcCE8eum9OgIdl2QRYu8lOdDn3LGTAuoDMLqCg3NQ0mU8WvxUQFlxSbEDte3IQaLRhkbhvy4gr+RWhTjJTnIctncnCa49gN5+NOL1hD3FANxDWXVw8iHtHY20mioj8DaXw87wMJITrmEqAUsCcwE5CXaU/IekQ64pjkMegKGXBGjJkoXuuKUzDsSD6/zCSGid56w3Nd55aO5HsNb0MRaraNAV8H/mmaed/WYnFpmxSGNi2f+UQC/uJwWksyrZdhB5TiIssmQtfTSpzkP/KtB+88234NqDg4okPshRJD+SZGMMKZLGNpyBCuUChbAfzbeu/h4X3JSJhCSOfoKQCYK2xpCq4BhjvkRgvFI9hTFZ/UAr4oA786EH4K5ApinsJaPUD8B7ImCbfQDbSN+4RVIZhDB2ffjdA7HRidcBzqesobHH6tuHbf+xal1kS6afQVKqcDXMToVbel6Jrbp+sx06VmFbb7qZ3gdCqgZ7rYWgrOMnjtkdt9/hVmN03gKbBw8ddk2odwJeJYGaZKXnNIm//ZzTqjVrnOVoWlqS/Tf2hmFIgzZtvQkr1D7Of8pGkcskRkzZ8gUlnIP+PmL7CVwKY774sRcV+61QsrBQraqo9KFRmsbV/rYGS0VdE02BuHj5SheIpfmQnJSBC1MGsiTmtIpfPjHFHNIcCNUgSgaD846+eZLe6PuiJlTdK5xPOddEf46y0iEJjbcy9X53QQF3fYd/7/d+z7Gy+m/dZ+TgIlB+3333uU1Imy7gKwZbjeC6/pLESDOu5kcPuO/ezYoPeQOexEtF5+/+7u/aF7/4RedaI6nK7//+77tiQSy/7m2uWOV6yEVGgF3HLoZdRYdWoATYxTrrGLxjnH5e04G7igWNzR/+4R+67QgAC/xLgvPVr371XeCu/Wof0oFfDDh+v3E+n9+fLblVYyPgfjEFxXRLyPM5ltl6j+aJ2Pbg59lsbXtuOz+7I3BNA3ddVt1k516XZwSmuyUEM796yHpssCeN0QNEjLpu0mKCHNDkvwXqBPpee+21n7oByvXBS8XTDd5j1+Qoo8/pZ/qy8sUk8D35ZQF3adwFgB1EFoxwwEz7EihzxwyjGQYwlouIC/wB9IiBH0dCEUrTXWhkkjW096OH99uJqmZr7cabW77wMI6TvGdS/ncAkXCYSoFI7UvL/7JglJ584ox92YTAPPsU4wzN7+QFOhbJTiSJECCXVEaAVkFDKgBEzithUgWAjjec4xTwVfNkNNvW8WYAfKU1D5e+HNAeBSifYrvzcvOtrLTcnZuaY08iaclC5iD3m1rcSQ4eOg5bGwjziUKi4qPQiIrW/gP6fEmbFFDVy3skHZG3ssCixiwHy0tJCpQOqwZWxCVO+5yOe0rA+xjHFoCqmi3HAXrypc9CnqExjuR4FpPqKcee5559BlYft5iTxyxB+nZ88aORaCTEYDvJTyOWmKEAo2FWOTTMKekZVoLd5Frs+LoI9xmH1QfDOj3+JGPm5iLHr7kVzvlMYnUp9x0fTP4kx9oCoyrJU0p8Gk2mPqwZ0bJOUrD5OVb1PnC86kGQrMlPQ7MuUy9FUFsvgULw95GAUb+82c8A9+goWp+xU6QisXHAcWT4KH0GJ5HCjJPEiu7/ZLMdrW4FDCCVyUygMIq2eaULbePNd1p0UiakNWPw8uu28fqNHA/yLYqJ+urjSLNO240bNwVkP2e+X/KV76aQ2YiDT6A4nLRKpGr9hIMtINhLCamyoBwHXGdQnLy+401XEGiVQ1KeqaEuW1JeZIU5Ga7JeC/9GrGsAMhFRuc9QGLu6AjzX04znC1TwSYHKGwIyMpjFSRVKbhi+XHrAZajA1/K2Ol7JJMe9UGw2sBYI43XMhOyJn2/tPLE9wBZmgfmomVtyZs0z8bpNdGKyvl+zz/84Q87cC5Aq/mnl+5Dd955pwtl8mxpJelRU6dWH1Ro6p4lm0U1wu/bt88BeL3+6I/+yL1HK0V6jxp+taIhe0jJjnTMKgDEuGtei1nWn5/5zGfcPnft2uVkNTp+3fe0jTvuuMM1p0pm493v3g+4S26j7ei7pe0IQOpc5R8vGZAID+dYxBwXqBdwf7/ViUv5FNGx6B6hY9HYBd+3z9X3dL7Ho2eDngmXI89F+9bPHHA/36s19z6NwBxwnwPul+ybEHwz8kC4Hjjef3v+uNMdYPQe/c5jlYNdF1paWgKuFzz8PQcZMUF6gB09ehRbuhb333qPmHU1f2lbejAJ7OtzeqB6nw22VfMa1LwHfvDD/Xwe9E9+BanMGeAuKBKQngSAteQHEktInuDGwOF6VMlqWgQJjotKF0AGVDgAHx7v9PCTodEkRQ4DzlpoPMQubxI7QSQ24tPlpqFjFvh2gTk4lsixRQywPLkl3xC4HKOoEdqRg4lbfVDB4PTAOg79XQE5/J3fjSJDGAI9irWURGeCv0eyHycwUCGgz8OEyzddTi+pANtY3GPUiJqSnI6N3EKaCOOc9/zeffthrpHa8LP3wCGA/GmkDgku9CgW0ByuAka6ZiQGCjsKVzMh+45Fzy23GKfHh43VOY7A4ouRllQnHYATiZ2jHEwCCxcUF/zoPA6TDNsFwMqgWbUgv9Dp4zX288tLLTc701554UUaSOXfTtgPQzmOD3sy24xy7jbDdgL2rqRsvh3FIz8L4HjTlpscGMwEjA0DWDV/tDqhIkMafaXKRvBZ/UzAgg+zwhAeQYEkVhmwCJdOEdHLpQ63/BwA3VC9tTd2Mc6EP+UVWzQJu2KV/cxNnyRUANB+ioOGTlYRcE1xAhDNI+ZIFKsDkT6u3VCvjSKTmUIyE+abJEG2hkZTrrU/1t7cedQVfbK2vOOuOywD6VBje5eFE0QUkZRDf0UiwHPEudBIrz8BSB7vw2K17rRtuH4D5xdogpZ8R6mvcjISuSHHGh1HJ/733ejv0ymKEwm8UlqvmPeNmzbakzQkd/f1M/ZYQWYhfxpsseLsZCvNzcTes8tefvV1PPiTLZ1gqr4+uRXRSEoxqpUiZpXFcj0G0e+P9LTZPBqwma1uxUUymYTEVNdkGo63vXo6ZKOq8Vby7RTzUatKfpZk9L0KYe4qbEmTQ/PaFUaw80pwTcoqCBQnM3gJuGt1Ryt558qRkIxIfTayFzybLaN2K/ApiYzmrCfl03dAwNEDx5r7arwUaM8gy0H6cu+l36lQ0H1Kv/NCmzQnL8TT3NuO7gkiOaa/dM/UsXpJrhfDas9guH/qI17oko5BYxF8P65kFehiLSG1CqLC6YN86fmg6zvXlPpBjvrPxr6uWeDugbvL3U1+tU6jYHbcYdAzWmmPRXfL01qaPhNq4oFvJxU5w5Tr996DxtueB6R1Y/YajrybtMJJvAeeqzoDYm33px54csSQTZr2qdAUMV/B7LxnBSkw7znO6KbpFRPeeQT7G+sBHQzu9d7gvwdfvye/fO8Z4B78rwB3SSjOyFR+8nkn7nD6XCebkUBXWhCt+uv/XEMdqwIs9/tgCQWU+0kZbelG5wne8dGkFwro8SnGHnm17COH0HlHEljkLAhp9pTbSxRSCf0IbAvEKHhJDYkCtwJFYpZlxyh2Xl7pcv4YoGFQ3u4CSE4nrNRNFT/8zslDOGZpsvVeSWuio0KRyKCnRoueicd7Bgx7BCsEVdg1Nre2If3oR0Ihz3rsHgEnYqajWR0QWBcg7AMcJKNj9nnBOMwPPZx1bbR6oH37OIcxgLu8xeWgksB2opC6JMKiC2wK5Ahk9OEU0wC7H0FIUnn5ItdIO4Z+vqy8xEpwzNmN/r0NVr2/t81uvH4NqaZ7Sa2l6ReWfpSCpodl6+SUDLcCUlRUTGppqlUcP0pzK4FLbk7jIEOBEcY4hLP/MAC6vNnDuXbD8uVHsx4iwA6gF/McgwUjXQPWhfYc8txSwvqsD0a8ub7XskjCTS4swqEFUMkx+hxdTAMsDPPb+w9YdmGZSxxNJXlXgDA+hsJvrNemBgH+hHapmOrifOsBceO8r6m51w4frYHpD+fHLJam34c++gkLBcRXNrRZeNI8Kypfw6c0pzTXJnHWYdyaq6y5ptI+TEqoGH4dSwjXSvryxoZmQrtudvNRCzfVpyuwNR2xwjMrK7KSbKMvYOXKFS7JtqGxhbFGR59KQ7W1WmFalGXByk/QzPzSSy+7lNPrN262CvzYh8clb4oKyHMA4vGswhw/tAe50aitQ38dTlN2EqnBiZobFHPRZCCoOVWNppqbmh9jAHeFfgWkcPquaRUtUMjpzwDYDDRYirGNS8l0jPuV8tK9RlIJEQ26350PQRB87CIjtAKgIkHbuNDPv9c4aNv6Ton1n+1tX+j4e+ep4kbHEvyaDeB+Obzc5ywgL3QWzL3fG4FrGrgLHCjueO519hFwDV1nnBq8P6cv6Xlsjwtsgfn2gLDHiAv4euz2u5MuCPx6wD0YhHv/7e3L+/t7ebh70hcPfDtpCsc+3VEm2MN9evHhvd+T6Wi/Or/gVYLpXsbBzP9TX7nPAXfvfAPHLYAkxvQnhUYA+LsWOX4lXXpgZOQ+4r1frKAAq4hwgRWx0X4BHF80QTJoqCfC0GLDUA4BfPGJD8fzugcWUz7n0qCH4ts+hD5bnuhZyBjEFqZi2ThIUmsJto19/b0A1BTcRFpoAE3EhlDuNBOAPxjV3kHAqVI8R0kL7XX+5KEcwwC6brHeo/w4dw/HzNJcKJs/mHN5gafQzKqk1DySOxW61Ayo7MCdRQ2DClCKAtDLAlJ4KhKg0opWXraWGZk04speUV7ybjkiIElQweJWYCg85DkvW8QJwFoaxy7QLhZYDZNOzgNE7gDAyytdzjWRMNYJSHpCAKlyJllOKmgLoH0n4L23q8Xml+bZ4f3vEGzUhS1kAo2LSHhg8QUWFVCVwLgcoUHTz3W4ZdtWGGY1iLISwPv0+4jYCJcua+OwZix3O+kCALcbkO1jPCRJ8uGQk5Q2Dz17vFVXVVt5LsmWg6O248UdVrRhvaXi4OO6MhTA5FZEQglf8tubu/daTkEJ5+F3Xv29APXIcIqDPlJa2xttEsCs4+rhunXSKNs/NIGTTTfORD0uTXdSEiiKi4c+8ilI9kTbf/yUJeaU2ryS5Vw7jhOJTARFnrzh+5qQxLQ22B0futut3Pjluw5DfeTwIRdstXnrzW7+KSfp6JFDzIcpyy0ocn0Uo6xC7N2zk2bhEnd94+KxpcTScmFZnoWM1Fj0RI+VstIxMYoGn7AlNVerCGvAllIa/5zcYsYSwIpcKwVL1H27XqfptsNu3LzZyhYsYrUm0wVzRcHuZ2TnM/cp4jgWFRLue6qC9Mz3fNIVTYEm7GACILgnZorvj9M6XSEvT+MscDyTNGhPyqJn2Uw+f65h0L3RA+5eUXC5hsw7FhU4WlWYrrW/2FC+S5nt8V7j68lkLte4zu336h2BOeB+DQH36ZryYB25J0vxgK83pfUeD5x7wNxjz73AkuBlXA9kBz84ta3ZWGY9H2bFe3B7hUbwV/Ns8dbv9dX1xiR4NUE3eS1veuBA+/GsyZ7/64etrXLnTwF3AXYByjOLA0G/OwPcXSyPmkn1d7GGQvAB5vAMfnUMvDeuYpflSoPrNX9SKJGwOTwSau0dA4C4URvBZk8WexEA+DEAvtPx06gnQKhjD8hrwvgzHJAV4/zaS2g47QUkS1q0e/cepCLlrklOQKCDoCdZP7YjoO4A0Pth+Pth44cA8d7qifyxVYAo8VTuIJMwtmpazMN2UTr0AUCmQpTksR0N4yrGOhqdejdhQfIA72S7cYDkwDwKcS4xYt+1UiBQn4jXvCRAkjzIwlLNj6kUCALuAsx6JdE4G06xIrmLgEZNXZMDkRFsRyA6ET/2Ndetdcfw1o4dsO51+LYjpcAbXclAYFF6C0g0VYMsuvlRxnDvnr1oz2HZ+bcVSxahgy1lxYACBm15NFKfhJR4xpuCZ2LQ2WCOAk57SFAVyNV59AC2fRGsDMQBPvt8VtvYaquW5Fg+Kw77CHMqgqXOwB1HEo9QQLu8zie5TqOM58HjFaxcBIDqfACsioHJyWEKjmbrqKuxcQqwIVYxBrC0HFETL+M/PkaDq3NOQQLPak0M8pKNm2+1foqrI8iUErKLcH+R7IRVCJqBVTiFsu+aE3vQm3fatm13MHY0j6rvwsmOSMDFs/7WO3Cbkdkkc6aav3fi5V7MXJG1i6RBJwiyKiEHQPNhCUmwx46eIDws3jLjhy09egKXGFZ2BiiLeH8nmvkaAPwYcrAhipLSsiUUeFppmLT8zBS89rdb/enjVsr2C0gFXr5qDY5KLbYITX1WTgErQRR9Sj4VQHeCsTPN1/JUEsmglT83IyRVC3y7gwvpEKQ2Vwpw9+4vAqQzAceeBl33I8+LfragiLatFUz96d3fZmvbF7od3WNVxOt+5K2ABm/jYr3cvXv4B0niaVx13YOJpQsdl7n3X7sjMAfcr3Lg7oHxYPY4+N880Cn2JNgWUVNeNyw9bL1/F3ujJebgbenvAujTWQ4PmHv7ms6qX4qvlBrELuY1Gx7uXrETXBiIOdHfX/3qJ6zj1K4AqDjD+nkMugPnZ/7dY+IlQVG8p2PfHSv/E8bd/VsQMeiNs49mUH1eSZAhABhnMYlMYgoQPzoeCnBF6gL7Oo77hgDRBI2Qk1M+i0WyMQx4DsOpRGBL25ezyxQspcZFzi5RgGoB/EU0pk3AACuEqAL9aBgNji04gLR2DVo7bGoLoTsCjJoXYunHAWCS6MvVRQAvIPlBGw+jm5meDOOfDlsMIAUspiJzke59GHkPXL1VYivZ0dMHm5oHyI0kTKWBBxrvS4V97+oFKMOwKRkTPZCkJ/Kll1WlHFxy0W9Ho3WfRNahAKgYmhC7YPcz0evGxLGK0DNkAzjM0Pvo2OXVyF0m0RHJ93oMnXhXU726CCwtKZWVAKQdcTHIPVrdFOujqGhtbkXSw2oH453OMWdnp7GCoSTPCZr1lEaKxnpyEJlPHLKkSWQkLQD6ZEK0ltppotiP4N4SEZtsPaOh1txN2mr3iN1w4xJblOSz3pOHLSkviwZMApJguMfwvpfPfQiJqWOskpw4VU06bInT+peXl7uG0EkkJE0N2HBi3ThBMTThArfGXfEjZx/zw6Dzfrh7i0pIsTU4yGRmF9qJ6io08zR9xqbZ4mXX2YoVqy0Z7/fa2jrGu9YGeuifwL9+ydJVzAHcb6QLZ1Xk6NGDXOc+GlEXMs6kt7KSUXGiwtlj5iI78uEII3nQSXpL5nMf1T1CY68EztTESFu7JNNyEplvNGBG0oirAmyE1ZIeFWzM07d2H0DOls+1ogBD51/A+E6OIavqJPk2J8uOsq/4BKxGKUxuueV2mo+TkSdFnylknbYs8COEzo/HrAcTEh5wd1Be7+F6aJ5eKS+RCcHhRhdyXDofSVl0Lxa4ng1yxNu/xlDb9lYYZ1OCcyHnqPd6lpQC7Wfza5eMTHPuYlccPkijCm+l5ELHYu79cyPg7mk7duzwiL1rakR0Y7qapDLew8i7SB4g9/7uJQHqhuBZoHmgXH8PvqkHS1G88BGBME977m3zbPKVyzVJzhW+dCHHo7ERCJot94DgAknX59m/fNBaKt52h/STsdNffiKVceBdUhnnjSHQHtDgBhj5M8z8GSAvFwzvmjgpkAA7+hSxzmrEdEBF21ZDK+DGhwf6BDILscfxCa8/zq8AACAASURBVMkOUNc3K7Qp2TnShPsEzAXi+RNZjkC74PMYoEn2hr0kosoGsrunGylKIhaG+LgnJFoeWu9DFacBnoNYDVbiGT5hafiTxwKUpaPvo1lxBGmKEjqHAI4BH23sEZ1tJU2nnF9BfoblZ6cAtjMc6z5CUTGAWP+dXbstIyfX5i9eZkcI8ekAaPcC7CKQuYzBeov1k5TC6bb5jFhfaZoF3Ochx0nC5z1VCaVOcYQGnt9HwJwXFZVbSyOx8I3NSDASnF/6YrzcI+Jj7dDRw9aJL/4EcqFUlt7lkCMZUgds8BDnE0jqlJuNmkEjYOaRyMi6ElWM+WkWzCRpM5zGvWEsMemojImPIjiqm/GOJH12BcVvhO3Y8Q77qbQmxqxvMsomfPkkovps7foFtnVBBsB9v/kIhorD1UZNrr1IinTOflyF/Kw8yMc9MyWbKRGwARxzvpF+O1VZYft374RxRyclIMo4TzDGSm2dmqA4kpSHselHJ3/3/Y9YSkaeVSDRaWblxB+ZiM3g9bZksYKyQvFgf8f56a9ZtRwXoEq2H04/gNxXmBNIxLrwtu/obHOe6YsW4qOutFMsIn0A+KQMmk9ZjVC+bjXuQfNLSgFVka7pVfKsuppjdtMNC2xeWoI1n6rCdjPW8vPyXV+FVmt6cJR5haCx/PwyN3/VnJuTmczqRj/sfA8WnIVW19QAIz+fQgm5F30T7I7ijBUBBYi5Hw+4B0C5k5MF9dp4BEQwkI/CVvJKAe46Pm/1bnrD5fnc1y4luPZWFgXcz+Ynfz7HNxvv8VYVVNwItJ/NknI2vNw1lnLS+aCcc+aSUmdjdly727imgbuWF4tZ4r0SXtNZounA3JOs6Ibq6cg9HbceYLrheM1NniY7WLYSrMWezp5cTjblfMdewP3YsWPvAuLz/Vzw+y5l+JL288xfPBBoThUBGCR0cRaMzmI9mIkPJJh6AvfANfASUAN/6p/kiKL/ftcVB5ZTgHgCsBcGQFPkvTYjmYg0vgrAEdATOB4GIB072W01zXJsARQBICOjEp0FXyRhQ3JmCQuVVzoSFsBpCLaFSgeVG01fTydpoo2E4oRZJ8vUyaRYxtK0+eqO3c4ZZCV6cUTWsKMdAFhSVFtaYbsHYX8pNpCnDKqDluNWA2c4GnOf0kPxCSkpysfHOs+BYoGWkvIyJC0JDsgfOHwcBjoPaQRgkd8fh7FOJ/49HVvHqIQsfNHlwEDaKkxgDo42iTDkMgcsLERSwiqCrAETkP/IWWgFHuC1p2ptCLa3OD/fOgmBysVZJp6Co57zaqtvsNzUFAujABKQRH9hR48fwaUj1QF3SZKGYP79FEJ9MP9dHW0AzyySWZEAzUuiqOjh/Fg2wKO8q7eLMYuAaV/lgqa2b3+N8420d3Yftee2H7d8rChDYkusGXeglavL7RM3r7SKN59D6w2DSHEUxuqEXGK6O/vsHSwT/TTgLV25lgTbhTTNDtMzkOikL6Fc95MVx20fwN0vFxlZeCp0C32466HgGPT3EFxtRlmReeDjn6awSLXDFSexFa21qPgMm1cwH2vGfmttqqLg6rJHP/859P/5todVCDW6DgHYBZJ6ujqQLDU468Lr0OI//ODDNOlWODvIMCqYotIS9j/FGJFkiwf8Qiwz5RIUnxiD1EqptjvsQ7ddR3IqDeIUYBpDWUZqdQqkbu38/ZXX3iJgLJ9VlQRWYzhP3Iky0uIIwWpyLkVDrBBFwSSr7yGb4k7FgxpTZf0ZeiY91X1vnHRM0y3ApE/vXQkGYxE401wpwF33dH0HzuaUcj73N90TVdh6EpLz+cz5vsdr5tW2pzeDnu82ZuN9XnGjbam4OduqguaU5umFOOpMPzbt54MKY9S+5E7kzdPZGKe5bVxbI3DNAncBoRQa3GQDNduvYCY2uLFR+9F+p2vLPeCsG7FumMHaaj10BNR18wy+iQaD7WAJxtmsDGf7/C7H9mbj5vxBAffglYoAm34mcun/Ae5nulId6PiJQ47AvCen0VjLbz0gvdF/BJowEcHILI+HFUw78o0EAFMS7K1033qvAK6aX0dpimzqNKut74OVlU80UgFSO0VRh/G5UD6vpkMx7XKo0b5lWylQHgHDOwyY66A5sKWtw6rqWywey0fJV3IBZGsJNao5fdK66JKV5WA3jP0wbHw7VoaugRZYPSLnD+a1WHC3gsD/0nA7KS/OtxQAstjmfIA88nCra2m3UVYGjp2sgkXPwu4R1h1At2rtOoMHtyOVtS5dVSy7Coq0FBohWR0oxvM7Bo/0AVJac2iErGLZfAE6/f6uTmtHDrJi8SJAar+FxkRZflmJk4e0wrjnIuGRL7sk1pWnqwEGkaxUAA6k00cqJG9weeaPD9P8K+9xNOZ+Uj1DwgYB6QWAJs4X0DA4NmzLV2xg5SLEanBn6QXIR9CU+ubbh21wEjvPQfTCU0owjUKmUmYfA9Am+Qdsz8EjjNMY9pZJlsKx7dyx03btP2pNFCa33vkhS6DIWrEI8M4YGYx1CMC94uRxe+ctQr445oBfvwqkwMrMFFKpuAQkKtcvtX1HTti9j/wCzPaEHa2s4qcGhj+JgKts68PisbWp2jnt/OIv/xKrCWPozqtdE/E4siNZQDbTZ9DG9RDAePTRR51/f2NdHQVdt3MoSmfsqBcA+Ixxc5NlpWfSOIyvP4VMOqsqXZ2Ntm3LSluBP7YP95gxijvN3wk+q5fkVs+9sN2ysgtYJaFhlDmdxNgvXwLDToE3yvirkVUvT67nXGK4DlrR0GqVc186w7w7+Zi83N+VqNHvy/jofqp/81JSo5KzryjgLuDtSV0ulECRS47O71KAaxUUV4K+/XxWJa4GUif4mameMVfAzr3mRmCGIzAH3C8AuHuA/FwOK14F7X0pPQAe7Gqgm4zHoHqgXH9qm/rTi3LW9Qy+kU+XulzoTX6G8+OK+dhsAPdLzap4jPuFAXfnPB0E3AMsfLizXQxYOLood9ncOeAjQA7TG4IkiiTNlCQSTdMJLsKS0IeYW6FGinYXK+nEI7hojIfiONMbBmCVX3oy/5yEvAO9MU2kU6SkRgKq9TmBISVgSjIRRrEhiYtPUhfmpfTxja2y+2tFFtJqmYDNhaWFAF/CeJYvt6PIIdrbO60PEC8Xmibe29bV5xonB0cU7ERBgJxjHCCs8KUIjr+8GHvCglx00XhRI7Gpbmq1EfT6nJll586zqqpThAil26rVa+1k04CdqmvFR7zdQbZ4ZDqJOMBMoZlOT0sBkOIKw7GoSVWscC7+1uSSWktDLWPE+CC3CafZddXq1VZFsdFBcmocDbLx6K7rcJqRO0smbDzDTNGCbh+PdPm2TyA5kVbEh2QgjGMeGUFGlBqFV3m81dXWWC7HqRJK7if79h0G6FJYEBDTxLlk5syzvYerLDQ6zbILltrxk3W2qGye3bpusYWNkirLtiura3FmGaRpdYHt2L7Ddu05ZM0A95XXrSNJNNbu2HaTW0mgO8EicG2pPFVBA+cOp+6elM8+uneFUakoEnCPjp2ym2+/zhKRyPiis62pBTayqo79EFwWJf0646skzlG00YDeW265DWetIoqrMRx+WvlznJWFAt5DwcXKTDzsf0HRPHvi8f+ht8Bv8/FXl6uP7I7U9Oxnro0C8sLZVld3O85DfTTFxrLyE22rV5XZ+pVr8HNXkqz6TyecVEb3wP7BEVYkDrDqwOqGA+IUn6w+LF1UymoFqwaqVvkJkeWoC0sL5D9oaUHAXcmrCgSeUh+HbDo5HjXWBssAg1ctvftntID7FWIH6QHvc0lA3uvmq3O7lM2jknJoH5IVXs5njeaKgK4KL8+hbPq4zBZwLy0tnTUZ5bmuncZ0rin1ioEVV+2BzAH3acA9WBfpXdVgoB5gM+UfDFPnvIMFpghPOdPU6Tlt6EbjPTg84O6xQcGeuGeTrUyXuly1s2sWD3w2dIw6nEvZgHThwF1HJODu6XV/UqwJo0i3LQ/4d5tWkXX4YVijI0MdM5ycEsefaNcjADYwnZJMCOQ5lxeAlOYihpKAMQB5RKoRJgq48sGeYzFYtpTm1ijnJuNDZiPGU8FMUfhlw+HjxoIPtrwoSelUeqrmZCS/k0WkLPjaW5qtCtlGBE2n2WiXewCfN9xwI82m6KmRpcgHvgXmvbObBFgaWrtJAh3DXHx0HOAur3nOY4rkywz06QsXznce8H04hgxKYw3zv2LNGveAU+CSElobu0aRuHQgWelEVjHk2Hi/gCuMYwK69dLSIqdLV6qqgoUkR1d6Z0trvfWjmc7Azz0SnfwSAqL6u9rxHm+2Yvodwlh+P06BkIIVpZj8iXGkR4yAGPcBpDIC7vKvn3INkKxwhI5jfZhL4ytsNBabq1dvoNF2glTQQyzXV+DQk4Nsh/PA8jE7P8te27HP7n/4k1hWRlp7Ww/7iLbYENjnSTTzNJD2DgxRoFRZIqC8CMD8w8d/bPtOnLabcXIpIqApm6bbCLzVJ/HNZ2Q4nyY7tG+3GwNZU45zvNLvy1Flkp4Gf0i/LVmRa7ff85Adqehg9SPEqutarBppkEKaRnAISgTgyg5Tsp777nvYtm7dipvOkB0+fhjHoCE86zchR4IRpD6MY2zj4iLsH/72L2ztyiWWSVGiZFiNtZopJqnSZAcaBZjuRnozPIFLD1KdtMwkehDSbNOGTQybbGLFgMtZBnkH6bK0RNhJVlDGJ5GCCYgz12IIy1o0v4iVH8o85r3r33AsOufF+ek+63z0NTfVpO1Sfxkb5yBD/wPzRF8nT1amORsIKAtkR+gnIbPgivBx1zGKLdezROD4QmUeHhM92+Ba29NxeRKcmWjvZ/G275hpHc/7jdHFGhfMdv/TucbAs9ick8nM5iy59rZ1zQF37wvjebfm5ua6qz5dFxmcaKYbv4C6p5XU36c3OAazrMHNoMH/HvxlvZwsxtU4zS/WOUDFlwqmSxm4NXvAPZAYqgbSgN+7oIlSOP1IQRItGWvDeECmwLb06e49UrcIaEugAuiR5aPTPfOZYfTmEdEpNJBGwS6L6ayykgXX2ao1W+x0dZNjQ2UPOQ5YFXsZEws4U+OjgpxcU2wgeEkyB5nwRcnDXJaS0NP1tdV25MhhmPQxKyoshnFF2oLtYiOsvFheWT72ANybAa2dWEoODsDyq3lVhCos6hjvF9jOm5dvy1Ysw0+eMBr+noMuPSIm1llJRqLXb6cA6MTzfUiMPt/FWECamLgppeFyjPJp78N+UQWLmDkWIyg8/NbcQxOqih0F93QNWGlGjqVItsM4lS1ZbPXIQ/oAT7nsnxxXt4IQSgEkp5dBihE1xOqsHeuH3eXkOMvcOK1kZ6bZUqwP+zi3PaTC7tq9z3nll5dzHrDnJ0+esISkNAqrFAqjaMapFUcdmlLpHRgb7IMdB7TRrxBPcqqcY05XnrbSojI7eviYHWDF4MbNW+zO2+5CYoJkQf0RAHfJRwZoqK04dsh60NzL/UWe+OP0ObjjBAyHhw+jj8+1ZddttjfePkWjsQ8mvZefDqeRj+Ic8rPQnfOZKCQqK1evt01bbkHf3m8H8WiXbGjLppusu6OXaw84pljxkdb69I9/4IKmckiXlHuPmqNDObD/n73zgK/iurb+Vr/qXQLRRDHFgAtgY3DvsWPc7eQlsWPHL72+9J68JC89X/pL7z22Eydx3HvBhYABg+m9CfXey/dfe+5IFxmMBMKGlzv+yUL3zpw5c+bcuWuvs/ba7axKCFxnML5dKmDVQrBQz7kA7+ect8DOPetCXGsILADYqtyrudTGPVVewbbte9zSlKxqZ84jBCjTppYz2vJjj+aJyPlK0jAFJqqAyu9A+qIiWBQcYlwCokOAfWA1U/vpORxWVQ6febLETGQuv5KbgOiPf/xjt4C89tpr/btkuI4w+v7SnNR3inK1hrppf+UKyfpwf9r1LVu22Le+9S2XkEoidShFoYbal4PtFwYRLwdwV4Cg74aRMi440LXpnoVy2INdf/z9+AgcaASOWeAeguDYpdHBF3kgSYv204NPspQikt+cmeTLW1/4oSXiYNlK2Hb4gA3tEPV6HIQf+Q+YgHvoLX4oZ3s5vHqHD9yjBZpiNO2BDaSS78T0AmD4d0ZWilsOZpN4mQv7KQbe8xpg1t1NRZaegCZtXqDVwX6Q3KoakUE5eDTaSVQftUzbXYUHewoJn+njYML1WVCSalBNUkynmEz5potV1edAUhkFAs5mRgMgASnto0qfcj6pr6my5ctXOCM6c+Z0fOWrkVhMJnGziSJMtVYPg7uXhMSdeyph/mthXOWSIivLIGjWdZehjZ59wgz0+mjYYXrH41SyC4Zd4D+Tz2o7jLySGHuRAQmoSRKUBoBTFwTYA6/zYBVMmmpVUW1OaLGiMUUYmyM32YnlYckYK1ORJfTxXaxUVElqM2EcFTXR/iM1kQSkV/aMAHg9C9ygk/GVVEZzqJbrFLg/df48NPWt9sLaDbi6kGhLcKRS9x2A8pNOmGXPPLvYXn3ZJQ5Wd1N9NIFVj14YcQUi3YCERgKUPtpU9VlB004kRDu37UY2044kaCe6/nn22te8hkRigLG03YDNPSTVtrJ6kEG/mwDukg21Ik2Rd30nbHpXJ6siqR028+TxdtxMqsJuaSA/oQ+5TJVt37WdVRfcpchdSOrrsKnlpSR7TidgmWzTjp9PwEXy94b1Pq6nItNpJsjqYWzS8brPyUq2NauW2YolzyLpOYHbhg0klLnkKt34zMvuhTDRg78qrCVrmrjfrfV27WuusgWnnmPtjX2e66AVISVUi3WsweVmGzkTRk5DH9IsWZemk6dw/FSZBQDwo3nbkuKoOJOCFDH9va57Z94z92Sf2ddv7ah25ZLkM585rOq+gZtW+D2geZE9qvwVB+4Cb5/85Cf5TOfbe9/73kOSo2huqp1QZjPU7yA9R6+//nr77Gc/awsXLtznUarPzve+9z1buXKl/fd//zf2p6OHvRJwKM/mAx2j+yZArX4pyHmp4GYoNT5eqm/DrfFxKNcZrpLo3sW3+Agczggc1cD9QMtJsa+HHuShvESDEatFj5WdxIJ9Hacyx6PwHY7dJ5Yh31erfDjDHD/2cEdARTbEBh2qV6++BI60i1AA3J92wDxg8ShQqZTMwEUmkEsFgD32y3bAy12G6AAUwEpWTjJVPLM88TQ9Q2XqOQqJhcCPTiJArnNJD+9AXqAl+rpcWZIB6wJU0oR3SZoi0ATL252owkEURmrJglXGXo/Ez5SUTBxFOtwKMoskw/LycvcElzQmFQmDAyBQnYN1MZ5iSWXerjiDvkoy0ylrSBhsFeRpIMHxjDNOB6RXWyZe3D3oodeRALode8YqmO/q2jZ3oEE5A5McMKxJBCTZBCYzpk22cvTzo2H99tBOOsmwksU0kSgp//h0qq8qQVJ9UlKtlhs6AfNtJJGqsmsnyaK9tNkAyE0pIijJgDkm+7Vze7VNxVXkNJi1TFxLapCHdMHu9zG2rYDUFLzGVfRJcpkOAIPyCjxzV51zWUafCfj0cd3lOPc0o+3uALQKfMuGUR77mfidK5KQ5/q48aPxSt9s7S0A6yatFPQw7goKkPgAVLsYt0baaKAAVTN9ryLA6VJybwPVRtHb3nDjDe5R70AZ28Z1uLeUFOfZmafOtbqqCiwXN7kzjFxXmggiWpu5X2jncwuRnKAt37JdTDsFrojOdu3ZCUONBh6ZVRL+831IWl73H5fbOLziEyNjuf5EvOM3AGqTbcFpCxg/BFPkPyQntJM8G7F7//EXgoU6En3nBfUCuPUqktUn5peKvb0A+VxyCarq9tJWK9ahe+2a66+22ezf1RYFzz6cgYxLKzLbduxhXJG3ME97GAvJn2bjwCM5mFaT9JmRf7+KBCQKuLOPAkbNdAVUQYJqgPDDokux9RX0bz3nY58Z+dhPJr3CjLsA9yc+8QnPhfjQhz50SKy2VoDVzsEkJIOfuxqPRx991OYhRcvJydnn7T179thtt91ml112mfdN7w9XwnO4z/nY4wVww2qpoW3xgdoXcA8TfQ+lDzqXVt9LqV1xpDadQ32MnaNH6lzxdv9vj8ArCtwHA/P9/R0meIZLpPo71gbRAUv0J/b4/THjgx8KY8eOPaIf1P/bU+flvTqVtd61a9d+fXyH0pMj6SIUnv+uL18PcH/K2b5El7mIDRc7HEheZGHnEoAoyyy0IbAnHCHnkB6Y0JRUmMeMJKzzCtAXUwYdeYJAjC/9O7sera7qJ9XcD9j1RFUUDSIGJ9zdIU+JfV5dMoA6fchvevlRkmhPXwYATP7mJdbUnsHvHGtsBkgCwlT5dP78U53Jlre5ZDiS7iQCkiMpOM8A2noAVBE6ngQI61bhKCXPKpmV/QQ2KwEBK557zl1g3oZzyXYcSaph4WsJDHbsrIWVBQQjM5H2OgHWXJpnuc9k4G3e0lJv0wDuC06fi+sIVT6RFjST4NiFRl5eNWnowTUmGfzOL8xEhrMHoB0B39GOGGBAcyJa9JqGKssuipCkieMMFU13rd5q5bklNm30KFjkTIuQyNoKMG8EwHeLDab4USJgVBIeRSSSXkg65AWq8A8XuykQKMDkSbxsXewT1k3QfsmAbL/Bug9+b3S8NOFIhLi+ZoF0qsEKeOpLvLEZn3dsLpsYiwax3AD6SpJ88/OL7A033MCqSCrBSjO/I669nzlzmuWy8iL3mjYKWjVTuKkF+ZAkSO1UtdpFUanMzGTLyMmyHRW1BErVXuBKKwKtsPny7O/tabXCvER7/euvxJOdnIbIGLTtsOUEDg0EGMWlZYxnK6scBFJpbXbF+XPs9z/9oZ0w/WQujSJIKXn0BTtRkoyVLN1MJVXlQkjDrsAkJ5+gqLHK5uEGNGbMROQ0wWqQVjhzkQYx0NbQ0mxbd+xWuVq/5l5WAnKRfMycPoOgUEAfPbysc3xlhdwNxtB/K4cDFl5BVfg90KXKt2Lmo44y4esCt76SKttT1TpgkpVMnOGVe4e6hd87fq+juU1if8PPmt4P3cDC1wez32EAIfmlgLbaEXDPzc3136FV71D7pP00d/SjYwWww2sP2wjPqbka9iv8TtR7g9nrMAdAQFkst7Ttg1nucB+dK5TquCwtmkcwnP4fbF+dS+M01Kqwer5oxetQA42XA7hrXHU/4lt8BA53BI4ocB8MxPcXaWofPfhCgB4+UEKArodErGY8ZNPDCw9B+/4G4qWWD1+OD+rh3pz48QMjcGwA9+tsz7qAcU+URt0pcH1JBgA7iquduZamV/gwWV7sgHYll2blpJKkmQFgF0CUPENJp1E3DZfFSAIQyEpi57/+HSvd2mfeuBEHx3rCanAsCgcvaNSFPWFreyYgKgIrPgVAUwyI7GJlIodzJ8O4k4jqmgVxnz3OsrcBFiLomcW8J6lPAHfwNNIbcfvaVBSIX4CsdrzVJS2pqNht62GLF7361Q7u1q7fBtNssMGA+F27SUjFaaGFFQECClUsTXUtOYmrBdk25+TjWRkrRQadiU4/m3xJAg8BO0FfGOFxEwoAuhXW2AD72puJflQ9JTkUuUYD4LGwJB39fJnt3FFpDZVIbnop5gPLPgrXmQiAJxEQlpGbznXXW1uP+/f4VcgbX9emIEyAMZt93dSE/+TYIyCovyTPCDz6A+efVAKbVnTf7jOu0SBoUyCje6wVCunBlewqQCpgKeZd19zY0AzwaGCsqmzb1m02bcbxduEFF/r9T8emUn2Qv/wULBz3kqDa0tIQeM1zP9pYKWll/Dqw4GxgRSAnD7cdvOH3IjOqogBUBdKkimrGg8CgFfa/ra2BAGCsXXzRGZ5HkFkyFWCfSiGlHUicGshROI3ADr14b5NNGssqROdeu+03v7DysdPIYzgNAEyVXq3EpHJtBCRe0ZY7I7lBL5OhFY/7VILPadOPBzRn8b5YcxHrSbaJa1u1ZpOdhBRoEt7vrnGXYwzjowTiaSQM+1jJq0fAXbNKciI5x0gqo1UmBcL6LGiAlT/N/AmBqr8UBdN6xruVLjkN+g5RjYJRU2Yxt4cO3F/72tfaTTfd5AnEDz30kI/3//7v/3qthNVUjP3FL35hO3bs6AeMl1xyib3uda/rz4cSEP7BD35gTzzxhANsgdyTTz6ZHIj1Thp9/OMf92N/9KMf2V133WV//etf9wGff//7300/P/3pT6PziSJYq1bZr3/9a29DGn7No1fz2XrrW9/q+6xZs8bf12+9r/vyqle9yjXr+q6VVObLX/6yF6PTJkD585//nPoDj/hzRH+rb69//evtrLPO6n+cfOc733F70BI+O4sXL/b99Pcpp5xiH/jAB5ylH6lN9zBkqIfC/B/twF24JdS3j9QYxdv59x2BIQP3g2VBx+rJY8F1GKUHD94g0g/bChOIQmAeK3fZn0xlqDq+odzOOHAfyigdPfsc7oNZDFFxcbEvhx6pTVKZveufDoBfdBXIEZqz7QMsrGQw/hnwxD8s1yg/X4CdYQ4AMi0iOQ3SAFWwlxTFj5VWV4y6PjtKwBu4gvAzMRi4B6/L6ToaMJBIKNGM12wVFuL9LmwOe/B0b+siWMiZDBjCf7tOlViRoghcikkXcOWfaakCj+pzj1fIlFQlBZAqBxuNrQCmNrHVKgaFM6VLRiRbqWS1ZPeunbjTJGLFuMlOQ4qRiKPNmvVUFqVwUyWJp9V1gNdmWGFsCAXEJAOS1lwM/Gw048dNnmhZ+L/LYYZB80RNedBPnFQE8IVV3qvk8QLkJzCrKmjUjiMM+u9kkjUnT5lA8aBNuMqgk8XJMBvgVlBY5AFHb0qCjSorwLd8B1CRpMv+Yj5R728FJOxXhOWkmG0lknrhLJItlQsgG0ItQQhEywFHBYOqkQfJx93VHV79VrIPabMDBl4uPu4oAgOcgeynHTa8HklQDpKinUiJNm3cZBdedIEn3CoJVOdpPliyZAAAIABJREFUww1GIKkUe0wBWOU0aNyDhEx5zKv5JKQyAHgSaDsIfKppczdJwc+/sJbE01UDz19yEoqLcu2Ky8+x0tFjrGj8LOQ0nYxhHZKbDptN8ap2GPRICiOSSLGr3D5b/MhDBFOpuDJdYFu37HULy8QkAXWtJBDgscohKZBWHBIpuCVXGa3YVCFx62AVpKmeVQFyFNbjOrRl2x678U1vsvkLceQh2PDvBPo0bsw4mz51GtfazH2Acdf8EzzXtKOx8LtEApl+2aMHwUFwq7HQ7xC4h985Pi8leWIrnICTkNtPDm0T4JUWvZCkXIFTgUgBVIHW97///b4CI/Ct1YSnnnrKvv/979vNN99sV199tZ/gM5/5jMnxRMy6EkIFsrXP448/bmeeeWY/4y5QfMcdd9j999+/T/VOSVf088c//tHb03nf8573eACh8wpg6zV93iX91Pfau9/9bn9f51atkjCJVc8+AfdLL73Uvv3tb/cn6n/pS1/CynSZt6dVaAUb//znP+3ee+/1vipI0faVr3zFHnjgAVu0aJG94Q1v8Pu2c+dOP05JtjfeeOPQBnUIe2lua76L9Y91YTvQoYdL7BxpPKB5GS+6NIQbH99lSCOQABPQT9/tT6oSgunwgahWY5fMQpAeHhsL2sNjAx/eAcu7sGeDgfhIAvODXb0eoNKRjiRLcLBzxt8/9BE4XOB+pB/MurK7v3qNVax7in8N+LILdXhiJ2CyG5Aj4C2yNjUNOQMSjoKCTLd2jFDJVEWVpI0WEBT4DQPdJIEhT7ILGPN9tfEBYB6cLB0Cd6/GKnbS2WI+h4A7gXbocvfJ7iExsKNbCa/F7vHeQ6Gg7t48GHS03g4OhZN5H+BfSyGmDeuxPETGUj55MhIO6cB1rDA6QQiAVgDWNf1IF+QgkkbCYhqsXyO2k1u3bLXNWzbaDKql7sVOUlaD0uKv27zVbSPrG9qRT1RwTLa7tbQD4j0vgH5Omlhm8+bPZbwKPRk3nVWJ9s4WAHgqdpDYRW5rgJUHXHcDXhm/TCRGqSQ59vbU2/QZkwDDm/k7GxtG5EpELikArk763I3ee9zYfCqrVjAOBCcYSQa5CIF3uFjfHu6bvOZbAastMNZJyhNQQqbbZApGBvc0JyfTgd12kktTWJUIFDNalVAyZTAndP/zsPFU0qkkM2mpGVQfbUdO0u6J8hrr6uoqG0OVVtkiSuzUjaY8GT/+yr2VOP6kOVjUOGvlRvaKATMtAKvX9ANfzU87zi1NiNF37amwHQQm7chkli5bShLsNgpIldsNN7yGVYkWKuKOZ3Ulydat3mi7SR4+F6ZfORHtbXVo3evs9LnTbA/X1IJWvb0zl+tJI3m1CuZ/K04wSLsiBCLIdhRcaMVCuQ1F2Hzu3LnLNm7exDmasMKs4+/d7l5T39huN9z8Jlt41kLmRUswn4k8xo8bb1MmTXUGH77Vx9WBu65OQVAUvDvN7tceaMKiyiRJ3oPVrChJFAjfgxrGgZQkyXJHyQ5y6K4yAu4Cxz/5yU/2cWFZsmSJfe5zn7Pf/va3LnnRJoD8wQ9+0H9rf8k8XkOC8UUXXeRgOwweKisrkY+9jWJcJ3mSqvo2VOD+r3/9yz796U/b17/+dQ8ExKjHbsuXL3cg/cMf/nC/xQUHA3eByauuuspXCRRwuMc+wF1bKOcRYFcf9VuJq1/96lf7CRAB7C9+8YsOStWnkdjCVXi1qc/TUCq3Hi5wP9JSSn3/yNI4vsVHYCRGIOGxxx4LHm8xD7z96clDYHAgcH0wl5WXE5QPZWDiwH0oo3T07HNsAPdro8A9HDehZVGh+gGEoHePAHJy8zMAoBRBQk4AroWBFWutxMoOL6IkTa4e9AIkHvSKUZUkgC/JwezT/hj3IPk1cJUJHGYE/yQtCP4vHt7NOADvAvEdeGl3d8M2d+cgyxiLF3cRJiwkHiZguZeY7qBRcodUNO07dm4FxBZbEeXr69BXi6EWky74mhyV1YglVtKobCMD9hNWlfNIXtOKveGGtattyVOP2yWvutivbxcgvqaukcTPZhjaZrzK8QOnCmkXzjMC9N3SNwPkJlGw6YTZs20K1U+JNxy45+QmwxKOts0bqki6zcTVBGYXcFwKcMxnrBOsySZTpbUKuUh7C7CcFQZPDNXQMNbd3S02fjQSHNpqbJXmJUKfaJwAR8BRP729bVQKLXRGtxlNehIJlZ1RdllBkcC42P8I962EiqLb0Nt6koF8HJUe7AGNVk24z2K7S8gtwMO+sbEN7/IcmOwECkJVOQCUzaGquUqGEsniOMa+rQ03GiqgypJTcpnm5gbeJ8iQZSfgPjEZDT4Jtt1y6mHFIWDfkeJwnXJs6eIFnbeT+SWZzXr898cRGMyfRx4D+++tbeG+9ALod2K5WW/luAG1daG/b6pEv15hp86dbsuWLkfOlGyzTjyf1Y/pTGXcbhLQT6czN7vbuHc11goof2H1Wrviiiv8egXKleyshOK96O03Ebg99sRie8e73mfjJ060/KI8nxtaAepDxpKTlcdKQLEHNX3RBG3/JEnnLmck/URXMBIE3B28D6zgJiChis2J2leTHdhDFo5FEjaM5FQBdzHM73znO/d5GMrO8Z577rGLL754n9f5PnXw+6tf/cpzOt7EysJ//dd/mSQ04aYg9iMf+Yiz2x/72MeGBdwlmXn22WfdFUYriIOBu6Q7krEoENAqwOBtMHDfunWr3XLLLR4MaAVAwYY+kwoOxcQrUBDjr/MIuIthl8xGTLg2fb6/+93v2josTCUhGqlN388CujIUGHyN+zvH0Q7cNa66pvgWH4GRGIEElsOQsQZZ/6Hv7f4aHixdOdqA+HAHIw7chztir+z+xwJwv/er19vedYujHF8goTCSJGXfmIoEJic3DecNZClZEddx63XX8rokIJCmeELrPhp2AB/APfbzdzDG/cVBttPtgXwHQOlqdLG0+oXspMtlMTDs2EJ2oxPvSRgFY4teNSEXWUMtgBWXkuNnuz1kaLIiZ3m51PTQ1yR1Wh7vAufRKsBOc8qFJpq4pvcENFXMqaG2Bsa22upqKu2Zp5+0Cy44n6TcFAd9za2d6N+p0rqnhp9a+pNE5VWcWKIa5zGjSrErPNnGU3FVAU5KegIFoMpguetJvM20CnTi3ZJqYClJuEG73S5zaYPRboTRTyYQESstG8FkVj16Ae5lJUhouA/VNSRuIpdJQGuv5EtfraBaqiWScImzj1juJhJJUwDTffQrwXXsGjsxw7rPPc6UV8BwC7BrH6eBvcBWsBKh/QqKKPQEcG8AMEfSAOtJ6UiUaj1xUVaXAk0dXVQgxao/koFTSxUJAX3pzvRr3qjarVZCFIglp2iOUYSKVRtp3Ls7JDGSNIT9ghscuFgwJknJ0tszBty3DoIDVVFN5txJyHXUx1TYfjnFKFBqQ+LUhfNMD/0oLc6FOd9h9z7wDB7x5+P+km9F+dnIRzJoAzDCKpFcfDpJ8t1AEaozzzjLgXYqyb5ddFRX3QM6b8Aa9Mmnn7brrn891pTkMXgF4MAlxsec/qSx0tPWLhZeUauCTDnJKM9AKwpi2gmSnIQXcBfFLrCuzxF76lbE6MjCVWAFvAqE5fdfNF5SmeEx7mKjB8tAvvGNb7jmvby8/EUPRklrPvWpT2Hfucfe/OY3+79jteJitMVmy9FMwF3bgRj3W2+91W6//fZ+qcw3v/lNEpO3Oqsu+U5YWyTshCQwss392te+tl8HrsHAfePGjfaWt7zFwficOXMcLCsxVe2qDUl61AcFAQLuAsgC9KFTj+aWLCSlp5eWfyQ2tSmgqz7oPEPxuJfr2DZWkoYC8vfXxyPNuLsbVf/S0EiMUryNf+cRSMAaqm9Aj7vvUBzr4Pylbqwe5JNZ7o9LZY6N6X+4wF2a4iMtjbr/69fBuD/h7KbLXShCk56RCFin+mROBEZWzGvAwrvLjGdxBiDEtxDAu7wm6qsetZB04BeVDfiuUYCyP0Affp5jf/sxSrjktwNtnbNfN8+fCt5pX8mCrV0AyD68zxNLAe4tSCzS7OQ5p/FbunLhcYFF+oOcp4uVghShebGf/BdJE6hFpoEsQ+DRZTYuEQm09nJjSSAASIQF3rl9i62lWmcZDH4NvuTl5ePdYlGFeepwN9m2owrwXiUFOS4lAtUKPHqwRMy3+VgiTkL3ngDjnJ6bQ3En3EOyCqy4bDw2iFssH0vL5B6SJpFyZMgDmmTcRqq36ncXjjgpMNbJ+JonAbqzM2EY8UavrUai0SugC1AEEHrgBXDH7BH3miyAaAoJpPVcOtdkyFUE3N01CPBKO8nc23Hjx7j7kdoQ+x2w7lHgTntd3a0AdFZdcjPxYUeDn0y7qVlePCpCoSm5oyh/IA1HlyT0+aooW1GBd3uk2NvSaoYsFaXrVnAg4N7T1+o5Em0EPe0tsqUUu8+5mV/KQeiWG4v829k3MTEIZKorZT0pO00CEgoxSU/unukK7vSfy2/akTPJ09+QyfTg/4+NZFIhwDeN1RQ0/ekcL4tHHUs+gvIKGuqqWRmZQl+YFwQ4qRSfcp2+kpkVJHKOFM0RrWXQp16kSpKwaBUjgbmXzCqPcU8Vliie9BUryWEYzyCelebfQxIPXGTdLpmWg3zAvxJP9WwXQHUpE/8lcQECZtqyi8cOq3KqGPf9Afdf/vKXzmwLrB7IyWT37t0uP5FMRsmj4SYQF+rJ9VufjRC433ffffuAT0luHnzwwX7gLkZdYFrgWdKqwecW068kU7HfQ2HcxaC/8Y1v9ADinHPOiVYrDlxzvvCFL9iKFSuccdfz6OUE7gogBMKHWgBqJAr0KWCR/Gikt7hMZqRHNN7ePhr3f6fhiDPux9bdFnAXq3Kodl8vx/3+xxcvtT1rnkC/boD1dPTX2QCfIFlPSajSQbuOPWohqGuJZWECtl2IRBKIqLtJCNCjUOWlmPfB7wXAXYBdIDKqtQaQCbi7a5MkOB4QSIMv0Aa7qfcSs5DK4OGcMg7wRMJbXy6BR6knEiookTsKUDBoI1rkRkGBKoc21DfYdCz9AslCUCgp6NeAZaWcVVI5TomnPXh+P/HYQ7Z61XK7nIJFKia0Gc17EwWbGtFM78XlZP36rbDoGSRbUmwIV5oeElNzWEI/h6X9cTjGbNnJ3MAN57U33kJSZZ87gBTCuKdyra1yPaEfY8aMJzkVRhkQ1wvaEwktRl06fPhnD0ZSSJh16YX/yEAzkDi1tNQBpFWFE6lPC4mAyE96VVDJGTR5tisxltUEJE+S7VTASkq/LgYZPU5g+SnrTN1SgGpmRoIVIhPZuGk7/VAgkYidY5PrzZ9++hm3tVt05YU2c3a5jaJCa2VljaUl59PHYOUlyBmS7aT6QCJqZ5MV4e8ujXsnrjqSlAgMB5MpkJkIACcmyT++BTmKViCQACm3gRWGDlh+rcAkKZjUfIgC5sRE+oq1pGIAWYUmYgPZwYqMpES9ckJizvgxmgcqkpTQSQDEvU2NECTpfa0SpBBYkJBLkOS5FuqX67RkSwq4TlWVWrnucG9YI0lO4sPjYxoNZ8NglmtVfoYkSVo58EJZsiUVrpcA3mVIjDGBokC7gLqAuwcF0c+Z5mRm4egRAe7SeitZVcBayZuxJFdw7iRnr+XgcvbZZ7v2PfxMCywrgVRuLALu2hQA/PnPf3aAHnqJ6zre/va3O5gOk1Ofw2L1wx/+sCeNiogYbPGoRFj1S+/HgtAwX2Yw467E1ssvv9wTVnUu9Vm6cj1rBeYnTZrkKwbaXk7grmuWLHB/wcf+vrlC4D4UPfz+jtf4SP5zJIC7EoVFHMW3+AiM1AjEgfsIWliN1E2Jt/PiEVCBjVB/eSjj83IA9we+eZk1bn/aNey5SCsiJJ8KEMuTWlhFTKkv67ssLQAVWuLXFspjAgAg4B6w8S9i1qMk/eBVsti/92HcpWh34B5IbrzSatRf3BMw5TYj1K391Fd84vtgpds6JaEpQI5CifiUMmvpRGIiGYlYdMk1wErSJ8v+UO13wnJWVFS4PGD+/PlRx5kgUXCgPzEJ6hwvyUYC6EuuJI11VbZ18wa01Evs3HPP5RypJLPu8CqrlYD3DUg1apHQEDvQN5hl5DMleQV2ztmnIz0psAmTp1km3ufrtmyzwlJ8ydERe+Eo2N1svMNHlY6mgFANxYAkdZHEAnDF+Ctxto9r7mblINktBgN5iw+zazLkAIRtI/cwuCVykuGHylGSGQlkdqCPF4jtRP6Sl6PiVuQrkBMgdxwVhPIkSm9V8g7AbSTBGfdtW3e5jn9PRY3969klSGOQ0FD4SMmlM2ZNsZPmTLdxZUWsBNSwqoEdJQFF4DAki1zmDx1SF/ookpRLoNJOEad2gHsKEhXXd0cvQcmYupSeXopAIX0pLsm3NvT+nTDuKckAcTHzsNw+L8Ruu2e69Lh4ubNilE6ApZyDvqRsxp85oKAhEKZ7OCngnkRgkERgkJYmz3VANIm+ieQT6Polg3KXmGBGcx6Bd+F38ibSu9H+diDxUT5FlrvSyBteScsqzKSVDF8BYMx9DJGeUbLLA8YeEoSTveoqgZfqCVCbQEA+yCcg2ZsTKmAKN83D9PziIHgY4nYgxl2A9/Of/7zpuXTNNdfYuHHj3N1FnwFJngSGdQ+khb/77rvtyiuvRG52vBfwEqsuK8cFCxb0S2WkjVe10vPOO8+Zb31u5FKjAEFgOwTuAoEf/ehHXT9/3XXXuc5dAbPYafU19IhXcBD7vhhz6ez35ypz5513uib/wgsv9FVo9fvhhx92m0slokrSo+3lAO5hjoKuUzKZoRbcO1qBu65HwZDGPb7FR2CkRiAO3OPAfaTm0hFt51gA7it/d721713Kl41YdgFkObq4wtfJT4HmqCgmYMrkSBItoBQjzY2yqgFbGgL5fgA/LOAumCRAHrDq/ttZTxoWQyrw1A/cA0DvFnz87gYkdpKw2pfAcnwqFprJpaizEV3DfMO9ugwkEQa7AytDXVyEZWatJAhwKKGsBwCqzclbec87YAtAmyv7oVQjfDGL/Rb7ngAI3LDuBdu6aSOSmXG2C+AxmkJANbV1tmdvFUWWamHWCQwA8R0A4m4x4oBUVXk9feFpNv34mVbPl32zqr3ChqdkkvSJTCOrsNTOPPtcSwfYrHz2Kdu0ZhXFhyimBHuu86cB7JO5X0mw5bwUBDfuKKP7IyDLagnvdQNkVaFWgYqqtCbDpEsrLVZetpUpFCNqR+OtBN5EfgQqA8eTqLWlpEKMuZKQXdoB0G1j7HRfKqvq3N9eCacayxRAVgRXHGHO0dgqtpHcmcK4uzuoJEouZQmIayWnqi25zXhlVvnYIzkRy64AQMFGCmBYQF9Wo319zbD92fjcU9ymSe5FWeBjzcOgHSFq5UAIiBMiAbrxsMf3vhO3nl7sNNuosMpk8FwJX7HgDrvISvIpAoikZEmkMrh2ilmxfweWl0nUI3A7TK0W9Eu/dCpAeBIOJkLYvdm0Ia09gJwgyQMoT3bWWOlWRD88sPq9fS2s1pAg3C5Qn8j47Sb4wuKzeJLr/FOoQaBgRZp4FQ0LquwG8y8jv2RYwF0yEiXbhvaOsQ85scI/+9nPPElV8173WvaL8lMXANem13/zm9/YH/7wB/+3QL184aUJ19+hxl3/liRFEpxA5pPkLLjaUYAQAncBc2m55dP+NPkCOqf2lXuNZDnatGITWk6G7wvEKwlVbWs/Mf0zqCDsn1HaUODwrW99q9/5RO/J7jJWw69rVWAuxj9kttVv9eWZZ54ZEY27+iJXHi96xjNlqCusRytw13iLcNpfDZsj+oUZb/z/9AjEgXscuB8TE/xwS1q/HBr3rf+40Zp2Pu0Padn/uQ2ks6wBm+nANWrdJ6De58l3ITjfl2EPl8ADwB6w1g7khwXcAw8ZOboExwq4RxNdBSQdUEftJSWlUUKlg3cVwBEgQy/cAyCkqmpCpAy9+GjrSyly+0jrTUXe0WnPr3zeRuMFPoViLvqSErOnL90IIDSUAQVFo0LgHlxzr6QNACvpsZPFrMrWUJIHgO2K5Uts5YrlduWiy51ZlJ1hDZ7ktWjUd++tt60796CFl12hwG8LYDoZb/jT7KS5czyJNa9otNUiP+nNLrQdgOLLFl1heRkR2/DcEvzI70MvDmhn1SCNviopMgVf+jSKHPVxblWC9XHS/YmujrRTRVSbgHUaMpAurjMNXbjAi+5TCjKQrCyAKvdG70sqogBFGnhfVYjeQ42HKotKc93Fb3HiKmTUgb95J8miJaUlPn7OOoLSUwC8afxo7iajKw/Z5ECKIWegwCdfQFfBovIHgHGA7EDGI7GPmPYkVlCSuM4+KvP2AtzzkHH1AMQhumlTIDdYOVDRJgFrOQKlyN0I0C5pTyqMeVu7wi1WXTwpVzIdzVtyFRSUel0CaY86LD1T/yYtuJ1E2rQ8N9eRxalLqhQQKQk1Oh5Kqu3sqXJwlpyAFKgHe1DYeuUtaD+/CczFIPyThEc5GMgOsKjMR84hH3wlCK9d97xlZhdY2bhZBAqB3EeMe1BNlR5G9e06b2Z+qfdlJLewUJCuI7aqauw5dA/1I822gJwkIGKTB+eRhUBP72nf2C20SVTAIDmLritsc38SkdhzHkxComeW3G60MqnAe6gSlZEcx7AtjY+uVcB9KImpOu5o1bhrPLV6EE9MPRIz5d+3zX9b4K6H3sSJE+PJqcfI3D82gPsbrGX3swEYdxGBgJGsApWUKgAnsDwA4l1t4Lr24B+xX+Jh5c3DB+5RxYdr2BU4CJS62D4IIjxRVlKEUCZCwJGm5MzAhUPOKO3dydbZlwNWH2vJkQlIEgp4X6xqktXB7qXCWheXjPIvJ1X4FDPtWngFLAHXHwXuwbXKZ0SCB7HAPUhO5GSSLhDM+LS3Nllbcz263lprRFawevXzNmvmLC8m1ELyZVNjh62ioNBu5CXqVyMWhGKXO2BfzzprgZ1x1ukw3mmWN3mWWUm53X7XfXb1VVdaUTYa+a3rbNu6ldbaXOfFoZxNd3cZ2G35cop0dg25hkc2ltJey+ECe0KBaZhb3dl2KpX2cHxbW6vLI8LASscKYOvepUdgC+WKIZ1uRFrdVAC+WO90lxE5u85IdKqQFLd/J7KEadOmBZaQAvbugiKQK2/yICCQpl1SEj27dO+UO9Gt4kd+L4NCUX1yINK/aTRwX2FfwLlkNj0k6yYk4R0vYh+/+iRceHpUvMj1/rJl1J0JArskrcign5cmPhPGXfpxXPm5v1HduAc2BB8kmBo/fi4Y9NQ0ScHEhqNZx4/fVwbQ/yuQcRcYn2e698qdJV/B6oJViO5s3svidUmvVKgvuIZ9gLt4e2woO7vrLZf72Qm7npYW8UBvwuTjWPWZwB6S2mhOSy4TuKW5NMcXTwCDyKlGGrgP5xGqeyeALGA8GJgPpR3NN4FBBQhDZaOH0q7GKUwIfSVBu/ohxl2bgPvgwOZA13K0AneBdt2vOHAfyiyM7zPUEfi3Be5iNlTyWUuX8e3oH4FjAbhv+tvrrLViSTCYjt6DJMGA8I4Cdmefna6Msu3aT2BGVLprAqIgN2Tg/dWAfRQ2chYyuqvvH/3T39dP4N4SFhDSa4Gte/h6IJnx0ML7IZAUDRw8SRVABdBSsqbeFniHFydBNdVaOyOWAjhKBMD3WhE4MhdwBYCPAUleYh5Zij5fibDF0pHLRlL9lj+3EjzTAC1ehDWq2XbBs/dH1wd0RHMu/fRzS5+1LRs32EySXSt273RpSlJyhlXiNb5m7WbbubuahE4KGWH16ECU7p9++il4vc+0KadQqr1kov3qjjvtXLy2i9Ce99XVWG5Kn9XX7nVdtSQrPu4eUBGkSNcNK93dgQViaSG+5bCkaP1b2/Bz1z3SSoqcXQCaTU31yFKaGG283Vua3UWm2yt4Sv8feIwL+HfLj18Mua7J2WdYcrBuF8ywAGYLbH4bP1pZUBKjJAp7du/x/cSiK6gROM3KEODHZYN/S0ojyU6qrPK4aL0egNxArqEbHvj/R+dLFDArGJO9pZKQ3ZEG1xcB6R5cdhLkduRtBPp+TZluKrAqP0PAHQshD9TkUqN7GaxI6D6p3oBniPpYJHCdsoEk1HCPeBXxSianQOOrwENBgjzYpc1PQuOelIwbDZVVW1oVLCqgwYqQU3mxMJ8QzB2O1UqIDlYCbGIKc4wgSKsUSo59bskTdsJJc60vtYx5RWCDlMlXPBgbJVLrM+iVeLnEDDTuryRwDxl1gfah6rfDp7NArdj20G1lqGz0UJ7uCigE3IeTEDqUdoe7j/oRVoJVAHEsA3fdLwF3PRPjW3wERnIE4sA9DtxHcj4dsbaOCeD+DzHuz0TlMAF7O4C5o4B9AINHAXu4X8BKu6zXgXfssQN/u1tIP0Af2GfgC87pUwc7sfIU74ezsPtWMA5Bfn9yq5xCWB2IRh6eeCgsKOGFtNOd6JB7k0rw/p4EgB/njjO9vC5teNAviWwATrIsdCpYgFeFjjps44Z1gMCIzZo1ywsYCbgH2h+AlaNMVUlFkw3Q6+7CJhDQVUXFz9XIZratf8EuvWyRbdy2C/yI1zda7ueXr4ap3kslzjarwyO8E6CcmZFsJ82aYaecc6GNPWG+rdy113rSMmDtZ1sO58pFAtLaUAN4hn0WWFePpYXW+Xvbra2pwuqqttrpC+YCqlF5Y43Zg8d9j6QnrJ4kAArTYegr9m5HS7yThNLAgrCuAVae5N1OiikpMFLCpNxSBNzloqN1BlJ4fRxaWuWkkop2v9r24t6xm0qaeyv2IjPJRqv8Og8Eqqqq6BPHyTDFAyu5wMh7XbkBAvERggFp9AHykslwXX0C5BwQuNgA7mH7BQ71W38H2vkIPuxZURlCUJ1XgZZ04UqIdjvKqLQkAONBMBA6BIUBgXIkootKDtpDjbfaSOF8Wk0JwHLYpTbwAAAgAElEQVQ0OFRFXQfj3GDGsLJ6l+XjBZ+OTMmdYGD0lbdAURHGBkDuydSaG4HsLMW1/QoQAO64yuia/e5R/On55xbb8bNOsASKh3VRi0DzSsC9P7jQbI5WWM0oGHmpzHAeeiFwF5s8XM/xWOCu40dyE8utvgksD/aGH8nzHKwtsdOSykiuM5x+HI2Muz5Hupb+z9PBLj7+fnwEhjgCceAeB+5DnCqv7G7Hgo/7JoB7655nHTzFMkUBONb4xWjVo8A8APYD+u9AAx++Foz5vhKafW0ig/dj9xlwcXHwHt0hbCO2wnHA9O97fvU9xbX3AoLRwMCTDyV5iCBPQcaBbCYB1j0lYxx5iiVojqVNltuIgLcAeAD2xHiK/RR2kySnB0Y7FRlOdnaOdWBHGCTMqlCQIJjOFzUrERPOvrmZ+H0D4Jf/61l7YeUyGzNugu2obLBzLlqEk0YDgH6lraVoU011HT7ujTDj7QDoBnThCXbyqafYRVdcZXtJEm3HOWXewnMsB5lKMsA5Eb9xeY6rfwmS9cB8ixVPoe+Vezbbjq0v2Gn4xGdkFuNpn05FVvTvXIKSVxH8ezBzzz1/w/HjaawAR9nCM86wp59Zjtf7OGxAcS1B6iJWW2A6U+dkPLuoRNrd0UBlVfTieK0nJufZk08utY04y2zdvgvr0BIKQEmPf5UHM9Ina/VBwF+MtdhydyeSbSWBgmwT5WEujC3A1e2uLbJBDCrVCiz461FrRP3dr59XUSSuwStkIhFK5j5nZ2VbNqsSoYQjMyvTigqL+oGcwL+AZlBVE2kTTjNqO0y6C+dV+JrOF1oQet4DgUcnzLoGUsm2Dz5wL4W05tjkKZMZK1liMkYKUlSwS3mpSppWzqqvigi4M1vA8W3tTdba3uguLqpU29mK49DaZfQny0rGn8DYqVqoNPtBFdXQrSlIEk60jALuzwhr3IfzZAz12xrn4UpdQjmLxnOkgbuYYd27kZbgDGdstK/Ydv1Iwz+cFYWjEbiHuQ/xxNThzoL4/gcbgThwjwP3g82Ro+L9w/Vx10NUJcZDj+QjcVGbxbgD3EPwvS8Aj2XcA0AcC8r7wbtI6Jdg3IMKnIOPFwiTTEMtBsDdXTSiwN33D4ODqCQlFrTr34H8QfshY5DbTRRIh9KbqCgeRpQKq0o+xM/bUvItklnGOWHeewo4NvDodmUGzHAHX8C7du22sWPGWTZ2hWKhvdioYFWPGFVYWXc0UTVQobTAwlDYH5MWkjZJPKWtzZvX2+OPPmqnLjjdxpRPtxxAbgNAfee2LbYKX+s1q1fjO11n9U1t1tBMkSUsApVvefa5Z9ukE+fRzVKbPmeB+4lnI7FoqtwJgd3BPhJgS+MNqOW3nGIaanfbnl2bbNqUiVZaNtmaOwCV6KYlXRHAlcwjhd9/+uOv7e57b7fx40vtiquvtT/9+W+47+RayagJrAA0UWGyAi/zeg+MskiMlcY9PbXDLjrvBOZgGaXkN1A+Ht0+Mpzahmar50danyuvvAbwJLYRcEzCbCe6mgistLPNJIN2oYmX9ab80QPdulYMZCEp+YuCJGnMAz13wILrb40qeQUcFwJq3YNwHx3QDdMptlPyHt0LgUoFDSre5LaZSuBFlx94yJO27Kx6kv+W7CMCEBVzHyYUhlUv9Z60/YEDjlj/FGtiXBY/9ST2hRe6VFEJpsw6Z9x1P5QX0idvefotNx/13eNZQLy835WM29zabGteWKWjbPzoPMak2+YuuJj5lUUTBFpi7yWtiQbCzrjTZHp+4SsG3ENrQH3OhpN4GT4rBKwFsMMxH6lnmPqldjU3xHQPVZ4yUucP21E/FLCK/Veux3CAu3znt2zZ0u92M9y+6dpViXb8+PHDPfSA+ysACfX6I9ZovKH4CDACceAeB+7HxAfhWADuW+68AeD+jIPffUH58Bn34Etr33Yc8EY9qIMv16gjjD7I0XMG5w2822PZ9X1Y/X4ZTii1iWH8BeKFvPkthxnH8lEnGwe5suuTdhktcR8SkkTAe3Iq1QaTlBgoq0hArrTMMPdyfFlHIml5+SQcP8a6XSJ404FBkruTBEC/NwxEBNwlW5HPvVJY+TJds2Y1spEKKyodZePKJ1tByRhPwBTYbKiptPWrV9rG9WvRvG8gYbUaxh3XEbBeEn0VaLx40SIbc9wsmz7vNIvAKrc01eHnvitwQ3GQKP/2LsvBTrGlGd07XuwNtRUAqxSbMm02LD6MvPzrkXMI3PcCblNh0h977F577Mm7AOu9duVV19p9Dy6GDebi0ODvRJ6zc8cua2hodLmH+iJf9OTEZnvHLYvsOBIpP/6J71FkClsXGOJuxiuL6q+ypbzmmmupDFtizzxLIaaaWsB7tuXlM8bkC2TlZNAvKsLCuKanZ7r+XcmqksBIoqLzaCgFkMOtXwLFCwJ+ATgPPKUF7PW3pDwO2GM897VPCOwFalw7rzkhkA+o7gYoezjA33o/DAhCdjE8r7fhBZKCudQrXb/b43XZxRdfaGMIpuXZ3tbeFVhHRv3pU/x6FKQGeSJB0TACF+5PDZ7/m7dstmXL/mWzZxxnr79+kW3fvs1mn3QG55ENJTamFKPyhR4v4ORqHpfLRBhL19u/AlsI3PW5FLM93O2lHGeG21bs/rHAXYHUcADz4Zx38LHhfNScHG4/9lL0TN71w5UfhX04EsBd81zXEt/iIzDSIxAH7nHgPtJz6oi0d+wA932lMgGACQB4rPtILLDSvwcY9wHrxFhgHrvP4H8H7UYtDN0zfgC0D2jlQw39AGiJBXXhMWpbwN3dbrRrFHBJNuOFegIilDepuilP9j4kEwlllpQ2EQBfBgjNpXopoN517oE1X35uMWANRo//0pA3tMKWpqvsvVhQxQ4KMiTd4By9MMx90oXz97p16+w59O3TKFxzwrxTkKKUuCOHSNQMnFp2bttgq1c+55rzrWjfV6xYbRVVDTjdAAzpWxttKUH20suvslMWnm0TJ0+3xpYGy4oQeADYu52N7sAWkgJGWakkugZAtg7Wva5mt82ZtwAtPfIQih9J39+N13p3Bx7iFFDaU7GOwGQPAHK1nXH2+STKNrj8Ze2Gna5d37x5G3Keer/NspmUtj01pd3+6x3X2XhWID78kS/a1q044uB3np6Vx/glwdaPspPnzLFp06e5R/dzzy2nUiv9Q6Pf0NToTLN0/JKcyLFGaFQuNioilYo8R9aTYsEzYOyzAIYC/GIR8/JyAfoZ6P8zLIcAIZ+CVJIiBMmvSZ407A4stKfrF0sodr4tKp/Q7Q6lNwEwl1o9ateo6+M1Hav3AsAf7KPXZZ3ZRSJwI05BcuFRMKLKsg31VKOFrZ8y9TgvttWOp30HEZdAfA+rB10wr72Mmza3iwzKzqonMPPtrFS0+zy68rJX2Yfe91YKdz1rJ518us/HPnTuqlirPvgqhFIENGn5Rxr2v0cDcB+OY0r4rAjvi44djv77YA9k3Texw6EF4yvFuGuO6Rp1fkmJhhNAHG3AXWOpROK4vv1gsy/+/qGMQBy4x4H7ocybl/2Y3buRMFD841AZlZdDKuOMewVSmf0w7gEIH8zExzDeghnusx67Tyyj/mJ2PLgJgQzCExi1Rc8Rm5zqL4dSGbGyoVwm5ndYoEb7Jjpq1z/Cn4Bt1QuBbl4uHQHAV6Gblk6AOh7v6RlTrDe5DB18Fjp4lacnGRKA3kvBJMk6kkiAlKRDyYaBLaXAnthfla+H+eY0EdprhKl+YdULdutf77DTTj/Drrz2WgoqsYQPOO0GsPXBuvbA3u/ctpGkzh2cA8eb1jbbsH4rLOwqq65qMmTkuIpzPlxIlKB57VWvsZnHn2jlSGAycyLWJHAqWRCuJWkp+GrjttjelsqXbRta811UjdxgZ591AddNtdAOHFLEukvnL6lGZyNBxTMAyjq77/6/2nFTZ/p+GVll9ugTywCriTD1cq3pc3/3TLHkBBCjStJt0vgIFTSn2z//+Zg99OAqKsNKPpRu9QQUM2fPgjneYeMnjLXjpk21WqrGbtiwBeaZfomlBgy0dwBaZU/JqHXJniYM1CRv0UzwBGSx04FUxGeTs81Btd5k7oGvorC3+pYPuM8DxOfkZpt07ano5/XbX0euEEGjn87guK6e8fcVH9qWhKYXa6B+Hb0q4ArAO/sesPBi8VsZ53YCgxYSbhuQyEji1NrWbHtJyK2qqrZzzzufsU+HbUcigae9pEHO4HNsF3NCqzZt8rmnUm5nB/eMAKhTFpgeVfbY5ZdcZJ/8+HvJdVhpp8xdiGRGc1OBI047QaWxoDaBS22QYBHEvFLAPXQZ0WdxuIx7bGEiHTscUHuwh3XI5IcSnFcKuOsZ3UCOiluiEowOZzsagbt09/EtPgJHYgTiwD0O3I/EvBrxNo+2B/P+LnDrP28M7CCjy/MDbPcA4x6CaAfIUeeX2NcOnpwaW6gptjCT0+AOykIlwItcZQZJZEJte2w/PKlUgMezVmlTNoH+78D9JQD9SDP4L1HgnFe7eb9DTGdSmaVkTbHEyDgK62QCvAQl0UVrXxXeUREdsZ+ehMrKgFxMSNpMBdRuWPOCdQG+Z06bbk8/9Yw9+6/ldtoZZ9r8M84GtJP8qrGSRSUAsaGmyuprYG3r9sKWi9HuQN5S704127ZV2HPL19j2PQ3WQiJtQgrsLbrw6VNm2KUXXWLHz5xu1S211kZb6ZKnYEmYHum0ouIM2HQlTnY6wNyxa4udiD4+BzAu4N7TJX23QKEqvfYAsFcAnHfZPXffSptzrHT0VPq8FtZelVazbPsuadwbsdhrBDD3Uja+2KZMLrWNm5bahz70Vlu8eKX97rcPAlgzrBmZiDTbpy1cyAoD7QJap8+YauUTJtmObTtYAWhEViPtPtaUWF8KGMvOUiBe4FUJpqq8KoZbgEeFmEQwB3NBFo5BETD9O3R/CaVY7gnPWEhH3+7AuSPahuwi5dmOS0xUuy75QliGXqyvAKR+hwmtAn56LUxkFVMuJlfAUEWmBGT0U11bw2rDVs8FuPzyK72fodxG73chp+nqbOc37D9WmepXO8C9SwCem6RE1+5o4ulZC+fbZz/xAduzc5PNnXMKWn3mFLaSXUxK93J3d6MgQTrQuB8+4x5aJ+q6D1bYKPY5IWBaUVHh1VWHy7gfSeCufskKUvp2T9gOpWsj/hR/6Qa12hP2Q3NvOP042lZkNefFuMe3+AgciRFIePLJJ0NUcSTaP2rb1MMq7uN+1N6eF3Xs/wpwHyxdif3bAXyUcd+fxn1AdhMA9H7A7y42ASgO2feDnSc8djAzH7we/M8rnnp/ovS7s61i3KPA3X/zUhLsKHSm3GZ6k0dZYtp4S0ofxyt5MLMw1ejenf1U8R0lDYoRhl5XcxFAew/VP2srKwDfNbYGpn0HlVGViLrwrPNgxZXsile5qncCblsAwl0AuYgQO5KJPds32VOPPWSnzz+FACBie6sbcGnZi8vLSuQrVdYByFZiaQ++6VMnHWfXXX+tNffgmw5QSUYDr0JRPX1NNmv2REunyV078FBHHy1WWMA5mWTHjPRCdNUtDri6AZSodAC0sPSpDbZx4zIcWUqo3FlmTz3zAq4yY23qjDkA0122DXC6ZctGyy9Ajw4Tvmzpk5Ya6UIm8y67977H7e9/W8JYMEaMYlV1lbPIDXzZi83Oz8/x51Mpha02btgYMPiAUenaJWFpwZlFfZctYyJ2NwKpqsIqa0ox61K0aBVFTLkz4UquhTEPbB2DlRyBeVVolRd6Niy7pCpBlVZ8+yVXiq7OuEY9ugVadpxepKWXe44kMdH2NJdCt5QQvOtYzZicTJyIlCHBMVo9aGxq5txml112uYM1rUi0c01i8RsbeY/r6mBeKKBpa1VAgQSHn06CtE7yBWQbqf6dOHOqffIj7yN6bLEpEycwB0iCpgCUKvtqH8m7Okl29UhGEivXuB9e5VSt/n3gAx/AuvM1JBNfOeSHqGReV199tf3iF79wV5zhbKEOXffRE3pHEFyHgFlM91CcbjQHli9fzmrQBjvzzDNxSipxWZvG5aKLLhrOZe2zr/qhMcpDzjRcKdDRBtwl+QmKs8W3+AiM/AjEgXuccR/5WXUEWgztvobDcMV2Q194YgOPO45EyiO0HYxx359U5mDA/UXvx8htwgTVoNBTyMQPaOQDoO9QvP+LPvYLP/R133fZXSy7I3e3IwzaUFAQGMwrbVTsuctkAt4d4A5VDavcjTyhvScDdrzY0jInodseGwDTXuQysPMJ/Og/ecf0YBnZ2tyELWQzUg2kNcgp7rn7Tlu3dqNdc931dioSmVaqoXYCuJLkZkJwUlmxx/uTX1CIphtXFSwQN65ZaUuffNQuPu8M20VyWoeKICWlw8BW2X13P2Tbq/ZaNoC7kaRVLYSUT5lk177uWqQ03VRjDXTj3dZmY8fl2wnTxuL2sgKQKMaaZFDAbFeX3FzERiPlQZIj2UgqQUf5hAKccfZYcXGybd60F7AxHkcbyTIo9MTqw+jREwCIvbbsuWds4oTRtolCUt09sM51u+28C84EkHbb2jV19sCDSwGt2STdFtl9DzyEN3wTkh2ALLp9MehTkcyICd20cTMrAt2WRVJqE+CmHSbagyqAaTtsu6rXKtkVHO77a76HTLn+7cw6YxdqbsN54JaNAu7ZmQ40BJ50nH4LvMfaPWqeBBUgg6BLgUGofQ/Bewj8wuJCel/wXsFGOvcxG0lOHax6EkFWBAvHCy+8yItZKSeiFTCvTasKWiVpUWVa5DEdrKR06wdtf4+v1Li7O/eo20YVF9gH3/NW8gYKyAeos+nHzUaaVEzn0lnxkasMc9bzuOm3GPe8Vw64SwZyzTXX2C9/+Ut3uNrfpvHetGkTNqMEIaxghFsI3PX3cNn6gz3uQgvGkHE/2P7Kv/jRj37k9Riew9WprKzM6w684x3vsFNOOeVgh+/3fV2f5pxY6lcCuOvcEydO9JyQkdgUgMT17SMxkvE29jcCceAeB+7HxCfjaPTpHTxwBwbuURZ7Pz7uBwLuAQB6sSZ+H/AfI8lxJ5lQxy4Nc5SRC7TvA/p4h/ExkpnBjLvLWKRBdxW0wLmXzfEmZBHpTK101M62h37ZJEsiSZWmvQu2uqMnDXeVYgxWxlGoCavI3jyunPLlMO/BMaoe2m5rX1gNg95kk8on2mPYPW7Czu2mN91iEyZNBOQC2KkOKj2yAKS7ocCciomLEIDJBtGlIYC3ntZ6q9y+2ZY/t8ROmHMy9oo4y7T12NpVG+3RxxdbLQxuCiDRpSAsYZ9/8Xk2//SFtmP3Lvrbbtn5qWi8U+zkEyfZsn+9AGDErSUti6RJADz98IJJBB2tSlwFdE4YV2YTxuZbWgI5Fwm1WFF2IJWZYhWVTQSHxbZ6zUYryC/yCrRp6b02ZnQulpBpWGPuIkjJBmyLGU+z3JxptvL5nW5hKPDd0AhgxYSiktWH7Tu22eTJU+wFilYpybSuusZa0IfXoA0vKcoHzLbaNpxUBG77cJZp6+gjGMDjHXCsREwx6QJ+0qqHNpAB8A4SR0NJhANuXkunMqvGOAT8OiYovBT4wYfAXPNHjHvAugfAPdZJJnSmCYMHd9Wg/TSmcia+/HmFeST0brMIbjnJKek4y7yKtnGaaQXocM5WWPeWJn5IZm6DcZdGvgvQHqjy5WbUZe2seij5WNN4dGmBfe6TH7RzzppnD99/p52x8FyCGK65O5kxYb6g6e8jwHFTHBB8Ws7hu8ocKuOuZ9i15Gv86le/sjFjxuz3ubt27Vr72Mc+Zt/5znf2YeXDiqK6DyNd7VurLLKDHKoF48qVK50EEdAV6H/qqac8ENEK0aGuBByus83RVKBP1xLXtx8TsOKY7WQcuMeB+zExebWcvn79+mEvocZenIDM9OnTj9j1Hgy4D2bcB4No/zsqlQmZy30kMbwf62Tn7UVBemzbIdM+WOMenq//y5XGlcgYgnfXQgu4yzBE7Di2jwGn7icBAHm9evdpd/2wvyNnmcARJsWdPFAt0K0uWOqelCLI6nEAS7yRAfIJCVjgqYqoKpAC1lq5p5s2YOsHa5caybBLr7oSZ5XRMPRyDiEdFJmHQF89xZbaYcgLi4pgg8XYa6AIEjiRJPjZyGbWr1pqFbs245FeaLtg5rOzC+hbmi17drk98vATgG54dQBomipWMg8WYRM5qqyIRNompD0KCNrshFnlAOZqijnB/9L/Ttkecg7JfbqRXtQAKOvqG2zGjGmWn51oBdn1VpDVSaJlK+xxIRKQHsB5DV/abQ6uRJh2dtfZ3JOnYdlotnP7Tvqbahs2P28nzTnRslmV2LS5FikH3vKMRT5VPUtKxuK6sssDm7KyMeQO9FqztN38tODE0o67zIXnn+nt/fLXv7QHHnrUOrDW3E1Cbmub7lOgUZZOXp7pRYyZgFknEYH82EPgLtlMIJcJfPsjFFRKjiavqiCVALPnI7iXuqq+am4GBb3g7wPfeI4NCjwpwVjSKlXIDQomyclGoF3BkpYBUvjJzkq30lGltm7TRn6PY/Ui206dv8CDgG5yHQrycz0QWPvCOnztuedo+BtJam2XTMht6mHZCVYFxFWsSbr+4oJs++9PfsiuXHSePXL/32zhgnO4dqqxJrKKA1BPUZEmSWs07/g7kouP+zCkMgpEtm3b5s8ejWNxcbGP6ac//ekXSWUEfp9//nnXsWvFQcB2ypQp/fKTuro6u+666w7IuCv5/je/+Y09/PDD9uY3v9mlWWKzBYg1lps3b/YEfT0LtSqi947HcSmUlaivS5YscdZ7zZo17muuz7a8yWfOnOmJn6tWrSLQrHFJk56FCiBCf3gFW+q78g/U15c6x6mnnupjoj5pXFQf48QTT3xRYahKAk3JaGpraz2Q1EqCxmTwyqn6rv5pNUHvDTcA0LgHq0GHtmne6X6J7T/cTW2JcY9v8RE4UiMQB+5x4H6k5taItjsSwF1fBrNnzx7RfsU25sB9Lz7u0W2A2Y6WrY9h3F+8T5QVjwHusTLWAQY9ONL/jqnQGjLuei90mBkM3MO/YzoY9coe0MyjhkZ/TmIY6FzAPUgsDd5XQqm8GAXcnYV3Bl5CCGmq+TeSa1UfTaRyaS8grhVbyI4EZC2ZU2G8pXnPRfIAsCfRMIkv6j0UZ/rDn/5ERdSJdvVr/sNyigqlZnD3mFTY7h7YvK2bNlshRXOyYbBBKO6H7rptOtHFTzIJm+6tjntMEtr1+++70+UvJ8+Z6/KWRFxG7r37AXt6yVJ3klGRnyYA+KhRJfaOd70VyQ5FovZuQVe/1i6+6FTOn4YXfCIJt8h+pKnu6uNvBTSZtnXnbrTwM2Gxs3G/6bDcjAZLx5Gmvh522qjYmZiJ7nc3FxCxXEBXewvWlUmtNnliCZr8BNuGReSq5Rts3YYX7AMfeT+Wkz226vnNANQ+21NVaQtOOwPgPsqq9u4EwCTj7pKOA04+AQf3RDIPrjsHqc7o0hzGp89+/NOf2D/vftB217ZxDc2WkV2KvIhr1iqF/Nn5XQzIFKBsk90f6Fd6f62dCMQLhfeq0BGNZ2VgH4m7TAbt1zViqQlwSwT4y85TmwJJ/Xhwp7ukIM5BvYB7wIj7eZ2pJ7sBpr9TAYP7xCtFGeCeGbHi0iIScFdZDvdU/vU9ivJ4b+q0cjvrzNO5tlL7+1/u5B4xdl6qVvOc+wFSb2PeNJPA3NLeEq1420113Yh9+P3vsCsuO8c2rV1qc+edTkCInWAmqxIc06NVA647TNDNoBhXWAthKA+CFSQLf+lLX/IxnDx5sgNbgVRpqm+88cZ+jbuYZ4F5gVnp18W4ysf7hhtusCuuuMLH5mCMu5j4O++808e+vLzcgbM05K973eschH/4wx92kC52Wzk/ak+BgM6hTWMvKc7rX/96+/vf/+7AX0Bf90CviSlXv8WWqz2189nPfrbfxUUgW+dQX/WerlVg+vrrr7c3vOEN+5zjpptusltvvdXPIZCqYEABg8YgJB3Unv7WOXU9aktjolWHsL3wHih40PUoeAhlVkO5P+E+hwvcdf6RynkLVzCG0//4vvERGM4IxIF7HLgPZ768YvuOBHBX52MZqpG+mG13y1Xm6X7Jyv7a359mPRZQh2RgIE0IAPqAzlwkp0BS4EgTAne973/uI4GJlcfEFlgK9wsAWKy8xqUUAKW+aAGmBCWTAppCuY0nqwadGqi0qv3deg+Q54mrbsvuAL+bi2lDstBDkmoqwD0N6UxCQgGyj1bbvX2P3XPvvYDNHHvDzf9pGbn5BAy4o8C+qtKmdN7dJCVmZ+RYC1IXMex5xYVBoqlChdSIeu996YWNTwUdtlJcaemzT2K7WAoWJbGxqRYP+VKChT6747Y7YPc3OeNeBUBoQls/aXK53XDTG+z5tWuQ1DwAwFoIECm1TdvqSK7NcElQF1KZ7JwxgI4OQHQm8haY/s46bHRaCBRqbf7c6VZb1wpgVsCSR2JsHfuN5qfArQyTEtps9CiOy0y0J594wp5ftR3HmNl28aWX4YxTb7f/+Xar3FPlxaPmzz/Nph1XbifPnmyb16+wzEiSa25bAfZpGSTGsgpSWlyEzh2JEAnBd913j+2Eaf/mD/5s9chkuvooiJWETMnDKv4D5OW5NMQAVtWAfew0iZyUsJmWmk7AgIMMYy5f+AIAUwbjPnbsKFuzbq3VEdz0qoKuBOXRQl+aD+7OouJYSFYU1AXWijjPqAgUhakEYFXUaizgtaG+CTAJsIfBT+G+jhtDAIOH/sbNW7jX6bDh+OMrQ5UCWJmZSVRSvcCOnzrdfv+L33H/YO4VW/A/rXokIgcSEN+FR74SdeVI1MEcKS3Ktbf950122SVnwupuQe6EJSQuQJkU26rDtSYFLX1Qb0qrRd0WySsdMuMuMPfGN77RWfYvf/nLXtBLzPDXvvY1u++++wQ9kqwAACAASURBVOzd7363A3d9Vr/73e/ao8i9PvOZz9gJJ5zgLPQ3vvENZ+C/9a1veRsCuAKtv/71r50t398m7fhdd91l3//+9/fRwau9Rx55xIG8WGklP370ox91TfgPfvADB7sC7pdeeqnLoyS1GUVdgOrqapfeiBlXX9VnbWLB3/ve99pb3vIWO+OMM5xpVqCwePFimzdvnrencwjI67f6o9cUBLz61a/2OgC6PgFynffHP/6x3XPPPS4D8iRuxk7n0th88Ytf9Ne03Xbbbfazn/3MPv/5z/t5YoG7gH3oXDScZ7PO9cILLwznkBftq/uqFQjd48PdFOTpfsW3+AgcqRGIA/c4cD9Sc2tE2xUgkP7zcP2LjyRw33rXG6xtLwWY2PpBtIPLYChil38HQHZswSUvJLrPNgDeo1aKskQMwXwIpL3t8GeAPRdTLtQWy7yH7bm/9T7APeyHpC/BMWGf9z0+NggI9PMqVy+LSGddQy5eBjS80iNXGGm4O6kQagV8kedbxe5We/ihJfieF9h1N97Eb5h4r2Ua+NGLVW+Bce2D7U4BsEkqkxbJtELAT6LkM4DEZECEMJ+QZAq6kW6SGOHeYd/xA0dK8Pij99iYskKKM2UCntNsN2z5vXcBdHG+EPBvZf96wOkll12Cf/pJ9tgTDwOw02zs+AlWWd1mdS0AUG4GghNApPzOSwgmxBju5aStrBiwHF69xW78j0U+Xlu3VyDJiNikqXNIeu0AxGJhKceXhFZkNX02fmyu/e1vf4fBz7FXX/Fa7CYrcEQ53u7861+tDT33Aw8+RiAxyc5YMM+TZLtacZnpaWFFAaY7BXlPJN8TMkeNKsKOEukHLvVPPvusLX1+i939yDJbua6C90kClg7cByZw8RGIEwNaSZJuCishwtlioBMdEAfe7sreLEB7X4KTzXGTym3p8mUO3HtIXCBuCfTtfm/EustfWx7u6MzJZwhWXWQbqd+9ABaYfe5mWdlo/PQbguRemPlElmMm4U+fgrZpDYm6qjCbmp7DvcENp6PRTjvlBOwcZ/v13vOPe2lLqxyS4+CEI8zNPGjv7CWPoBZdP973XEhSYo/lZFBt9qpF9h+vvZxVono7fsZJFG+iKBhJysqT6OIalXvhc5meRbiPCZ4/cvBNYPftb3+7feQjH7Hzzjuv/wAx15/85CftTW96k4NhPZsEgAX8BKbDZ5SYcwH1//mf/zFJS0Lg/lIa95cC7gKEYqRDaYwCgLvvvtt++tOfOoseAncliV511VX9/f3qV79quMd58DFjxoz+17WfkvXFxmue7M+CUYm0ClJ+8pOf+DlC4P62t73N2f1w00rDu971Lg9KFDCoiqlY+fe85z1Yfl7ev59YdY2RAPI3v/nNfrlWKC8JJGYDSbkHv0tBRWDdk+E60cS2PZLAPV4xdSh3Lb7P4YxAHLjHgfvhzJ+X7dijjVXZ34ULuLdWPLMP6I0Fv+ExsRKafjYzCpRjgXss4x4AJLUQWPM5mI4C90CrLPY8ZOgHggSBrQMBd+nVBwcQAnwq5TNk4M5Jezw4kGuMGHfYcA8sZCVJW/IOJym1g2qW3b2ZVlXThlSkDtvE6XbC3LNh2ovRrwMoYX7l2Z0JEKutrnT3lMJ83kP6IXVHQmIK4B2nEEBgp4oJAeAFkPSF7/aFAMZkzpkBiG+BhdywZgVgJN3WwcSVFJcCnvNt/boNdtvtt7lGWD7gDRQySsvIwsXmOptQPs6eW/qEjYYJHVc+FS96EmCTMmzxktVuB5mZiTf7VqqltlSjR69DRrDX2uq32Tve/Bp7HFBUMmqMzT31LNqN2Kat+MtHKBillNz0HmQonTZj6ij74Q9/aldc/S6bNnMerPNWK8JH/sf/+33AaqI99PBjdtJJJ9qck2baqII0G1UUscK8DJJ3Wx28atWgiKTUomIldQoa99gf//I3ZDKddsddi21nhSrBSpACoE1WEirAFYZaVVIV2Oyt3MN4MT6ZAZOq9wKnoCSCmwxWBNKtHLb9uEnj7d4H7rfK2gaK40aC+8cN0NRLkr0i90EuNGLc+2TtyXnEaidzTmnVpXcX815SUkxxrBr+DhyPurqw1xxf5oW2tmzfiuNQFkEYKwTc2xRWAc4//RQSS+eRpNpqt9/xD4A98hjurRyMvLQUv1uprrqHolTtJJ060c/58nIz7ZwzF9p1115qUyblwdjmsSpShsMM/SJRV0WcvPPuapRsaYzHUIG79OJf+MIXXCqjgD/cBEo/+MEP2mtf+1oH7gLkAqliwgVaYzfZJgrQKqdC7LdA8qEw7mLWpT1Xe5KeCBzqt56LAu4CvCFwF/sfm8vzve99zx577DH79re/jdvR6P7u6Rq0EnDLLbe4XEYBmhJvH3/8cW9bn5MdO3b4ZywMDkLgrjanTZvW35aO0+qErk3nkMRIAY+Clrlz5/bvp3N84hOfcOcc6fkF0vWarkPjqH4MF4AfTaROvGLqywYJ/q1PFAfuceB+zHwAjiYd44GA+2DGXfvFrhLsqzMPrPX2J5UJXgvOEgu8Y6UyscWaQuAenG/A/vGAwN1B/kAy18C/pbkZLnBX4qoKMkUZdzou5btAnMKMVIHgPpjaJHzT+V1Vn2BFYxcAIsdZdX2PZSAtEYva3oY9ZFujjUYOUlNVgy95r02eMs3dR4S+JN3oBrTL5s+Bu+QZsKdgvKCAj1xR+ElDI4/i11Zgxbhm+RJ71QUXIo3BPhFQu2zpUmwi74YVr7f07DyrqK63cpLSbrn5BuQDz1se4HjGrBMtKSPXmjtS7IGHn4alnAOIzrWmOuwoDfBYsds2UxgpPzvBFl1yhv0YecP0mbPtdHzn/3zrnZ7Ymo1EJSM9BZa5BMnIVjtp9gSKL223WScvgunvo9rqNFu+9Fl7/3vfbU0knfYBLKX/PmXeiTa2NNOOnzKaY7h27oXcVJY9zQpFWq+NRy9fNHE8jjh77L5HnrLs4gn2ne/fbitW73GLxVQkPsLjAswCQzlcoyQQtXWV7pUu20fpxzuQxyTDYrtLIvvmUUX1lBNn2/HTj3PJQzWMe7vGNJzorpEJpDJ+X1kVYSnFpS6pyG4UHPTwmiqgppEsXFhY4MDdZTvcI3nOFxSQfErSbX1jfTAnFJHhHZ8Lej/nxJl20gwq7zIn73z8UWsh4bYnQcGZiijJnhP/d/pUhbwoDCy78XTPQuN+4qzj7c3/+R82c0YpTO92mz1rPpVWlXPAykwqEx2rUutFzoW/e8owKqfK9lAs9Ve+8pUXgdRYH3dJPG6++WbPnznppJNe9GjQ65KUSJcegtvhSGUUOEkOo/tywQUXeHKnkkufeeYZB8iDgfsPf/hD1+OHWwjcQ/lM+HoI3NV3AWb5y0umo3PoeJ1DY6Dn7mDgLgZe1xRug4G7Agwx65LJzJkzZx/g/qlPfco94AXyJb/R9Ql863dYB2A4X0ojIaPUM1arEcMNGgb3U9egICt0WhrOdcT3jY/AUEcgDtzjwH2oc+UV3+9wgbu+HJSANBLOAfsbjO333ADjPkgqE6LvKAAPgfjA8QM6cwfd0VX8ELgPTjB9KcY9KL4UFmIKAf8BpDKDgHvYrvcvccDV4aVkMqHevdtlzgA0AXf5u4Mc3XMm6v0uhrOH15UYKhvEViQlfaljvUhTbv4UQLU8t7FbBFx3diAtyc2iEBLOKh3yMZ8Jc4o3PIhRQUAyDJ34X4F4UjZpLyXwdEf+0YuTSlJU826Auq0b11C0p4WCSQnuapEDw53Gvn8hqW7x4iUAw2TAO0mUgP1Zs6bbxWispf4oHD3WKutbbdnKDVZSWm5lJaPBfjCC9ZWuve7GgrKxucUmji+2USSKClD1cuNOpHLnHXfc44FGDxKNBKQepy84CU3/Nps2ZZTNmbfA9taiLccuMxuN8CMP3Wvf+frXALO4pgDOS0aXoNnOQz6/16658kKbCANeolUH7C0fuPMfsL4TsMocZRNOONEWL33Onl65lnGFVSbp95FHnrflq9YD3pNhfpHMyBISQJ6Gv3uSvN5J6BR4Tsc9RpaLKmik+yPGXNaeWbivnDF/nk0aP9b+/s9/OHBvBlSHE9JFUQLuutWMcYQqVIkA61aSRcXay+1HjLuqnaailc9lrKur6oOVGH66CAIiBDJ9gPtu6dejnvCpBAE59OviuSdYNrFdenbEWvGwX430aBf6/V7O6QWlmD/N+LvXIJtS8JBE0KHzKGibNnWKffP/fYHAoM9WrVxmp80/lzwEGGjuQQr3nrqtDtqNegKpyIECXf7BNzmwSOMtPXYsaywJjUCpkkbFuIv9Fmst/fk73/nO/TasIEpe50okFdMcy3zHHrA/qYxWSHQuSU4E/EMiQED7XvJEDhW4K/hQ8SQBd60WqG9aRVBhqXCTHv2BBx4YNnDXGElOo3GKlRnpWj7+8Y/76oOAe7Ba2OdgV6BZwD1WUnjwu2Se1Lpx48ZhS2zCtgWyFUDEyoiGct797aP7rEDicBxuDvXc8eP+fUYgDtzjwP2Yme1iafQleag6dy0lyy1BrhBHYttx741o3Jf0N72/L6BYCYrrzF3iEsOQHyJwF/AeVnIqSCwWv4RMfgDclWwaFnTaV9M+GMhrWQA5sWek6j+Bdy+zJPkMv11HDVgWYO8gUdHZ1+RUa8ayz5JLAe4zAMLFJBLCzKflAGhzaQw5jBInYZCV9OoaasCbKmAKqLtwQzrl6AUkwaym8qXv1iu8104hnzTY5T68ztOonHrXP2+3grxsK8JDXP2qqay2P/zxdvTulbSR4sCws7vDAcapZ59lSVT5fGH9DgBmMoV9xlsyQLOdiq1kwTrD3OW/262gKBt3lCykJx32+BNPW/mkqbZ02UrfR/3vhV2eNXMKQLzOykbl26WXXW2rN+FXnpAO8G+0lcuesVt//1tcZ8pxrNmFvCYCoKkgKbXPPvCet9iYUYW25rmVdvzEabbi2WcIOsfYxBkTLWdsuX3357+2p55bYeMnTOT1eVZd02233XEnlVcbsV2kgq0qhbq8KvA7l/5cAhvZQLZT7EqgPiiIGhTSyiBx9dwzF7DaUWj/+OedVgP4qG8GlDM28ssXWpZUJoG/tVAj158UEkxbBNwB1ZGIkmJ7CAjkUR8Ur6qhiq3O71InfifLJYZgxgE+n0XJJJRinEIS7wljiq2A0rVZuelWNmuard5WYas37vJqrrJv1FzqINhokryJcdJca8PDXv2aTG7AD37wde5vgm1avw6G93RWbrS6o0UCMlOZA6qkmkBxsAhzQImtQ9kk3RCQVTKm9ODh5+tvf/ubJ2vqNQF3rfZI8y7bSDHMsUy0gKquU+BQLisC3i8F3H/3u9/Z73//e0+ADeU5aiN0dpGLjJ5/Ar6SnIjtHwngLv26rlU2lKEmPUxsFRAdLuOuYFjXqmuQZCbUrS9lxUvyGWn/FYxoC4G7VoYE3Ie7ydFGLjnD1cbHAveRKs6nea3xim/xETiSIxAH7nHgfiTn14i2LRZH7MpQynLv78R6qMqq7UgBdzHuIXCPBe2DpTIOjqNSGIGqwKoukMwkyk7RbVmCZNOBfUNwPwDQB9tBOgxzxn1AZhOAt9hE0+jIRBn3WI17/5i9SCozwOJ7AmqMFMfBc9RZxM8b1bi7vwxSisChJnAfYT3AAb68uLsBkH2WA2CPoDOfROXQWZaYWoJloyqlpnvqrPTNAuR9gH9VbO1TMKCkRL7g2yjCI+93zQWvzsnrqaqwKjEL3uFJQpfd7WjDW2z3jo0krzbCfKPz5v0xo8fZ8ytfwAHjN+ioiR8IKtoA2kqCvPE/32rdnL8TJnvu3PlWV7mXYSZRFRcZty4USIU5rmvYa6VjCm0CzjQFRWNs65Ydtmr1OrTvlQSXTb5ykMrlQh5j74iMheH4rw983H5z6z1WhIf5aJI3//T7X9qKfz1L4uoYLxKl6qcbNq6jwmgvnvLH2Tvfdou11zVZSV6RVe7Yg//583bp1Zfbxsp6u+/xp+zeBx+wt731P+35FetgmFPswUefsN30Ny+vwH3PA9tDxgug2k1gokqjksrI/1wFjvSea935LxN5y+WXXgy47bIncRaphgFtRkuuhOFeBkng3QMzWYXyXwSGUsC9mZUHBVZpVJXtJaBRIJpMEqzY07bWrn7gnqL7znuqBSCPeM1TAbU+VhuSutosl6RVjHcorpVi192EdeHaTbZ8xdpoRkfgdtRNPzo7Afycu7EBNt5tLQH7rF78/Kff477itV9VDZs9heCCmgFcfzfWoHI4QvHu4D1TCc5DTE7V5+FP2JWK2ZZHuSqFSmcudlcrOGLZBdy1qbjW+973Pr+u+fPnexKpgLrsGGWJqFU+AcyDMe5yR5EmXvIaMfhKGpXrixxaJLW57LLLfM5LwiI9vZJCDxe46zrUX7nMhOfQZ1nn0MpAeI7Y5NSDSWU0JqtXrzbJYsTqL1iwwMdMzjta9VTuQAi0Dxe4a+zV70P9XtDzQ9788rs/3C2sQhtn3A93JOPHv9QIxIF7HLgfM58QPZyVLKUv/EPZ9IDWF+ikSZMO5fCDHnM4wD1sPElVSw8TuIfAP0T/AloDAcChAPcB8B8bHARtBsBcUYYT76qqqn874SspRpC46raCUYebPhl7J4uGTQNAkljah8Vh/kzLKpxhjR0ZAHhYUVj5BFG18uCGPU6GfZckQ7roFECivN7lWNIIu6XEvAx8yMV0C8gFevcgWTUB55G+7mZbs3KJ7d25xc5csBAddAVAOtnuv/c+u//+B1zGo1UGXcc0tOqXXHE1nvJlMPIV1o6sJCOd5XyY5AR0NKkkcqbADLd3NljxaHznCbjkGU59JKQhdQSWDQQDrQDInV7VsxSguHfPXgoo9diFFy+y7//0t3bGued78Pi5z37UspGclOBfv3rdJispQ/NfU2VVe7bDwo+xd7z9zZbBaoVI41rabsQXfvxxk+2pVRsILBLdbvKE6ZPs1j/exjin2VoKG23fU0FAg4MPgDwL5r2J1QdZ90l/Ln97MeNyfhFw11hpiFMFoLm+hafO8XETe1nLylZ1oywhPfTzBFoVaFLQJA94AfdkchbUju6x5q1sIBV4ChcLRHWRUCsXGt3uHoIFgXbdt6C4k1xhJLFhjrAykU2UU1acD1AstSuvu9qeeOIpe+jBR10SFVRvDTzoBSj1+VdRpvyCQlZxeA9q/ec/+z7Jvj2MSbtNLD+eeYgDCu8pOdWnHkGkwHs6xww1OVXzW7Z+0n3LlUX90H0T6y15lOQzp512Wv9zQc8neZuLYBDDLmB68sknO7jXeIh0eAJL0AsvvNCB8oG2Bx980J1cdG6Bdh0vzbg83tWGrv+ss86yhQsX2s9//nMH9aFVpVYDtHIkzXq4yXFFCbVnn322O8OEm5JQ1U8FGuqr+i22X244CrzOOeccvz4FLgomYs9x/vnn+7wKN62Eqs+6trCyq8CrApG//OUvDto1BgpIdD2x/dO4SiqjPkiyM9xNibRaHTgc4K77eqBqtsPpj1ZHBN7jW3wEjuQIxIF7HLgfyfk1om2HS6KHCtzVGR0b6xAxkh08XOAeOMUETPuBklNjJTEHYtxfXuAeyDHE3sb221cSgEqO36M65wBBaT+x6VDC7NRNNcymFhj51PFWUHqyJcK+dyXkodtG66rCsO4IolUJJaKSTKn2VPUTIFlF0aIGgGlZ2VjLISCTbjsiFl7e5IDabgChGkkB+W5Zt8L62psAi324zrTh9V6Cj3qd/Qad7foNW5DrBMFGOu4xi6662sqnTMdRZqll5+ahnc52u0kliRYI+KGtrmmsogrkGMApHvJpsKl1LUgldtuundtgn1khwMpx+tTxSDY6bOO6LSSJFtuiK663z33lG/YmWP0cpDsfeO/b7apFl9DPTnv8qaWWV0hyJe4cjfVVNn3aJFuEVWUmenVJXwpw3xFAbYJxfvq5NZ54ObasxGp3b7W7/vEPy88rti0UtNpO4qyCJMlK3NGFACU3j8JKGRHGpw3NN/7nyE8kZUhhpUG2kF3SspMTcPKsGSTK1jp72YSsqR5HGwFnHxjPo4Z9B8lr1UIa91RsKsWAK6DSnOuD0U+ngJO09N3kGyhHweeF4jStJuE2k4AGvxVg42nM3Fu5zOieHDd5HFaY88kZKMSFR0mR/7JnSMjt5Tj1VYBIIFOAMgfQ24bevZPr66E/Wqn42tc+b9Mn53k/Ro8q59oDS0jNhS6uTeOQiOwqovs3jMqp4fNB5xYQHQo4FBDVvmLfw9U2gXBJKIbqmhKeT8fr3wLsAsrhitqhygVjn3dqV3IgyVP0XAzbVP999W+IuQBDeYa+VJthQqeA+6FIZbQicDgSSs0v2WIebu6T7rnmadzDfSgzIr7P4YzAvy1wV1SsZJSQHTicQYwf+/KMwEi4B+hLYn/ODyNxBcMF7jpnbMXTINkzsHt8cZLp0KUyhw3c90lwfbH0xhl1XxUIpDGSsDggj8py9J7jbZcSSwIUaJT9x/3eXTHD1s27PV45tKsvF9OZ8ZZTiGQmfYJ19GXzGnIM5C9u5QdbmghYTQK4dcPCJ+Mq0w5z3IosJiNTFompnoyYioWhAKk0+/pRUmYSgDIRuUsy0pk//u7XuJDMtBw02BGAwvMrVsIy/skaAfOpsPrSZkvXcuPNt9g2GPcezlk2psylOAK4yaomCvhsQoJTXFQAMG8H7BdYfUM7los1eNRvB0gCYJG7jB83ypqQdGzauMMmT5plxSXj7Ce/+LW96c1v8Rjmu9/8it1842vtuWXL7Jmlqy23sITrgRVPQ3NOoSK5BiWhCxdgu+j8S6yMpNk/3X4HlWhzcTk5ngqhDbZj01rbvmWbTaZw0RO4jKiYlKQ/7bSjG6Aqs5pW6Rl6DV94VbXlMyAnGY2nEj11tzilLTzlJFYHdmFVuTnwsCeYkcY9kEAFki7JhVwOg/xGyakqsKQCSdKt60eMfheyHMlx+nCG8Ukgdl25HByTINtP7pvaVGJpH8dHKDQ17biJtuDUuVaGs47K6y5fudqefnapuwgpaVnXkAkbmwJrq383wtC2ERikk4+QjLTpfQRBs2cUEUyNZrwKOTe1AbpZSaDf7Z3Nfq2MhmUUFg+LcR+J54LGTeBQ4FLAfSjgP/a8SngUCx4WSRqJPqkNzQNp5MVyH0q10pHqh0C9nu1i9IfbD42NikkF1XsPbdOxEydOPGzgrvEUcNe9jm/xETiSI/BvC9wVFctW63Cj7CN5c+Jt7zsCIwHc1eKRKsI0fOC+b3VUv9qjArgP1sW/lFQmYNUDZl1gM6ikGQQh0dUD/1vAXommAnOh3aQ00VQYVJXVbiQUXSQdJo+1/FEnWUr2JBJGAe8kciYkKBlRhaF0rr5oafQsy6TqqrPrfPF2AR4TBM4AmslUD00A8Ar0NjbUWgoAPgsNd0tdla1btdyKYdDFLKeyr+Qkv/v9H+zpxc+6ZltVW2vqqu08LPHmn36GPYxuvBRGP4tKnKlIdDJYocvGMQWVvju0CBAmJKYD2utsy9bt+Ic3AkDwS0fZU1ycB3BvsaefWm433/QOW/3CRs71R3vn+97jwPbhB+60973rbXhn77Kvfev71oaffQGe83mw8YW4n8hWUfaIkpSAYG0sibJr8KKfeNxUAOpEtOdoaLj2Jxc/ZY0w+0uwBpS/vBx2iotG+fNtMe8JOEqXLw269O7yeRfTLvZcSazJ/5+98wCMqzqz8C+Neu/FsizLvWBjcMH0XkJJCDWhBkI2gQU2QLKkt01bQnpIIKQ3kpAEWAg1VIMx2BTjjqtcZBWr9zLSfue+edJILkiWDDjMI4qsmTev3Pdm5vznnv8cFVo8d+wR87Fw3G6rAf89nFerpCYheYqKNW1H2nkVMfGI9wXMJU/SdmQRKcZdjjYC7mpS1fWWFEc3gnzfdW/Ir7+Vz16ncedY4thmEuc5aWKpzZ41Ha/3IlOb69JXX7ENWzZZTj6zCrW7rHpXNQm6stlTUROFXrzTUjISAO4ZuM102tXo4uccUmRTp42huErAmWgqRQa9CjD/xEK5Y5BcJjm3YFga99H4DBag833K/UCs4Wz3QAF3AVYBd8lnhguYh3P8+1rXFYMch4qa/QXuIw1f8lylDhlxaqqus85D1yuyREbgQI5ABLgzxR5ZDo4R0CyJpkVHsuiLQh7FB2KmZeujcpUZaAepY91bc6rHRuunH+hKCuNPye9vc+rIGffhAHc5dwDeHE6XjthLUfW07w4vOd8S7zkBdvUneJKZXjTXAXlsR6G/RjLRA7Bq7wSkxxVbWu6hFgv46gii1Q0olIVwIXTO9Xieb8Wruwh3oLyCfIAcTLikCfL7FoOsfckpBteTKOcsA2gDJAtxBgl4SsRhZMu6N6y+thpNK0E9gL46mgZ//7s/OGY8MQUrRYB+M9r2Sy4jCRdG/c31m5yUJhnALrmH5Cul48fB9CdTaCDJAEy2tXUDqtcBiCXnCOJik8h6uMRgifjKstV2882fJ+XyX/bkk0/ZdTdcbw2NdbZ+LeE8117jvuzv/MVvbP2WHZYJsCwpKQZMxQOQOXSOfWLpBBpdo6xsUxmgGBkDLHp9gwqEZBIjV7q/5yw40rKLimDMK+xNmgKzM7NpXixEn/2Ic5GpqdkFOKPXQLMPavClh0AAQ3IapZVGA6yPXTjfdu7YZmvXr2PcAenSwLs+BSWlCqD3hBp0XWQtj+k+CYVvhZqd5TbjAXdmJyig1IfgGq8DcgQKuBmRFvntc3NLYBXvXIjMxnPOkydNoP9knKVTIL287AXGNmjHHH+sA5eyUuymkbWDa5hCaFYikqi16zcyQ4F8iGt4zNEL7aNXnE+x1oTeuRpby2M5Xs8rPjpG58n7CsvR5NzCtx246/zVGC9Zyv4Ad42lxmC0GXc/rfSdZtzFUutYBNyH66M+GuFLo5Wa6hcgI2H/ZFoxwwAAIABJREFUR/LdFnnte2cEIsA9AtwPqrtdTVoj0V7qg16M+4EA7tseu8olp4oVdrKRPvcVP2jJ0647DjIk3vaBux/E5HHXXnNf/3r9rxOh3edYA0jsd68ZKLHpt5gMB+Hepfb37XWQ+nr6/n/74+sZCgpj+9vQb/cKT8/uKHUBd8XT65xDcpiQm4knsfClNnrOY3oVoNPrfLwBVU5OI7tB/s221FDYLolDbAEg63BLypiNbKMAcC59u/cazZYlML0fQEYjS0O5iziZPXuQ37f0zM62EGY5HoAqNrhTTiawyrFIZmp2AMTbm2mIw2ecA0hGavMq1op3/fRuAn1SBUlh6httJizcOe8/x556bhGuL40EM80keGkLYL+ZsJ9pVgKg3lGxyzVCSqqyFIeYXdXowxsraVycCntcYM89+zLHk0k8/KX2rW9/x9Zv2mhXkLIZB8vc3dFsl1x0nm0nSfS2275n9QDQJLTqp51xOsC8DreZAkKkXoNhhulHg/zcs4useNwEu+DCiwGylVZQWGCvLV+JbeImGmXHYjd5NsXHJlvx+gosE3FQobCoJwG1hSJk7ZrVtnnTOnTfzHK46+fp0qOpDsSiF8Jsn3DcMbaGZsLX31jurDtVXHWHUlM1upLFCJR494fsJP0AL++eDt0Ozj3Gpa3Ka1+AWcCdxlRXMHBfO3Oe0P0TzTZ0Z8iVJgk5j+RHqcxkVFdvtQmlYywnK8defOkVioEuS8IRR83Cp596ghv/3/3+bxZL8cKNYDNmTrMvff7T1tq0lUKswoqK53K8FD8UjEpYVX+A0nJT84rcrMzbufjNlwKlAsnD/fw6kMBdBYE+C/fXSnE0xlFSKBWRul+HKyMaqYe7//mnptmRLjoHFeGR8KWRjmTk9W81AhHgHgHub3WPvKuefzd7uW97/GoXwCRw6X8h9IEc57Pen5LqgWdZ7HmP+ev7g60vsHBLSf/fewPufvJpv82kv80Qmy9c1VcseB2fAqj9vuy7H4f/nN9k54GxEEjr257+4YTSLJ5do2QV0jbr3x5wD3nC6zlJXhzqB4S7ECW50Pipq9Kpqumwy1q6YYQDxZaaM89Ssw5DspHND1IYwI9YW2CgC3QSsOzFSlC+7QJGUXqsi+2qEMCbXF7wkth0qYlSzZlIcwK9bVb25kqSS5fYUbh2NLY0I5FJtHv/cC+hSM9YBg2pXWjEdRXPu+B8iyNV9OF/PWGTpkwmuXOX1cH6jx9fggPKWIsH6G9cv9MOnz+f56qwC9yMdr7L5s2fDLgsJXXzh5ZKw+2HL73KLv/I1RZP8+Yll14C0JzBeUTZgrmH2urXXsUH/EuWibwlGJNkH7nmGscUzyBJ9BnCb1YApCeVIJNZvQ5nkFOtACvJLnTi06dPcZr2+x96zMaOn2DHHXOk/eXef9jf//6QZWSmuhCkzPRsGPUYa8bffS3JsI49l8uLh5wBkeivcaBZsGCBffCDH3SuJ88995wDlxpPf9pf112sse4Bv0HSlzkImPpgxW+m9C1O/SZLn0kdfK/rWLx7Xbp7igX1JtD3kBDotIvOP8s6mlrtkUefsYZW5D5pmjHogln/sE0uLbGvfPl2rCCzCLTqtGkzptrdd96BZ/5OZ/2ZXzILdp53GBMuAZj2IAVCJ03Kafnj3hHgLlcVvzE1AtwHfqUIuOseEnAf7tiokVqOOftrWKD7c7Q83CPhS+8qqPBvfTAR4B4B7gfVDT5SBwGBD/kKj4Zn7+CB2/bY1dbiklP7gbun9fa07L4jjP/lBD8cetzbUj9L3u/HPhjQ7w24+wYQIUK879AEmgdKdUJPhR2Ptw85kITkLf4qIWcJv4gYCnD3QZ0D7k5GIdDuMfYeAy+23WN8nWNJKLlTkB7jPyeb6UJC042kpqEDlj0637ILDrOE9NkAdAVnKSIdRj4aiYrODZcU+cIHkWcE2GaswqMA+EHRyMhaomHc5dstdliBSFF4hscE26x8y3rY6ErAVIpjydIA61U7d9mdd9yJTr2FQiAB3XqVTURP/gHA+6vLX6eAyECa0WbrkGtJbjV92lR7DXZ7bNFk5Bqt1oyTTZN02L2NtvDIGTYZV5m77vwtMpAFsPPT7dbPftYuJHjm0MNmY4t3iFVXlVuBS0pttnvuoUG2pcN2kZJ64823ALwznFXik9hVPonN3qUXXQSgfsE14Gbg7f3hi88DSLfbHXfdbXFJqRbApvJIpC4bNm2x/3vwMYqLGnceQeQsbYQk6XKLaHbBWPQYSCKjMQoinelAgjJt2jRn5aeAnOVo5QW0dS19dxRXFEnewljqcR+sO+vNEHD3vasHg/bwe3gwcFdyq0KhPDtJGH0aUyU3SoztsOuuudgqtpejb1cYVKdV0XvQwqzER6/4gAXbuuyOn97rmm0DFGilk4rtZz/5Hrgfu0S2lZE7BfkSeybWNxBEQsUAdHOPJ+ePOaiAu9/YOhxHmqF+oPu6+3da4y7g7gPo4QL30bCCHC0Pd42nbC0jS2QEDvQIRIB7BLgf6HtsVLc/Ui93HcyBsoTc6qQySk4NMdkh7YBjw0Ma4H6G22fcdUT9TLwPcvrA/SA2PtyFJtwO0gtF8ofaC3TS4gFpz2PSe9pn1vfOuPvT1T5o863h/JAofy/9kh2Hzd3/DQbuHmj35TKedEaAPRqA7aQ4AviyE3TNq5JY4EYCcJNzC9bnOIfwCoKZ0nLnW3z6dE4oF6kM2uUoJBKs04MffFQMcgsHSAF/HXi719bTOtpD0FGe077HCrwLhKIXF3iPxh6wp6sV9r3Lnn36cfTQxd7YIbF59OHHbPGiF0g6HWMbN212+vljTzjJSiaUWjMyqxbA+VYYvjn4c0vnvmrlKsvKHutSOuuR3ryKQ0wcjPuppy20Q2ZNQQLzAzvzfVfaqjWb7fbv/cCOPvJoQPw4+8hHrnASjhrAexAdfjlBPWX4yze0tNsJp5zmmj/T0lJt6ctL7fFHH7MLzv0AzOJO5DLP2ymnn2yXX3oBQP4pexyv816aY2Pjk5Hf4M4CAN9RuctWrhS73oO2vQFP+VrkPW0UKI3eZQK4e42p8kanqTQkuRozRpr/VueM4VYLBYP5rLl/H4Qz7uHr+feufvsM/FvJBlTA6X5T46xcaWJl9cnVS4lttVtuuMxaG9psfOkMNPckvnJvtLbW2txDZ9qq19fa+nVbraqmkVmXdiwvEwk6+hQWn+Vo4EngzZqMJWYAS8qgYVzpze5w8kmEFr0TUhm/CVSSlPBZq7f6cPT18Xp9VlbWsKUke9u+tusDTbkWDVdb/lbHPdTndRw+4y5v++GMjfYxGkSOQqZGw8M9kpo61KseWW+kIxAB7hHgPtJ76G19vTSNksuMVJM5c+bMUf+yEnBvq1zWJ4nxQY3vzb4b4+504f3a8nDgE671HMhS7jk5dW+MuxCpY9I9XB0C76FLFnKw8YqJ/uLBJVqGQJt/TAMLjtDm+rtn+zY8ELgLJvYz7v3aebG2cX3PCaoJ0GtmQoFGAZhmNYh2wb4KXNLWaK09OZaecyhBTXPQv4+DPc2ETMW1BG27WFcle/YinhZvrwZGAW41k0oSIlDinFl0TtomDHMMTHN7Y41tXLvCMlIT0EY34RiTiod5lf31T391DL3Y4DLCXeSZ/v5zz7M16zfYNuwS586f54KFGgHqXYDu0gkzSE/NxeFESaINbGOLnXrKEQQEJdnXv3GbfeCcjwAu4+zJp58nOAgdO5aT11xzNRr2MVaxYyuPtdjf//F3W7FqjdXgQnPoYYdbZnampQPcExOTkOKst0L5ztc32rq1b9onb/kkXuYxONT8Bja6ySqrm2Dh83G12WAnnHyiLX5pGe+RDTadXo5KklxrpXMnKEm9AQ5Ic8vFcPxauhkPsdF+Q7QPLJ1lZMi73GfU/fvQfzwc2Pv3us/S+3/7v/17yv+w6C8sY0IyB6o0Cg3NMnTimZ+f1mWfuuFyS0tMQw6Tj8/9MmvubAVg5diJxx6JI88iS0/Jt1rsNrsI2JowgeCmD7zPttODkJdfwj2TTaOzZlrQz9NArDtDkvxk+gIkt3o7F42f7BwFkIf7ufVeAO6a8dJ5Sms/HOCuwmPt2rUjtoJUIN9ouMupf8ovet/O+yuyr/feCESAewS4H1R3vaaM5ds7UoZo6tSpI7b/Gjxwksq0VS1zDZf6AvKBTTjjrtf0gdtBGvc9Afc+0O49yf/tGbjvTePuI+p+8N8HnfaqcR88tgK9alDdO+PeXxEMBu4CvwMYd86BfFOAtAfco51URv90lDfssbzaY10okRjyKKQzPcQxNXXADMcWWnLW4cgdjrCohFIkNUk0shKwhKuKpBYCfgF8xKNCvtli2wXAHVPsmjE9D3CleMaI1Yd572hrsPXLllh6ahJCnV5Y6wRA4VP2LFp3+aZvKduGS0mtzZk3zxKxn3wJKcmZ55xtK1estodJXj0RoHzWmR+wJ1m/nYbXFLZz6KzJlpUZjSQrFXY3jm2PBRhgUxibAusb6xxr4pX8iq+8gonikHr86je/thdeXEKza4Vd9KFLKF5iaJCtd7IVjfvpsPBrAe2FhWPsuus+Zq+8ttj+9vc/24Y3t6F5n+jkQ3XYXR5NouaTz7xAYuVaO4KU2HXr3rTtBDNJGhML26vm1LhQk6S2206R40KrJCdSE6muT6iXQY/5j4tN1HO+NMZfz9e5+8x6uFwm/P3h31P+eyIcuPtNytK4dwDaE5A/TS5OsCsuPMVKiydbdk6x3XvfQ/byay8zo1Bq55x1hv3yrt8T1lSCO08TnwXtpHGeameeeZqVM2sxcdaR1lIfDXAnKIrr6QoW6gL1OqTAro4UuGsslOCcnZ09IAF0bx+k+wLuW7ZscRrrXBJ297T4wF0SDIHL4TZv7uvD3WeIxXSP9PN0f79EdH4+cB+uxl1Aec2aNcPWxYcfqxp/1ZgqR5uRLrrPNHsQWSIjcKBH4D0L3PWhpekxRR1HloNnBMSyrMLubiSLPvDFuI+2s8xg4K5j9ACKpDK+9WO/3ttrTg3hcffbbyjtTy0crAneG3D33GjCm1/97Q1uJu2XynjH5B/PnptT/cZUvxDZY3Nqn+tM2D5DgH03qYwD7gB2GN9orBwd1+76ACR3B8K7dFR06rIJVKNikMY1GFWL7cJXHG12TLEl5aB5x3EmKjCWbWUA9hOstq7GWSxmog1PRwPujaznQuPGRf+xT9dwyXu/C5Y7KQEQXbHVNq5aTgppDhrzRovHqaa+rsH+iuZ8F4FKChzqoFG1A7ebM84+x7aSbJqek22by7a6RtWZh9AEidvkkpdfIhCqzaZMGE+cfYy9+sqzdsjMcTSMHofTC0FOwQQkNTia0FibApMu7/QpUydZMZ9BjU0Ndu/f/gpjjmMN9+bRxx5rrwPYJReSK0wtbO05Z7/fVlEsnHfeeTZ7zjT7x31/tq1bN3L9CFZq6wVA5iKl2UrQUhq2lGVIdt6www6fiwvOVtu2YycFiVhneWaL1Y7FPSfReXeraVIyKwEYH7iLFdZz4dHt/cUmbH2oaVXvRQFJPxUzfJamrzwMFQM+UPffE+HAXdtRk6yOQ7Ml40mkvfLi4+zw6flWMnYSRWOqPfHU8/bQ448gmymyc88+y37wvTtdQurWrWXOAejqq0639515pm3dVk1j8IlIgNKQNnkzNtEUdWLe5TufikXmSIF7OffALbfcYhdffDEFw7lv+VG0L+B+5ZVX2lFHHWUf//jH97gdP91U10PgcjiM9FsdmA+YlVY6mgXBW+03/PmRAPfRmH3V+CqIcTSAu0B7JDV1OFc/su7+jkAEuEeA+/7eO+/Y61asWDEiyy0VbcXFxaNetMlVxpfKaHD6NeB+0NJgy8WBwN1/Tbim3B/k/se8OHK3hNlB+oy7t43Q0w4QO8jqre6eCAPoslMPPe6aU0PNiOHHPlgisyfgLktBt1PtS7qLPkHOYLbd07oLSkfJSQR9O5yuk7eoYVXAPQrv714SOZ3uHdAVha7ZejWV3oQ0OwrJDICyN9cSMg615Ox5FpM4AZu/VOwamwDOHQ64J9Ks2Y3fubbpZj8oAFxdI7mMUlx1DPIZh2OPwpKxvbHW3nj1JdjyBFjybGYBom3JCy+iLX8cIIl9IqCvpaXNZhw626YKqLPtSrzC5YGj5NYMLBwVfNTYXA+bLQvEVgqOZjv2mDkkpo63xS+8RiMq2nH0+o3IAmrraq2NhtQrr7zCTjjxeOQ1TfbcC8/Z8y8swqp0us2D3f/jPX+2cePHs4dY53iTQzCTUlhPP+1UzqHT/nH/Pdba1uiSXHu6OZ9gNCCWhNZJMyhst9iWzduR7+RRaFRYOc4bvZy3nGq8OlJe8zRwZqRbc2Oza7j1QbiAlJhP/ch3XIBewFNgXuto7MQ0SxIgoKIiQO8ngXnfvzoc5Pv37+DZGv3tsfTePSJ/eaWxinGfQorqt7/6MWuv32AL5+PHbthAIntZt3kz6/bYhJISHHa2UPAl2NayzVa5Y7NNmZRt76O46QrGW3ZeKU45mtlo5xopH0DXX7M7BG7ljdzHfbjAXeMmkClXmcHuJ0MB7nqtSAa/YXi0PnjF4utaCbgPtyl0tI4hHLgPVyoz0n4n3X8C7ALuI118rX4kNXWkIxl5/VBGIAr7L9+Mdyjr/9usoy+bsYS4RBj3g++SjrQhSQBD087SNo7mIuDeXvUKmxxkmxjCtcPRuIeDaB9Ie4/tG7gPBudvB3CXjMbtxxUJ/faPobIgjNUPAXcx/fh6K8lSYU3Oa1vNgzo/pDICq4L0njq+C8BFCmd0F8CzQ1CbAB8aV7syLCVnrqUWLoDFLkHrTpAaTjOS5khyIa28gLscRvQFLSmN/u7oDAUQqRUWfXpcdBBXlyZb+sIzNnliMT7hTUg14i0WoHvXnXfZmpVrLSE2HotKtsHjp7zvfVYBaB8zrsS2bd8GuG2yBQuPJqRpA42gNTDCJbazfAvAvMbOOO0YmiZT7MUlr1uFgDuWhjW7amDIW62WbcgW8v0wtmLUO5HNfPNbX7OiMQV2ySWX2Q9+9CNXaKSkZCEPmWkbN2+zIxbMR5Zzui1ZsojwoRUUKDRf0mQ7lobLsk1bbc3a9TbjkLn20INPWnJKpsWhj29BU9/B+Te3djDT0OuKhCCe6EFkQu0Ab2nfGUDG1psdEvAQu6sf35Na4+cDcwFPNUnqOcnWfPZdwN4H51rHB/y6JwRcfVeacCDvAXc1KkuGFXSNqV30H0yaOM5uuvZc21W+3I5aeBxSoMmWnjWWgom5GK2DtWdGRgHb1d9sorMGedM/7biT3mcJ6N47e5DH0NmsrXdxz3RiF6k/oihuUvP2z1XGLzTETL8VcPelRn6Ru7/A3d+n77W+J+A+uCAazufZuwG467PY14WrWBzOjMJIHWV0nVRMjcb3QAS4D+fOi6w70hGIAPcI4z7Se+htf/1ImRYdsEDwaIRuhJ/89ic+OoBx9wH33lxl9mUH6UtT/O0PhXHfXcc+UC5zoBh3j2339iUteV8SLAfvadz9n0HA3UXvANIB724DXBNnEenSVz0uPipaLK8X0NQVRBMOK6sU1uaOAEH2ORaXNh0wNscCqZMBcko9RQ4D4JVXvIKZPIpZEI6/+lRDkk0oMZT9YfYdkJ0kjY/rVy9DAN9pWXyZJ5PO+cTDj9rDD/5T1uKuubW6rt5OOv00y6WpVEBeTPWqlWssJ78QG7gWJDJp2EROQBqzDvlGhZ1w/HybNWcG3ugvw4LvgKHGyQOGvram2sp3bLf3v/8Ddsnll9FcWgXAbrY//+l37DfOLr3kUvv5L3+NyU0sIHaaZWTl2Ra026edcoqNHz/Wrv3ENQD5dXjIx1hRYZrdgOa9A9eYQCAZx5tqW7V6o0tzrYNNb+vooijoZjagFYa+k8TReGYFYP6ZZaipJjyKsW/rUmBVvLvVXLgVLKQAqq/XFbjyQb3eN2qylIxGP75vuy+Z0W8xuH6ojg/i9TsclPmgVGm3mg6Ro0wgBOCnTC6x737jRqvduRLnnomWSn9AQnIeRVeoj0HsviwtAe5xePj3tFfapvWrbM78EyxIARcdk4KdZ6I7F3xzcCCiP0K2P8xMDBe469yfffZZe/TRR93MQmlpqR1HH8Ftt91mF2HRGS6VUbrrn//8Z9u4caMbwyOPPNLOOussN65DZdy1v2XLlrl97sRpSAWR+nG0Lz+8Seu88MIL9jg2oSqeVGQpVO5sArg0GzLU5d0E3HVv6PyGCtxVDEnf/lauRfsaC43jaFlBaj8aTz/3YKjXILJeZAT2ZwQiwD0C3PfnvnlHX6MvQTWojlSXONrOMjsE3GlO9XQZ4Zp1/TFQ4+49L+21lt3tIIcL3PtcZfp08uGX6MBKZdRY2gfOh8y4C6p7ILzP791ZQmpWQVMUnv+8c+Thx1OqC3/DfAu/Afg6cWpp60m36MRSmlZnW1zqRB7PgE3Gt1uNqaG5RMkw6utrXTOugI0e14ioCbYLIK0HIHJt9bKnCf7pwU4wxRIBQ1s2bLR7kazsKNvhHElAs4QxJdulV33E1mxYDzg2XGfKkadMgW2vA1h2Io0pRRZTQYLqdppb0+2444+w1WvWc79WWkN9F+FA7VYP214HO38k2uaLAe7r2FaT3GgqtgPAGx0wfP0N5GAUNY4JhxFPTsu2s888yxYtesa+e/ttaO47kY+02LSp+QD6hZbgfNfT0dqvtI1btrnXJuOSEwD4dQGKBZBzkM5UV+20zvYmG1uISw/yi23bK23lm5XMdiQ4llzsp4C5gLanPcflJSSX8X/rfSfAJCDre7oLBOlvLXpeoN5n6vX44EAx35kmgLm8dPe6Ri49l2s9eVKJ3f3jz9vWN19wwD0hJQ/5ywS2zzXvDFIYJHBO3gxBAnagTdUbbdOGNXb4wtOsO4aZl0CiJTM70kGhoqKlB7vQKEA++N2SKLKUqjvU5ZFHHrEf//jHDrALQPssr3oDrr766j7gLpB98803OxA9Z84ckl+rnTXomejuryFQSzMUQ5HKlJWV2ac//WmXMzF58mTT3wLy8tjX9jWOOqaf/vSnbj8FzLZUkTeg/X/mM58ZMnvsS1R0/XS93impjM+47w9w9/MGhnotB6+nfY+Wo4y2LWmZLxfb32OKvC4yAkMZgfcscNcbTF/iByKIZygDH1ln/0dgNJxlDkSD6o5/XeMY93CpjAPgIdi5p+RUZ6YSWvoZc685Nbyh760Y93Af93CNuw9evULhwGjco8SC+wVDSODiTqlPOjOIcXeNomE2kSEI7zH2klyEGkvFyKMZV2Eg6Yt08WJme3jvxuDEEo00JtiLpKMDpj1uLGzqoTDwMO/ROazPdkDWAfYTRCdfW7tL4hi04tleM6XrhpWmXiAOkI9Upaej2srWvOEY+2zpv2lSfeKRR23RM8/B3rZbRnau1cGMX3zZZdYI215d22zby3dZIgC5uwtUyFKQl0tD6S5sCd+E5W0EuJ3krCN37QoC3oJoz9dbJZaSO9CjT0Nb+7Vvfdvqkeo8/MiDtn3rJtxoUuxwPOI3b9nKsSVabX0Dzbb5NmnqYbbwiCPse7d/x158cTHnh+yD8KiCvFjLz4mx2SSxblxfg4SmwtZu3Gx1BDnF4qjSiSRGIUupNMROmTTZ7aNixzY7dOZ4O/nE47CN3Govr9qOfSKyGsCl5D6+bl33nxhfPy1V5yfwrse0jidBouJh8d1lfPcZ/faTVlUA+NpuvyDtd5fxXWwA72ok5XKXjh9jP7v907ZuxRN20kknuxmBtMxxyGKyYeU9q9LkVIKrVFB0NllLzRYY9zU2/bBjLAAz343DTixFgPokuNQueAllloHxLTYv391HQ1k0Hh/+8IftWJqFP/nJT/ad85/+9Cf7zW9+Y9dff70D7hqHr3zlKw5kf/Ob33SmBzrn+++/337/+9/bD3/4Q6dRHwpw13GpOJCnvqQxKqS0bRUCd9xxh5vN0LHou+uLX/xi32noWFU0DNUdRses1+hzZjhM91DGbTjr7C9w13eAGPfh2muGH9toNqZqu5I0jWQGYDjjFln3vT0CEeAOsxFZDr4ReO2110bEEh2IBlUPuCuAaSCD7pxNFMIkP5UQNe7pwT3W3Vv0GgFg7y/fhs+/Mm8N3PVa14HZt00PJHnb1jIYuAvshzvL6E85jzjZS1hDq8+m92/DOyofrCuZ1Onc3a78fXrPez9eQ6gW7/wli/FYTy+xNeQsw7HHwC7Lts+5gOh12jbj0glgF6oLB4r+MfQA9lu7Eq0XrXt60XyLSZqK9ht7N21L+1cRRMAP8BxLRlhsvMvdWHMM4CuXRppAIdDbVmVvLH3ecgHtiXGxaN9brWxzmf3irp873Xt8YjK2lB14yafb+y863x5/arGV4WIybfpMQFka1pGbALZtVoyUprm+CgBfjqvMQsBUvG3aVI2/e721B1tg82OsCtvHjNR0u/m/Pw1DvpkE1tfspz/7pR0yY4JdfNFZOM20UXAk2piiYjTeJVY0bqJr4v3zPffYs888jUSi1SZMGs8237QPfuB4m3f4bPvtrx+yts54Kyuvsh07q60dJxw53ahwFHCewGxAXc1O24wefvb0LLv6ig/jC7/R7v7TvywxrQAZTRJj0eUY2BYsK50DDYVTFPevCif9NNGkK9lQAhacQQZPDa9ROMJ4117zIjLVBDIDsFUQ6QZU8JEA6GCPdwHwbk1b8HyMc35Ru28PDj959t3/+YStWPqQXXrZJbjDGE48xRRsyRRsiZYUn2gNjE86jcio/EnBXWUNpKpOmDrXupALKVU3ikKqB3lMDMcpyZSb25F/fU7BkBl3AUOx3ALOR1A0+Yt6bMRuX3HFFQ64CwCLVdc61157bd96AqXnnHOOW/cwirGhAne/CBIIVAHw29/+FrnV83b33Xc7kP3973/fnnmSQfs6AAAgAElEQVTmGfv85z/vWPfBMqS+A9jHP8KBu7Tl79SiMZKsSu9rndtQF8klVeCMBLhrbA899NAhFztvdWwR4P5WIxR5frRGIALcI8B9tO6lt3U7I21QFXBXk91oNCb5J743VxnZ0XmmKwMlNCG044CswL3ApHS+IczcB6r97Qv8ykbQYaRwKp2/fVmJgLOnqfdAswduvS0MSF0NPe7WcTKe/sunAKTwxd9X+IyAt71+CU54QRJ+vG4dMejC6qEEVe/YJJEJd7xBby5wJYmL07lLI6N9ALrFlbvjlCYeSYjkNW6D0q1j+cc/u2l07Qym438+DiZ6pln6BGuLSrXWDvmXJwJKkw0VjGtc1XH0ansA9y6aVbXPKFjpQHS7tdbutA2vLyPwKNvNk3TiIHPP7/5oK7BXTE8BKAJqa7Cd/OAlF9q2yjr75z+ftnlz5iJZmWC7GqtooEQ+QiBUY22NzZoxxZrqm2mAL7GFx55iv/vtH+y+h++zo46dZ3W7dtkpx51kC+YfDvjegVxmk333e7fbJMD4ZZedh387Ovm6GIsBTB8+73CbP28u2unN9srSpVZdud2lnWZmMSvQVGmTJucC4Gbar37xAGC22DbjJLOjoprx6AUwd9AU28l6LVZEQdHR2QgzWG2zpubaRy491xY9/Zw99OQ6MHYOYy02m0ZUUlsZDGelGODemDaxxHZggegKAbYZT7NunMbQAXtmQRhT/TsGSrunt40xY9xw0IkCvKtoapOPOmMpEN1KQaDt6nHPTcaTTKk5VeC9vaPVxgHcv3rrFVa99WU794Nn8nrZhGbSB4B+nusYG5MAYEtxfQpskuJqtcXFBqxg7DRukSSKlx7YZ+Q6zJLII18zNG52hf+ScouHnJz60ksv2be+9S379re/bdNIpPWX7STnSs7i20EKsF111VXuaYHz8EXrCsxL/jQU4C7Ji7Tr+nzzmzb1mN5fPnBXmNPvfvc7e/LJJ/H1L3R2kscff7yV4LYzVI34uwW476+X/Gg0po6Wo4x/vSPAfcCtH/njAI5ABLhHgPsBvL0O3Kbl7KCfwfZqw9mjvrzEhI3WMphx7wO3IWC8Z+Du7d13h3gr4C4YOxg0hzPig58LB+Ve8dB/tt7fIfDts6YC5CElwWCmPdzBIhwg+LMB4fv2/x2+Xr9NoBh2L7nTe17suvdbmmf3t2BWX8XhN60ij6H51AF3gT4dM82rPTjDiKvtwiu9pwdwHZ1nMekTrStxDA2asLUZyGhScxkKAX+vSOkB9KmRVsBRqh1prPFUsXZA7cblS60wWy41Blgk5AX/9L/84R6kNIDWpGR09d122FFzLY2m0b/d+4DNRIs8b+5sK51cbLmF+barpgoHkyCe8GjogwFSTcdaYfEEW7FiuT3x7CMUGR2A73I7/YQT7ZDpU5yH+c9/9Vt7iobEwsI8O+WkI3GfacaKMhUZUK99EHa/tGSc/eynP7dlAPdgdxt69UzkF4no0bE/zI13gP83v3yAhusjrRYZQTOAPTE5FS08dohitTnRhsYGtOeN1tZeY4U5AbvuYxfautWr7I5fLmJGAyAc1PF6NpouTZUxjaZAmEJDrAKH5OrSExPHjEGi8/3pQWguW0k1+cYi60hIoNU4Tom3cpKhuRiAr9mYTvT4Yu+7APgVMKXt+KsHWF+SqHG48zQ3tbpkUcmaxLjn56TZZ//rQjplt9gpJx9NIcDsR3cS50TyaSLA2B2cGmiZMaFhubJiM6A41UonzkYWFOecdOJx1FHyrpvpEpPPtdcFTc0bN2zgLvAebhm4Y8cO+9SnPrUbcD///PMdwz540WfUUDTuArG33nqrKZRJLL32qc+oP/zhD7Z48eI+4K7tiy0WU33ffffZPczCSDrzjW98w8aPHz+kj7N3E3BXU6f6Kgb3QeztREYrMXU0G1N1rOq9GkyoDOliRFaKjMAwR+A9DdxlCVhK01FkOfhGYDTCNwQMxbiPVhBT+b8+FmpO7beD9BltTwqzJ8bdG/uhAnfJFrT4IHgwaO8HwyFQHMamDxW4i83tl7l4AHpPHu/+vvYlpdkbcPeaUn3GPlSOuP2EHGYc6x4G7J0ESOALxh22vldONALgQPaeKFI9eUoNmd1B/Ma74q07kG1J2ZMsKWsGyDyXtWhihY3VIqlMQEmq/CdA6TnOAO4A0L24ywRo3lyEveCkieOdprimusbuuuMuJBk7Ae4pNKiSsgqrXjR+HAC9246FEU9Jws0mzpsFkCw/JSkRuUuLZRESlJRZhKQk2vmm3/mLn3K8HbDLPYD2iTapZKxVVlXa5m07rZ4goQAuKempsbZta6XtrOy0w+YfbdNnz7KK8p2kta6Cdd9k2/AuP+SQQ2zc2GISWx+FlT4NhrvN7vrpn2HVp1kFbjE7Kqs9LTdjmoa+PZN9p6amEAKVAVMfhxyox666/H22Y9sm+48b7kSOQtEDQFb5otkNFVJOow5AnEzokTziO2Dbo5H9iM2OloxDun4KggDrxtLoGw9wTyF8Sj2qlDgukTUmLsZj2JV/y7ZUbLfzugDXuYPfRx99rFVV1tiWTVvc/mTbmZebYZefv8Bie7bjzLPQ8gpKLS4pH0tLNRQnWrAjyL5xvaGoiuLax8R0cW7JWG+OYfxh2rG9DHCcAu2aQdBsgDeNFW0pw2Dc169fbzfccIOTpEjn7i9qjP/sZz/bJ5URM/6xj33MsfKf+9zndpPw6bz0eaXvm335uKu58TL6Jz7xiU+4plYtAqli/CXb8Rn3wZ/WYvVvvPFGU+Fw6aWXDunD/GAG7qORmDrajakadBWfkSUyAm/HCLxngbs+uKTtU+d+ZDn4RmC0GlTlFKEv1NFYfOC+G0B3gP3gBu6DGfbBBcJgGU04qPfHNpxxF3AP34YAptNG08ip0XKaebnL6N8h6Yx7XAjd/YQ01GLLNb4AYR2DUlmDsNxtnWLksy0jf5bFJPMejx2DLWAa4DPgvN1j2U8UgLIH8NgN2x4tyYcodrTwvW0N9vQj/7BDpk1AghFtrS3t9vgj/7Jnn3jOSXwy8/Nse3UloD5gxyw83ObNmMoreV1vu7XAHpZvQ3vL8XchFTn69A9Ydsk0WOFdVpBfYL/41e+tqrrccvKS7NQTF6CJb3Ff+Eteft3SuA+TkgHV2akuWRYPFPzLs0ho9VxDxhQU26aNW2hCXUdq6Bg+v1Jt6bKX7D+v/xjOI0vtZz95mCTXaej9u21nVa2THimUqlM/6FekB5YlZDDYZTOnJNmXP3cNcpNW++Stv7W6ZoqRbpp9NQQUMX7nRTT/nlg61nYADnGW5DkKFIoW2j49dhEW3nHzkqKwbgrH3waw7kW6pH6CKFkAUQgqmCrIcSl8ys1yuOZWc+fRipVlOz+u5wLJTGpKgt3wsbMsMYAMaCJZG2Mm4qpTbDV1SG5gzuMYV1lfxqKT6ewinIvAKx1TUkoOgD0JJx3YdmYDgvLyB7jHMUvggDvHmJQzdB93NeJ+6EMfcsz317/+9b5CUwBato8C9dK4axy+853vOFb8C1/4ggvQ8hddWzWNilUWKz64eTQ8gMkH7hdeeKFdfvnlbhOrV692TaiSdfjAfdOmTY5Z9+VpArLS2wu4S74zlOVgBu5qoNYYjETfPtqNqRHgPpS7LrLOaI1ABLhHgPto3Utv+3bebQ2qksoMDmAabcZdDZYhNDsA+IbbuQ0A0fvBuIt5HgzM9Xd4LPq+9O7+jTB4NmBAoqZkK2Gsuhhe57goxr1vaiAkl5Fu3xO8ux+B9165i8h1BrmEN8baq2utdY/3sv3OLppau9MIapppCTmzaV4dg+NIimP1uwlfUgCT5CxqggVJuibGIAFA1kUqaN1227J+pRUVZCNZ6aaJc4P97u7fATLbaZRMs21o1JNg2E/Hq70IrbnAdnn5VusEgO7asZNm1lgrpmn15AsuQ549BkvJMvTZiTDhdTjIPGDF43Ns+rQx1oWmu6O91x5/8kXsG3FK4e8U7A4Tk0nKlBc54DEVhl+Nn5KouEY+tOQJ6NA7aISNT4i28RMK3b7v/8dL6PsTcKlptaqaBnzmu1lHzaWoTkiAjQXUany6u5qQykTZLTdejP693r7+nYfwqE+EEQe4M44KLVIxpHHtZUZhfEkR28dGUo28+MNL2qMZA0lVnMe9mlA1/r0KRkpDFkLYkzbE/4IKDJOUCbmMPPi7keI4C0gl2wJ4c7JyKIwUTgWdrqAnCqXczDT77m03WnTXNoqTGM6p0PKLZrg01CgakeVZL4eeJIiXtvZmB9xTU5Pc8XVTmOVQ4Ega4yxE2YdmVnzgnpw7dOCuO0p+6WoGFfgWo64ZAxE+krOIHfd93CWF+epXv2pr1651s7haRwBTbLtAv0CmCIJ9AXetK7nLkiVL+sC/Cra5c+e64/CBu+Q0as6cMmWKk9K88cYbJAZnOoCvUMGhLAczcB+pvl3jcyByPCKM+1DuvMg6ozECEeAeAe6jcR+9I9tQA5eY95F4EOsLVeElo7H4dpAuMChMox0ewBQOiMP3OVSpzD6bU/ukJ74EReCpv/F0qFIZX+PuH5+v2wy39Bt8HsNj3IWo/ITVkOheuuoBwD1cKuNJld2YypWGZlIBM3m1BwXqAeJiwp2jjTJX+VtONXpRF1rrlu5US8icSWPiYRD1RWitY9GQVwOaW5BloIePTXaBRQH02t0EMMUBTFsA7ksWPWGHTC3FnxkNNkD4zh8hKSEpVSx2ZW2dnXT8kXbykXPslcXP2QnHHWUvv/ySvb50NUCe4oCjPfzEU+19l3/UAlkFVrljq9XDnJcQqLRu0zqY/3rAIL7pgNbo6BT70z2PwLjnWxt6kCQkJrEAxWYcXBLiEnBwQSPdVA/oYyahvQXAStZsLA2YCQGbv2CWbcJVpYc4qqSEbJpTswDXXa6RtL6xzcp31rhjr0aOItZfDXSNTd2Wnhxr//u1DzCiXfat2x+0yl34vQdh3RnfLuwzNXYKOOpAjjKmqIDAqAqYej2H9EUdBbDrgQCWm6FwKi88qdvSkOM0IUbXddE2ejSboUvG/0WrCZjHYpDwtCMvkbxGoVWtSIo0K6D2ZDWopqLd/9F3b7bO5g2WnZWK9WOB5Y2ZilQGph8JjFxluinKBNw5SgA/4nf2U4WXfk1di40rnQJDneq8953XfEgmo/sjDVAfPQwfd0kqFKgkqYoCnWT1qM8LMb7yUNff/iLwrvUE6sXWC0zLblhAXgXXnoC7ALjcVFJTU91mBP4ExPW4ZFqaEfQLhYULF7riefPmze6YZBGp952OQ+vp98HYnDocjbuvbx9J0JGKlgORnB0B7qPxLRrZxlBGIALcI8B9KPfJu3Idf8p0JA2qOjHphYfqf7yvgQjXuIevJwmAnGW8GCFft+393r2ZKWydEOsZ/hqnPPCbNsO2tTfGXaS2FykfkjSIlZYnuuTYfmqTthPWnBoNgN0TMA8H53vWrg90u/HAWj8AHwAqHHAPgXbtTJaNHm3eB9A9xt5bLyoUe+qaUp29pIC72HkvZbUXCUcU/t0B/ZYMB5bXad8FQNFbN3bQ/JYy0zIK59HMmgl7q/GQTSLWgVEJgFKNEXppJBetLc2WFBO0nVtX267yMtj0XOwbd9mv7vq1s4XsRiO/dt0Gu+mGaywpELTKbVssPy8Hq8Rme/n5pdZNs2U5SadzTjzRrv/aN603Pdt2blprNQQspWbl2xiaPVeueQUQXu0kEGlpY+x3f3gAVjYN0JrmipoK7CLjEsUudxAShdZcyaI0dMYAOntoou3sxCORM+sKtgH6EpyvfTfJotKkx8dLNpKILjwO8JiGN3w6+2GcXEgpjbHV+LxXbbITjjrUsmCq121qstrGJFJX22wzx72DfVejk6+vbQWYy4IzCjabvRJ+1EvoFUdjLZ0UzOopQP7SCxCSs0xSEvp3ZCpyspFjTwczGq5w1P2Hxl/XKYjrji6zCuYgUqUsCo1mZCRqghUjH6RwSmE7P7rtZqurXGkzpk+yuIQsegsKaaBVqJIAvqA4zjZo7XV1u5EbZaQnM/sSawlJ6TSyGmOQ6oUvcWxaX7e/LEbTCsYOC7iPxgefigcVTHsC7m+1fQFUSWgE3sX6j9ZysDLukgVJPjQSskbXIy8vz7nwjOYSAe6jOZqRbe1rBN6zwF2DIsAX7hYQuVUOrhEQ266p6ZGAbn0RaAp8NHTu/Yy7rxD2QLYPnocL3B2uDWFZH+QOF7g7qtoltPqWlCFo7DbuySEcVN6Lq4x/R/gNqnsD9P52wguR4QN3D7R7cph+0K5HZQCp5zAAdGDd+cA7Vh323THwAuxxnluNtPHSvgdgewHWPYDGdjzALWGCJWAVGUgqQRKSBLuuwkLAHzAOQy35RxCALF10rLVb2brXrQV7yKz0DEBsg91++x00RnbYbHTk1dVVlpOZ7KwLe7rarXR8iSXCnL7wzBJ76dklloTcZcLh8+ymr3/bojJzrK58A0XAFn3q0NRaYpt3bLL6pp0A9XRCoUrskcdeQH/ebZnpWVZf1wRID9i0WVMJTNpBY2oVtpWdFAxBa4LxD6AX1/M6/S72bTS0yiWnE215F/dzHH9H8RObiCQF9lygOAF2HnNzFEFdNKoGbGxBii08jPMo32Zl2+tszfommmEDziknPSvbjWl7K1Kbti40683WSLJrG+y7oV2XBr4N4N7a3AEgbbRGQGknMwGygIxjhqC1hX3CjMs1Bkjv2Gex347p5lhcAJYKMs4hi32JXVZxKeAezXHnZKbaN774cewgX7Xjjj2SY07HGagEa0/kT6ByzUB0dimUS2C8i2NsZPYhhn0n4rBTCHCXuw2zB6ygfQXYV5DGWvm6pxfgKkMB9HYuEeC+99HW2AyHcRdZo9mGkejbtc9Zs2aNOHl78FlFgPvb+a56b+/rPQ3cBQ70Bo4sB+8ISOc+1OnhPZ2lPsSVUhg+5b2/ozE4ObUfFHus93CAu2OUwhh3HzA7XnoYjLtrHAxtx5fK9DPnYex/GHAfrHHv27fz3t4zGx8O8PcG9vfNuHtSGd+/3YF35yTjFRwBN2MgZl0MuZoNNT4qirygJjWrek41nna+R9WSgCAuLzIV6Y1Otuh4GlRjxlpMyiTAeyGgN96B+gCSjS7Y4YAkToxVN0AzKY6woaoyW/vKYhuP//lGfNbv/PmvkCRMt7POPMNWLH/Nnnv2GRjjVEvk9TNmTqPRfZKteOUNe+qxZ7AnzLKM4lK79du3W1x+rjVVbrIt65ZzhDS3wvZFxQdg7VfZtu2VNn/h8UhLYL7XvQm72mw1VfU2kW1l52faq6++BjBudrIVXUsBFvmBi6mXol8BS90w15WVVWiqsaMDqCbESXRC8YEOvg0vc/mYx8Z61olx8TTjdtVaAc4yR8+fjia/kf7SWHvk0eW2aPE2jotxAthqHOWXrvswEB/kdUhYYOcz0jMtDXY7Ozsd95sMJ+dob212jH5lRa011nfYds5pZ0WV1dW3OFmRbBnF2stVRtdLP52cj/oaEhJTHKMs7buKjzjCqSSP+fKnr7TGyhX2/rPPhFNPtqTUYooHzrcdm0vGwNPQRwPYCVjqauUcO2H4uwmqmmAt7YB1wre8pF20+Kwn5rqbWZYMwqx0vd/OJQLcRw+4K512F/0l4f02w72WKuZmzqTvhffQaC4R4D6aoxnZ1r5GIALcI8D9oH6HjDSIyUFFwMloFHDbn/goyanLnDzDb8z0fntygT0B990Hv18qsyfGfbjAXfi1H+f7chkPsAdcceAdQTjjvi/g7oP48N/hQH2wnGZv8poBr3cMuQfcxdL6gDz8tTE+cIdVF7MuaY17PgTcUU7zt5j4UHiUC3JiPQCoklhjEwhnSsixjt5MSO+xFp8+GfCXCujFFR7mNxikWRVGW/KTGLYbi0NMbdk6e+rBv9rUcWPshSUv2vaKeisFuM9EWlVNM2hl5U6bzedHJYFHr7y6lIbCOchhqu2Bvz3imOnpC460L3/3BxaVnmKtjeVWQVBQL8BTRUXJ5Km4xdTa08++aMccexrOKSUuRbSjoxP7yTqaU5NsV0ONLXv5RRhs2GxmBMQYK7VUYDQzO8tpvOUWk4Bn+eo1q237NnINEjQjoZRZ7jZn3xKD9h2LRNjytvZWwIpkJq2Wix16fma85Wcn02ybbv/3z1ft0SfWc9jMPuhOFeDFWlEuPzHx3JPMXMgPvRc2W7qTOIB4N7IX6gEY/EQSTs9191lLU5eNGz/e6a27AOLSYe+q2WVrVq3FC347mvudAPpGzkeBTLEA/xTn/iJQLR936cgzM1Ls0zd+iI7a7fa+0091wL2jO5n1SMdVTwPHoesmK09ZuXbTq1BbW82sWbYVji3Bu59GV+6FGB2cdPOMmcZWMxYZhaUR4B66vtLk67PvnUxOHQ7jPhr+7bqvVfiOZvCe//kXAe4HNZQ4qA7+PQ3cdaXUaDQSqcVBdbX/DQ9WU6dq1hqJzl0AcDT83Lc9drXzcRdQ92UiDlz2NYjurnHf/ZJ44Npn3AcDZfm4D4dx3xNwF1MrPtsLvAkB+3B2f5CrjH8Mg/e7t+PYE1j3C5nw8+17/QDgHjqgPrlMSDbDecP9OqmMfNz1Wud8AvDocYmqNEqG5DMacrHwvQYrjX7dcFOJS8qEcQeoBwF6lmPxaRN5Lsc1W0ppoy5LATtJkXpxlYlBN91cucX++JPvWC0SF7HFEw453HbUNtnRx51A8ukOe+WVV+19+G3nIS/5y5//aOOK8y0VkPz3v/yD+zHdZh1xnN3w2S9YVFoSspIq27ZphcUiO2lCt55TCLidMN12bC5Hn56KbhwlDwA8FuvCbqwMxUBHwz4HkKXUksLaUFfvmlUlK5E/vGtm5EQVZhRHM+uaNeuwjCx3EhnpvrsAtwLESQRGpaQkA+p3OLlIYmI8TbI7kcok2NELptiY3ERn0bj09XJ7/KnN1sZ+u5ALudAkGnuNpl0FXKmY0/jHMOOh28OFVrEe2JtjbbFrPnqhrd/wpj3x+DJmBZR028NsRKYVFY9zs1n5OXnOxz4tPY31u20X3vh19XXMJjTRYE7DLxKfHmwqGwmJktPP2afPt5SENjt8zqE2phhJTy1XM0nprp7TjXoU2tH+Z6Lfl1Rpa9kWEmSn0eCb7YB7lBphXWIxJR33iEC+AlTfSeCuZtXhMsURjXv/J8Zo+bePdvBSBLj/GwKLd/kpRYB7BLi/y2/RfR/eaPi5i/UpxflBPssjWTzgvtQxj0MF7rvLfAaBe4etnRmiJ/8ONZb6x+m/fvfmVLH+YtQHMvgeix/aXp+15EBWPloJQnuQ5IQnp4YXFOENqOHBULsVHWESn/DnPE26z7h7lo4C5H2Nqe7kOR+XfCo7Qoe0WYdzE7PudO9oqsW6q8lVwTuOaQe4B9Jp8syxGBh3DL7dY91GEE4S4UmxeTR36jGKAo6tm+bFKLmgyFWludZaK8vsL3f9wBortiDhiAe4z7VuwP+02Yfa0peeJ3L+aTviyGPsRID8E48+ZFXlZTYPoHnf3x5Etxu0o0853a791K2WlJ+DZKTWyja8btZYzX5wa6HJc8KUw2H/U23njip1azp3EWeHKVd4gGY0Dac9HIsaUwWada27aAZ1ciDGq5t11DDajsF69a4ax6iX79hOQbEMhrobQkIWhOlOJrN69RqALuw8lpRy04nqrrFTTpjF8ZbamxtxTGH2Ye2GFo4DqQzrd2I12VTfSsNtB+40DYRDNVhTQwt6cjHvgHi1FcC4JycnUNQ042l+lS1+YbG99uoG9OXyclc4U4DzcAQ9IL+TogTnHsC09P+yjdSxJNKAm5ERb2nJiRQYcXbo7BmOxR83NhsP/SCNqw02d96JeN93WWJKrrVgBRnk/aqCpZVjKxxTCDDvsS2bN9nUaYe4IqYJ3/1YmoiDAHwVzXK8kWe8sssE3KPfRqmM3jMC32pOFdM7XIIhAtz7P5FHw79d/RbKbhmNnqbB3xURxn0k356R1w5nBCLAPQLch3O/vCvXHQ0/d4GmkdpCbnvsI9Za9bLTswtc6rdzQQmx5GLbPK27J0UQoBkc1hSuP/cG28HY0LgLrPbr0iUD6Afunha8DxAr/VT+2i6Gp//xwWy4jsPJZkLsu3PhcA44YV7uKhicFaN+98tt/JvBgWx3XjrvkPd6qBm2b50wBl3r+UflmHhXkYTO1kli/EZaD6B70hkVE5J5+Lp3bz9qeOwBcMu3PQpg7gKcKAQ69BigPTGtxKKwSZR0wms8RQkfn40kRI/lwMZnWCMWgh0A4LSMLAC8ygCaJ9GDN1eU2auLHrOn7/+LFeB+klVYbAnZhTQ4jrG/3Ps327xlu+XmZ9j44iKrraq2ChpJzz79DFvy/PPWgLPMUaeebNfcdIslZtPAGmyydSuWWAfhS2KAO/EbT2VbxZNnW2UNXuTOolDuK3jg4JbSJdlOLBIPjlnFl1j4IPqSWPTn8kHXcMlVJYCffQsyGElpkkgPbcFO8rvf/T7YOtrGYkXY1NRseQRGKe1z06Yy2H3kQ72dVr51lZ19xlFWmIcXekeDbSuvtxcXb2KcU2C20ZQTpJSMM00WAVD5vF5ssWQ8jdgVtuE1X7atzCp3ViHBacHqsJnk0IvR/C+2N9fA+kclMtwURBxjFyy/rpMAkzf+no2kdPcpWEcmxMdZe0uD06hL437+BafgpNNsC484xObOmcK2G23CxEOsTox7Yjb7Q2rkxiRAmitJtsxw6JTKd+6wo446gTFJcuBe7jsqxtTU6+55pxqKseR8mlOHYQc5Gh94At9KTo0A991HczhSmdHwbz8QwUv+Weka7+4SNhp3UGQbkREYOALvaeCuD3RV36PdpBK5yd7eERgNP3cd8UhtIbc+doVj3B3bDrAQAHZJnw6hS8Mr4O7JUzzgLncNH+iGePUQgN2z3VmIPY8XWOMAACAASURBVA/JuPcK3N3zoSZW7XpIwF0g2TsuV1z0pb16r/a1+t6/B7rm+Jp0PTcgZKmP2fcOIPw5l1Ia2q5/tzgZhAPu/v78IxdOU+CSN1PgtuNeLwbeY+udfEaBQMDuHkBxZxTMcVK+JaQUWxQ2i3IY6QGMq2SIgVXutlRY+UxUNIXW0hAEWAZc6JEcWKCknVtJsK3edr65wh6+51c2ZWwR4LbSlixfja1kuk0iLXXHzkoY3jhbOG+WvYhWfe3KjTZpXKnV4hFfg7xl7nEL7b8+9zmSU0txo6m3zWtfwymlzBJgfDvQXPcEEm3yrLmWTEDTNkBwLCBWLHZQbDkaFLh1NxnhbiFJPWDbnT8910iynhgAcCzAFazvtOw5+flWwXbuu/8hwpcIl6JxVNaMJchV2trb7AlmCGTRuKumwnYhA/rk9VfatrK1gOxeZCsdtuiZFVgx5pKQyhjxWBSuPPDFzmNdBUNiQjw+8SlWNKaAgiXXsjJyOYZeXG822gknHW1Pkiy7DuBeV0cIFS48nZyLZm9UvHZIo8+Y6m4MECylACbJfdLQqEsK1I3cpRc/9ssvv8i2bFhnZ5xxNDKZyTDn0Xjtj7OGeqRDaN1VoHSyLgp8d26JSansr8LWvbnWPnj+Ze4+kKQilpmLXq65dPgC7S6Iifsmdcz4t5Vx170cAe7+O3z330MF7hrD5cuXD1tqFL7HA+Xf7u9DsyraR2SJjMCBHoH3NHDXm0xWgBHgfqBvswO7/dHwc9eXvYC7mt32d9n62JWuOdVj2+Vo4jHu/uIekwGKpByAdo9xDwOnYf8+0MDdI7nDQblXQPge73sH7uGBTn0Uf4hxHz5wHwzew0H8ABmRs230ntWYOqBOA6gDZIBDOaHA5cJQyzEET+/4fIvDiSQ6TtaG8mkX29sG+JOzSQDgrKTUFEtMpym0C917T6IrBGJ0bXBBEQMchVtJU/lme+6hv9qqZS8BGAHUqZnWSwDQ1NkznZf7lrLNdtklF9imtZvtqUeft2YcYDJJVm1qbbI5C+farV/5kkXTaLp51TJCn2Dos4tg1JVS2mN1ze2WmjPGiifNsHJ84jUzI5VSFx7tCYDuVoBpF49pNsTJrzhvlSpiq3X1JN+R7aJccxRCVTx+vC1+cYkte205+nYPMCqVVKBbXuvtMPYqfiqraBDlWE4/7Rj07jsYCwKlqhrtkYdfQF9OgBOgOimF8YSZj0JjH0X1oFJJswFs1RV1KphiAwmWQpBTclKvXXnFh2zZ0ldgyKOcNr6FgCUpUuKQxXRRCOheVzNkQ30zWn3kN4CcGBJgA1Ql1cxWCMjH4p1/zccuspcWv2AXXHAGybLFFAgFJMZm0iPAdpEXiZWPYSZCLkK1dY1uu7E4AIl5HzN2ipPQ9DAgsQrn0jg5aZnHuEvnnlb09kplIsB935+mukcld9SM574sHkfD+ldFggKx8ilwD8QSAe4HYlQj29zTCESAewS4H/TvjNH6UB+pLWTZox8JAXcveMhLigzZGtLR56Qd6uwDDPkOM07+sQfwvrv2XZdpMOPuW0N6bKK3mf7H+mQxYbKXAftSYREG3vtBtDdDEK5z917n7d83bvFnCzwjGA9VD4Vx15bl9NK/v4EFjP/4gDGQ77eO1Y2jzpUmVTWWOj9wj5nuoJEyCNMeG08aavJ4forZFIA8pLHuxSkmKhTK1I4Gu6sbXTnAPSqmkDOjydFZLorLFViFrUWmUbttg937y5/YlrVvWG5ujhWVTrRdAO4J02fge15rDz3yTzvjlOOd28rrr6y0JlJK22ki1ZYmThtvX7v9f60JwPzAPb+BMe+wCy+9CqBJOBJabBUajWjGM/Ae167LSNyUB3scbLsKEoFfnbK2JfAej25bIFwPiHF3gB10HA3zHsNz2Tm59sBD/7Sq2lpntajX9sBQx6qBl/XVYNsltxi2FYgmnCjYCiCusQx6O6prW2zlik1IazoB1i3ITeopZvBj5x6J0/ZD4U+yzFRQlRyJZL/Z2d7Mvjvtissutvvve4DZBiWiYhEp20bkNnmAJPnbB2l2VTEiJ5z0tGxnw5+AA057a6ez92usr7Hamu126mlH278ef9wu+fBZWG8WW3HJFCZAmKFo1/5kA6n3jhZ85qWj5xw70Oy3IYmZPecoQCDFGfdEHHp634XHebkz2yW5TsZYrEBjZSf69i0jZdyXLFli+jn55JPtsMMOG5UDF2n19NNPOw/197///X0zgaOy8WFsRNemjftc73WB9z1/7vHeGAUbyAPl3+6fbgS4D+PCR1Yd0Qi8p4G7PlCnTJkyIpZ1RKMfefGojcBI/dx1IAJLsoXcX5ehskfFuKs5VQA9pEV2gDOky3ZuLZKioPBWY6UDzbsz7uHymcED5OQ1/SR+6ItO2/QLgH7du/clKHZ0L/ITd5zexvzGU/81ewLu0hZ759YP0B1Lrw2ESXz6vnz3IpXR+g50hsD+3gqX3b7EnU6GIkXaESQxMejaBSB71ajJc/DUULx5lpQ2DgnMeNZFww64dywxdo9w2eyUxlPAezf+5u04k8QmFiE3GQ/QzXX69y7AtdaXJWQvWu768i320pP/tMfQuaehyT5k7jybPf9Ia2rvtUeeeNYWL15iJeMKbQr2jm8sX0mD6k5LQ1KChboVFhXYZ7/8ZWQwu+xb3/iGJaNBv+pj17IvzbzEWFbeGI49FqZ8oqXlFdiWN9c4qUwcTanSy2qJFuAE9GqQE2DYBUA1LmpS7QbtR6Mll8QnMTkVBrreHnj4IfksujFJxKVGuvgoZhs6WrFIBOxKQqOaSbKV7OwUyejR/Ccia1EfgdhxJF2A9PrGXTSEVlhVVRWymjrnAtPBrFQMDjOSzyTCpKcmp7MrQo1S45G4XGy/+tVvrBU7SIMZb2ioZ5vtDrTruFua6zQt4Nh8NWjq/o9l5+pHSAHMF+TKHz5gl1x6ga18fYUdOqeEY2uzMUXTmR3oYOZAgB0veqWh8j51Ka5utgW/ebbTCQCcOn0eILAT+Q4zXho77hNp3X2ZjIBbetHEg0oqU0sR9tnPftax0V/mXpIjymgsAu7/+7//i+f+dvvhD3+43595Iz2WoQB33wZSv/d30flqZn2kfUz72n8EuO/v1Ym8brgjEAHuEeA+3HvmXbn+pk2b0LrWjUgDOVK5TNljl1lrRUjjLrmMY4ZhhSXzcNoUT2biAXe/yXPPzPPemCdfF+8uQpiFoyfL8S7Nbsz7PoC7gKCAjQ/cBeQl2Xg7gLt3rHs//4FjEJoFcLME3rgGfDcaJWNi+9gdg91eElKUdHTMcQUwrjRJyvcbpxg8Ht1MR6/kH/iYG3pqBfZEx+TC0E9Az10Ew6yCwmsG7QEYK9ins7HOtq1dbsuXPGO5WWji8R1f+WaZvbml1la9udH5g/ewbXphXe0ylkbO1tpKG0fTahYhRf9506dtW02rffJTX3Fe8V/64mfQbOcgKSGFFNCNisRmHDLbscBpaakcK04qLY1YO+50AFea9g6KDEk+4lhH11lyEe1NzinRaP/lCx+fkGybsEVduXaNNaFJV/OvpDTdSEfkex6jMQL4SGveymMKZ4qLRW+ug3bbEKvd5SQnCjXq4Nzlg657GP6a5wg4AvS3tjVhSVnuNPyNuMx0YZ0ZC3j/4Hln2T/+fh+FgmaamBngWOUg00PRoACmuppqdxe20eDq7jmKKM0+yb+9CUtIyXCSk6PsPz7+Yfvn/z1s137ifBJqsczMnWq7qjpg5Fs5V5p6Ad/eSEc7q8vGxnrGA1DP/TCVfgFHyLOjHs5VsxO6WwT4BNp1P+WMn/GuZNz12fOlL33Jrr76aiff9Jcnn3zS/vnPf9rn6JVQo/CeJXT795H8rW99ywH3H/zgB8N2u9m/Pe7+qqEAd82oqo9pJOeu/ajoKSkpGa1D3207ChJz8qzIEhmBAzwC72ngrg9LVeAj0TUf4OsT2fwQR2C05DIj0UBuBbi34SrjsdJiMNU0SWCQ9NgObPrMuxhyH7j7YLufeQ8HtLuffn/zk1NDhCQRvluNJ28J36Yg3Ogw7n7R4HKbQmy9fiOeCBUM4SC8v5Dwz6F/JmGgq8zeAHw4cNc+ZduoPekLPMZ5tru/nBd7MJqApaRii0snYCcRJjsqBdAIuNfGBdoRptCe6gBjb08Tj7cAZNWEmgp+LqWBtQRNt6cX7wE8SxMf7Gy1YDthQQ3Vtua1F62zpckysvLtoceft78+sBhpSoYLE+rGf7wTMB0FsCzMzrFemlrz05GJ5GXadTd9CuOaAvv4DbfSOFpu/33jx+3EE47zEkORpHRTWOST3Pvss4vsOB4v4N+VFeU4pmx1TLUCt4JsP6SCIrk01VatWu2aV2fOmu3O3znr8LsJgNMJwG8DpFbV1NlymOs2mPY4isiczAwni3BNnUhMVCg0NNSSUprlgWAabtUrIqeXXgrLNtxi4sWUo5GXJKa7I+hcUboB4fH4y3ewj6SkFFdUtLU1WH5hrr2+/HVmGlLQsZOYCshvx56yuamR7dKsSwiTHHDUQOyKV/TtCoqKQSffWNfknG4KC1Ps6o9cYj/+0c/t+uvOtVNPWmDFhbNg66MA/hw762jRTIMKHwExWV2203gr28nswiInwVIPgAovMe8KrJK2Xj+dzD5MPuxoipb9S8xUcasCYF9abO/4GN/QzIj/t2ZQ0uh9CH+tD/K0rlx/xKyLVT/00EP73vYKsFIoVR5pu5oJDAevvtWkHt9bob+vj899AffwY9vbNnSevu3tED+md1ttKMB9x44dVlFRMSJSRoy7sjoOhA2k+4jh3mjlvSY5VmSJjMCBHoH3NHDXm2zSpEkH7M18oC9eZPsDR2A05DL6Yt3f6VS5yrRWLgmBdl/TLuYd3YTsCuU04xxnhJUkaRkIeMPPZu/skgfcw6UtTu3Sp5MPl8q4NQFe4V7uA6U5e5araHu7a9z94/WBuwPiKgvU0OkOYSB7Pvj+DAfukotoGSrjHkDHruZCkc0x0mirP1HsM+PaSaJmT3S+xadOcMA9KjaLxxlz0jVRdwtKOdAOnGM4OmCgSYy0BmQprYA85CcxRQB35DKBHNhu1uU0nKsL2ukugHt7Y4Xt3LzGGqoqLJUgp9Ubyu3Hv/gLAUM5gOFGApForqOpuRH/cJlKTCjKs86mWvbbaV/82hdt6uFH2PU3f85efOF1+8JNV9kZpIFmEUjUCuiV1CUJpv3lZa/YRD6Lxk+aYvXMHG3bts26+XzqQSaDGsSx13KWSUtLtscffwLgn2BTpk5z+8vKyUYGkIQshWKFY49HehIdk4Bl5X3YKDIL5cTukqbEIV9BHoQ0RrMLdQQvielWo282ILgVG8VUtt9JY24Hzi0JrNfMuTngDjJOxHddzLlsItthztPSM7FnbEOvH+N+VDhkZBBq1akZHDWD4t1DIRAXF4MV5SbY3QqOp8EaGmudFKcNfbwFY50cR+40s2aW2oc+dL798Hs/so9ccZZdRINqIYx7U0MXwJtZB4ouseit6OKl8U9KSnTyhx5OJh5JTrcGikXNqb08r3srlkJBn/NeIYHDzsz5wwLuV111lV155ZUu+Oqvf/2rK37Gjh1r//Vf/2WzZ8/uu3+l0/773/9ujzzyiNPsC0wfffTRdt1117lkUgF3Hc9XvvIV+853vmO//e1v3fpi12+88Ub7BlIq6bi9YiTW/RYT/vLLL2Pv+V0nZ1EarT4XtK8HHnjA/va3vzl/eO3r1FNPtZtvvtk996lPfcquv/56mz59et9bUMD3tttusw9/+MM2f/589/hg4K6i5Nlnn3Xb1bHoM0afhdqe+n/c2HIfPfHEE/b73//epeLqeEpLS+2jH/2ozZ07d9hfSdqejln70jgNLkBGQybjH7fO5UAZUUSA+7AvfeQFIxiBCHCPAPcR3D7vrpeOhi3kSOQyGx9E444dZEBWerCJLkEVkCmpjHNBUUBQHxs/WNLigdihgF8fuPt2kM4icIDuPQTYHZAW4z56wN1j+Qcea6jPdI9APPwOGQlwj1YDqpP0hDT2jK1AajcseW8gm4Cl8RafgmMIFpBQ7w7QytnRKyzEtItx1w9guQfZRW+da86UB3wAP/eomGLk8CW4nci2M97pw9s7GgHuaLO7G61szeuA9w02ZcI0W7Z8rd32oz9YekaqZQqwA8oOIXiptrnFVq/bbFkwq8HOJrTZTfaZL9xgRxx3nH3ui/9jL7+43D59w5U0XU4lTCjNUlgviVTTVNJEK9GQJ6amWylgvAqXlY3rN7gCRU2W8pZXelAM4F3/XrToORjYXMfgyltdgUlqPE0GuHu67zg7ZPZc+8eDj+JvXulY5w7AUW5ePutxfkhsNFMgyY1kNLJN9JpZo5D3ZCGHaeEelmRKFprej0C8GOy2FjznuZ/EpicmYOWIlj2Zc+gG7GsbWVk5MOQdjnVWoTVhQgk+7KXsIwq5w0bnJiM5Unu79hFlVTuVfFyGLeVGXptkp558vP3217/HpeYD9p/XXWXxyJ+2kC6r92WAYtcLqYrlmnnH5zkzxbjG166AJGiKdJUzkM5LwVr4CEkb7aRMHF8JUhnGZ6jLGWec4UC0QJ8Ar4CqmjpXrFjhQLjfLCoQ+7Of/cz1yMi1RCzxL3/5SzvllFMcyPf1zyoCTjvtNCwwa932FPqmQkBymPvvv5/C5UPO+UQAU8D/ueees69+9av2m9/8xq2n/QvE63E1lQpQ+64sp59+uvv3Oeec40C6D9B1rgLi1157rZPcHHPMMXsE7mKMf/rTnzLzQb5AcbEbc784UKGhY3rppZecNv68886z8ePHO9Ct5Grta38aZ33AKwAv4D6YsNAxrF69ekQymQNtA+l/HmssNDsSWSIjcKBHIALcI8D9QN9jb9v2R8MWciSWYUvuvtCC9SssMzsJxlauH9Lleo4gvi7bWRmGQorCAbAPaocH3OUmEwL7vpaC0d5dKuPpLsMLg8F/D2wQ1cq7M+4e0+4VBf7r3V++ZCd0pfd2DiMB7qLYtWuP5QeUcSxB7CCDUakWiC8C9E7C9bGQwcbOk3WcH7xAnQPuOkbZQSI56RHjjvwjSlaCLYBSjZ/82/PxVS+Fbc4AlqKNd42QrbDHDdbVWm3VW9bZ1tUrbAxNpItfes0eeW6ZLVhwlBWPKbLXly21BmQ0PTCf2yth6AEbhQXZMPZtduHF59nxJ59k3/jm7bbi9TfsuAVzbfLUKTTFJlsFLG4muvlJkyfBgCNFycm3w48+Dia8wdYAVuJounQyJ84lhuusjKx4Glefeupf7vHxJXjU61z5EesqFroV4FZZUWUnnX6WPffiq7Z5W4UD6B6jyXkC8nsBuq2tHZbA7JLCoJRgWla2leIlgHNOrjW3tlgGgUs6D7HmYtVTeK3G0oVHwVyL1U5JTXPON0mpSZwLmnyYdenqxao70A8YS0RWE0+zbloq4UkkvGqWxPV78L5Q6uqhs+bAisfZyjfe4Li3WX5elr2y9DWbc/hUu/yyCwHoSbZ9WzmSH5h/gHt8XKylUvSoENb0i85NEvcg+wskyWHH80lyPQrODpKmZTXVyhWH88suOWRYGncBd83K/uhHP+oDj2Lfb7nlFseAiz3373ffvcYHcl//+tddr8L3v/99T6bEeFxyySVuewLfkiL5y+LFi+1rX/uaA8XhUhkx4ALud911l5N6qI/n4osvts9//vN24okn9u3bn4EbKnDX+gL3AvQ6Pv9Yws9Bx/bggw865v+Pf/yjO18x7c8TMPbtb3/bhXL55xr+eTCcD3znnoSMyWfcBwP30ZLJSNs+0mTstzovgXYVP5ElMgIHegTe08BdIE0sxoHydT3QFy+y/YEjoC+tDRs2jHhY9tdd5q+fOwvg/qqVTixAvkAjYQzSCSwIPd9r4Ulp3P1EVQ9w91lGhth23x1mb5pVB9QESsNAsljYvkfCGla9bSAZ4Mf/Yh0I0PfM8LuX7QG4S67hgfb+/Yc27PULunMcKJfZ8/4ENoculfHYYJCewKtodJpNgWkw7kytJxQAgnEgwf7RYtNAbEor8hpMXZOi9uNIWIF22GlCmEhW4jFZNqqJU9dGmucM644e67YV7EoGrGqWIohEhIaz1l226qVFtvalFywDVnv5qjXWiZZ73sKjrahwjK1fu9aeff5Zq2potCY2HYO3emE+zDVNpiecdLxd9pEr7f4HHrU///HPdtTcQ2Em57rgpAce/D8HjKdOm2xpJLPOnDPXjn3f2Va2eSthRo/D9GYBlgpdkqrkVTqHjPRkW/LC81hHbrIjFy7guVg82Ktcn47AdBvSnQrY3uNPOdOee2m5bd5RTQ+AXGiwcAT0J9LQ6cKvKFgUrNQLuM0DkG1FmiOpjRpeq3fVErSU4Y7NOb+AjFNh1Xth3mNhq1UciPWWBaXsGRMA4GXbtjBzoALIkPoQRIO0RiA7iLOMNPqxcanIaRIceO5EY5+WkeaaXwW+U9HXB2kUDiLPaaP5tbWp3QqKcvFyP9fJc1opJFoYy2g1F4ekPQLuSbDsAWRoTvOOzj2QGAo905VDz+4Dd527/77Kn6hG4H7A/FYfFgLuYrYlefEXvf/EXAuUC1D7oFfATUBT7Lr2+dBDD7l1fvKTnwwA7mLqfdbb3+begLuYda3/4x//2Mlq9LeYfclnxIoPXoYD3FV0bMGCNBy4q7jQOahAUMGj0KN77rnHAfaioiJbuXKlffGLX7TDDz/czSYo+0JBWiNZdMwaU93D4Z8XB4tMxj/3CHAfyV0Qee1wRiAC3CPAfTj3y7t+3XdSLvO7m8606g0vADqSbPyETMstgLkNKKJdFoSe9txj3AXg1aAaktCEmlb9Rq/BzHj4oLskVsCmnF/6WXqPUfWQs+/j7oPo0QPuMUoHCu07/Jh8qcy+GH0f1HtfzMMH7kG580h6pEAg5yKCRAYZRVzaROfZbrjDyCJSLiZqRo3Cp9wx70rQ1JgItPcA2mX3qKZUPR9A9e7qDFkGopGOzoUxHgdAzWQ1hf0wa9LdZG0NlbZ11Wv2wK9/aQ2V1TYRxrwbTXkFLhLz5h9hzfUNuKyQskpD6NLX38R5MmgpiTTGco2PPflYu+r6a23Vmk12602fsfF52ZYNSM8ZU+gAUioWkQWkkBYCwoonTrbjz/6AteMT/+Mf/9DqcW6RC0xGdq6NKeCnMM8mlI5jf3ivI9OZMvcwe/nxx9COb0Pikulqp24Yv22bNtqUWfPs5TfWWVV9u8wtAdlxVt+ExaSyBRiTeP6W0F2e8XFoxbvEoAOg63GKqcPlRQBOhVpKKi4zJLrGA+CDssDhYneSvpoBsJdDTGxsAlaUyUhyyikycp09pxpH6/GzT2Qf3YRJaeZAPutBjSfXr6mx1ckx1FgakF0jwDsBb/sECgvZSLYiOZKDyqWXXYoenU4BZDlNLXWAdjnFELIFyFdzchphWHo/yEO/iwIiGBBA93TYHuMumZjXzOw7J+VNmDVs4C5duCQu4cv3vvc9W7Zsmf3iF79w8p1XXnnF7rzzTieBkYRJjbxi5gVGBboFTn3G3Ze9hG9vqMBdchqx4GLL1bA6msC9vLzcseuSvqgYEaMu+Yf6E3zgrnOQTOjuu++2jRs3umO44IIL7Mwzz9zv5lEx7mL6NVbhjPtouMnoeLVd2T4f6EW9FDqXyBIZgQM9Au954C6NoL5EIsu/xwiMllxmf8KY/vb5i2z9sn+hoe22ouJkmzCZWPgckEcU06dRHWAmD1zryykgUAlrHC2nDce8C9D7rLy0zPojFDrkBOw+k+3z3QLuIawe0rL3XcEBTa9aT+Bd2xO7HHqR05GEM+79199p5sMYdw+Q67j3xLh7+mi31dBvB84HM+/+8/7jIVG+a3gVmywJhfQvjon39udtM3RcbnD0b6QRrNcbnWyBBKwfMybyu4DH0bWrKVFe8zSFuoZdMe3u2MXUUjyJaVciKj/yg9fuHJsv75ZegHo0jH00DYBRBDL1ZiCT6YFxb7GO+ip79ZnHbNH/3Wcx+KynE3SURGiS2iULisfZU08+Zynp2D/m5tszTy8BaHZaLsC2hQbVGbOn2w233mKNWC3efONNdsqCI3CX2am4T2tUMyeWkQLvY9lOfHKaLTjmRPTv6Xbvvfd6wBbwqwKvrQ15jxhwdNz6mTljis075igr27gZUNhqryPDEeAqLsizhl0VVjJpJscXb+s2brdd6NnjEil0cMtpbdMMkO4rzUxwGHi+dzMGWWitE5Dv7Kqpd/r+eoqRbgocad1TOD7JasS2C+i3wywnkQbbiPxD68prXox98dhiZDfxjFuQc6ywWEC1JC6yl0ygOFCBl8jvGhj9bLT03i0hu0YkNRQA0vPrGCX1EXC85uPXuEKtubGGQqrFJaamp6Q6SZDuuESceYLYSbqeY93byqZyybfMlCgpFzZf97IP3CWryS0dvlTmgx/8oH384x8f8AEpWcv69esdgBXoVHOmGPCbbrqpr5FTenE1zN9xxx2OhVfxIKmM9OJir8OXoQB39UY8+uijjgG//fbb9/i9JeB49tlnO8nNggUL+nahY1UTrCQ2Yvt1LNqG7hkVIdKvy9FGM5af+cxnbObMmX16/v/5n//pA+7hx/wG8iY12OrY/+M//sMB+L3NFO7t28XXuGsMxdyHv340QpcE3N8OmYzOTzMEkkRFlsgIHOgReE8Dd31YSPemZqDI8u8xAqPB0vgjoWng4YQx3XPr+bZtxYswix008nUR156InjkPQBcDTqMpkscUXiPQEQBlCLhL7OtsI0M+7P6UviehEcsMsGcdBdU4oOPAf+gnBK6dc4wDoOGPh87CsdReQeA/3+fbHkpz9QBU//UPDPCE98C9ALbH6g+ym3SSFG8mQUu41Cdc0uPtI6xQcF2FIcClx11RgPxF4+FvS4217hw1OwHmFtCGVe8G9ZEWAwAAIABJREFUpEfFAZ7TJ+CrTtGNDlrjo4AoOcjoNZIHCbB7khnp22X92O4Bex73R8ONvzNdlF5eDjMUAVFFMLhosrsYd2QeHTUVtuGVxfbsA3+3bBxgtsOktuBtXjJpslURevTishXITfLRnJfaG6+vdMG4WRmZVoXfedHYPEKYPmdRAOfPf/ZzNp3Pmk7AsxpF128ts+SMdO6PHMC+JCUBm3vEcZaSmWtvrFiJa0syrDbppjiqgGedDEYuN/EUhrPmTLe5C4+k+Egw6gR7+JF/ObeZWTMm04jaaHPmLrQiUkcfJSSqvllWigqgkUwFVpr7SraJMfi3y56xGc16EcelSyJph4iMxsYmdy3Frvte/2KSBaj1HtNjAimy15MT05ayLa7ptp7xkExEDbaefIewJhhpSZ10jTNZv7p6l3udfOV1T0jSkogcSPaXQUC3Gj3jkAD95w3XuUCqmqodnD8uNhQQzsuebQWZKtF9osZbvSV0fjEw9pI+CbCHL/qcdyw8P3kThg/cpTkXEPYX+XULoAvsSvsuWclll13mfNiPOuoot5rufTWlirGWVEav2RdwVzKqtOzSxYe7s4RLZcQaC1hr34O18P6xaezV/Copj5xm/EUNtXKR0TH6Mh1JZQTcJbtJRHZ0/vnnm4oUnYu//OlPf3KzCj7jPmBg+cN3sdEMiY5/uF7r4cA9nHEXCJYsZ6SLrvmBdJMJPz4dsy/7GelxR14fGYF9jcB7HrjrC6S0tDRyl/wbjcBoyWWkKR2O7+/vbznXdq5Z6txLXDBNHAxfXsAmAd4LCtWwKrmAmpcAGU4ug2WhwpmcVEag15e3ANUBVQIoCrPxgLsHzKOczjzk5S5Q6pZ+C0j3XIhxd0854O4DZg94O+DOf6HQVG81B+499C5JSrhWfZ/APXQEfa915+Xtb1/A3dUYIS97N7ngwLoKGT8B1tuwJEUC33KGobMSvTapoIEsAC+6dsKWLBp9LV75GnOlgXqe9WroVNqoHB40NvJxV+ImbDsg3s0cuELI/2F83QUQK53JNcqnSZXm0h409KzTQaBS5Zsr7V/3/cW6Yb4rYKXbsJucgDa9lxCjZW+sQQ8s3/A4fN87LSUh1ZJhgyt3bsdeMdE+T+hSFYzrY/96zM4+6URrAtxm4wrz6so1tqFss41BrteGX/qO8io78thTaHJNsGZY7bFj8y0d/XgVzjAq4LqRpqxftxKpSAOFQjbnn2Rjxk2yzNyx6Kkfw6bvKVs4fxYgt9XOfv8FNvOwI12666LFL1pDcwP6+HTPvhENvlxeHAhnv+nIHVLS0h0Ik22hpB8CcgLnWgRQZXEogC5g2IVFpRpa27GzTAWcC3AJ8Ov9oveeFgEY9Q5pG5LDdKOP1yIJiYCu2NXukCe6gLtcYiTfEXDfhZ98ckqSXfefn1CSkrViH9ndyWwJ/xZrHpD8SfIfGk5jeZ/ESgrj/tM9ovdOyBYS0ObfgwJw+nfWuGnDbk7Vcf/3f/+3axrVfS07xF//+tf2iU98ws4991x3PpLSnHUWFpYXXeQKhBdffNG5ysiRRsBdTLjG7tJLL90j4y7nFIFtaeq1De1Hnz2LFi3q07gLuOucffZf62scVZioiJo4caIbY1lY6nGx67KW1HVVgbF06VLXALs34H7NNde445X9owC4rqmaaFUs+MB9zZo1zv1F11zj7BcxKlhUUEgu8v/tvQm0XNd1nnkAYp5ngACIGQQnUIMlSpSsIbKybMqSLMuOncgR1bLl2F7y6qXETpzYcnenV7o7qwf36k6n23E7tpU4cVutdhzJsiVrskRRA0WJMwmCJEDMIOZ5Hnp/59b/cFGs9+qOVbeq9uUq1sN79557zj7n3vOfff7970984hPhne98Zwyi7XbQJ9QP0Eu56jt2TtklKCPf2EuaDO2kDfQz9/XDLVCnBUYauEuCavPmzXXa2MvusQWqoMswGQJe8mi6/8d/Yh73p7/T8k7DsbZkLaYus2jp9LDp9qXGAZ5t6heW/GeKpX23bf3Lxl+ebCAq6my0wLJUN24xEAhYk+c9eoWj1F/KNZ4FuLc85GmPfDtwvwHSk46KBJ0Iqm94ycf1uLf6Ni9wF2nnOjQeUYQSRnJqd4D7Q8UxWG5tNaKI7VosMM3uVWHGPAvMu2W+nZ+AboIWOSPqtmMX865fvWJ67ZQf5SDxxicTKkAy4dEkC4WkDLuveW+vXTf6xVXTIr+2woA7mUwto6hxyrc98lD42l/8WThtuuiLVqwOR89dDotXLg2vu++14dN/9lm7dprx2ueGRx9+zLjdM8MCA56GTCNP/BP/8FeMtnI9PPn0E+FNr703TDN5mKnTDJwbyPm+0Q0WmLdy986XTWN9Urj/7e8Oh06dD4stYPTMmePhyP5dtli4EJavuC1yvx955Nvh/e99twG1Y0aBOR7e/q4HbGcAhZD/xRIfnQz3ve5ek4WcHO593ZvDj/70h8PnP/el8Kd/9me2ELGkQEZFmWZ0F8bSZQvexMPN6m2W0Xzm2g4BdA7GfaLAYgoxkaYzOVGaMSBO8B2a63De6W/+zVhiAcDPUBJIHCWQvNDoQoxfFgLnyeZquwacC9ibYyAt2b1Jdmqmcp49b9CdDtsiAeD+K7/ySwbMJ4ULZ0/axxJh2e4D2zRTjfgOxYyy4bq3oj5i4qwkSUJyaGeJNsjjvmitAfeccpCot9Bu+OuUSf2ho+CZxkYAtj/4gz8In/3sZyPnm3NwBr3rXe+KIB3KTLILcSgAjjtRZQgE/b3f+71IhWHHgwUOXnUWAASnAv6ZpwDiJGuCosMiCXDPtchQfvKTn4z98vDDD8fzuWeSNOtK9MLjPSfJUztwhzJDH331q1+NtB7ee/QToJnFCH8XcP/iF78Y68l9GSMsWuh3pCZRvWGBx8LjbW97W/TAZzlQYqGO1EE7nINGk6GdPDvi62dpt5/jFihqgZEG7nHCsBdhOlFFUUP6dc2xACCDgKqyng8mfLxcWb0+f/JPfyrse8YypwIRDUTgAb7FwPsk4yQvXDzNJraFliVzjqlwoCeeJB1JuOwA91awacsLjDIJlIYYwBppMwkgiTrVaY96/G2bx11d0eKEa1FwA9AkKjNxW7sF/tPgPdLOx+6XeN8TD/oNdZqb75ny1mfwuCfkl4THngB3qENw3FttTPF2IpXCKnTZ7HT5+gzzyq0MM+etMT7zAp5eoF9MrURAKl73ydGOcN1NYs4CS6O3/iZVnURXn4DUGx+gHx536mO0m7DIvO63Gl3G6ByXDZgZUHv0618KD3/pL8wrbHQa86gfNHA90wJE12xaG77wla+H+XMXhGWmYf6YSTDOBfQYpeOaeaRRbfkHv/SRsNokHz//hc+F9SsWhc0b1ocnnnzKEkdNDi8YYF+3bkM4e+qMJWS6Hjbd/bpw/OI1K3ezAdj94cnvPGRNuGKa3j8SHnv8CfNOngnvf+BHwt59OwywXwxvfPMPR0/97//f/9Y8/dPDnXdsCsuWLjJu/RvD/OXrwvee3Ba++9gT4Znnt1nCoNcYYL8S5RrRZOe4xcDXQksGNcOANMGUvA/xmuJRZdzjAQVMAUgAqZK7O3b8SOTgK3smoIsPIJJER/yN8cXfl5mE5pGjx2yhkJyDh5Ug1jieWxx0CEuzjS8P+DlkVJl5liH24x//FePWWwIlo/6cssXTZZPXnGb2h2s/yYB77LMo/gMlirABozsZZYYy5GmP46flbS9KlcFL/uEPfzhmlgW8w2Xv9E7AbiQ6Aizz0cF9sQOAn4BPeZU7vTGxDeCXBYDUargWgEyZ6cyr9Am0IihMUFXSB+3HY8694dN34p5jJ3ZY6Gvdi/MZB/Q5C7ZOB+1kEcLCgHriKU8fKNXguc+akVyeamxKPRhDzzzzTOFg17Tde0WTiW9hsx1zj7LOdjSe/9ItUIEFRh6480LDW+HHcFlAdJm8wVJpKzChEP+QVS70T/7ZT4X9zz4SAQtb/iTFsdA7AykEVJqU38IpYePti4waMdcC9gCsqJ8AhkEf4o4nXuepRpcQcE/Sp7c45FHZ5dXHjXbezO+FPnAzcE8UaTjEq4//SNNjbNK/iSqTrC3GrhOuvoGvb5yfheOOkkvU+6Cp8M2tIBhA8pWqrbFaEbib19XoMJNNRWbOXCQbLcmSBV7GHWm7/ppptEclmVZbzfr2bwPuVy0zZ8yX2grOjQsV6Eck4AG4At71M2XxMdrNJEugdJ1kRQvDtUuzw+kjJywB09PmTf9qWLd+XThsIPszn/9qmGlcdNtSCU8/96JlVJ0VVhv95ZpN3DNtoTUNj7Rpu8Pj/rs/93fCj3zgJ8IPHv1WOPWKJasxr/jXv/aNcN485dtf3GGBqetMNWal3Xdm2HDX60xq0gAwfWALvnPHD4cd258PZ85fD1/6ytcMKC0Ma29dGO7asiFmHl22/FYDWkfC97/7nXDiyCsR2K5cszq8/k1vC68cOx8mz14YJlvQ6Xce+Z5lNj1nwHmOAS6ziAWEXjTgNccoFcvMwztrtnH3TZ2G7KpnLclSQoWYYgBscVw4JpKKkyLovmDSiydOGhC3hQIgDrAPcAQsSlkDEMa/I3BfusKUak6F+fNst8S89actGytSlBwAec6dZveaa1rx3Ae1nQWLFhgl5BcjcL9utLOTJ47YjoMF2baA+2RLksVB1lSAO0QZePEs0wTU9ZRQvzIedwJKH3zwwY7PXZZfyi7QWboB907lCbjj5aYtVR0ATHZZAN5pTfmqys9SDraRp1rAnf5H4SZPfFH7vSgXe7EL0KuDe4oS1at7+n1G0wIjD9x5ob/2ta8dzd4f4laLI1l2QgI047XJMol8+pM/FXY/9a0I3KdESoKBNyIHjSNwi0kPXjKd6rnzp1hyGZP+W7PYPLrHDZwZdzdysHFztzKcGqic0gLukeve8mLH7+gtfvUx3gIFL3ni1E848uK48z2WvIniWh7/+GMiOBOP6G2PwarjBKfGs24ErGYF7lejFz+5Fk79LS2t++SeibJM/CsZMm3n4fz1mWHmfEu0NGOJLYTMw2dUIoJRr026FENaY1ZU7AzFJwJ5U08xrztRnYlWO+Ua6Il68IAfs2P8t30i352VA1xpC2u1bKxXJxkQvWpA/NICA8/nw9Mm/ffK3h1hy913hO8/9Wz413/42XDE1gVXLDJyugHPqyitWBtWLZwd1pmyyyUD8IvNa3z50rnw+vvvCx/88EdsDFwJTzz812G61XHbc9vD3fe8Jjz1zPNhz25LPGQAfPb8peENb3l3WHPXveE52zE6aXSY6bZQu3T+Uvg3f/QfwgumILPJ5CAvnDwcfvonfiycPHbYZEfXhR0my/f0448Zv94WCrYoW7h8dbjvLX8rbH3DW40rfy08uW17+Pxf/qWp1SwIx06cNvA72+hby4wKZLQPqyfAbYNROw4fOWxgZ2Ec6wB0vOt4VHlH8ju8s0hkzjCVmPMm0QjXneeM6/GwcuzduzeCFwC5nr05ljDJGDAWXJp4oZWMaLadw/gi4HQSQAsvtXUfVBnkLT/68x8xCo1RY5CQtIXCcWsvwajTLYvr1KkmtWr9FSUfrX6MUbK3Qv1RgCQLVDjxaeC+eO2duTnuVQB3FiR43EUx6fAIj/srrsX2uraMMyJ9EwAzdaL/sFFV5eZpG+dSDzzVjBfG2TbLi0CbyxyMWTj/eWKUytwvvqtafH3PnlrWkn59NwuMPHDHQFmBWTdj+t+bYwG8VOgNlz14CaMuk2Xb949/431h5xPfDPPMWznFZPbwPsLrvWY61Xi+jThgwMoC+2ZeDxs2LTPQtSDMnmsykaYSQnIdgGiSaRWpPjSuCVBNgHpCWUioIWhXi76iCWO8diZyizd74UVzSUD2DS47ZcR/tzThb4B9AfgbnvWbqTJSm7mhGqP6pMGA6hw97nE1kQD+SQawYkBsXAC0FGoAZdGHzvdUo6WsMaxuoNK80YDuqLGOUowFmyaedmNuR+oRtAmjzZiyj6FpptOE9wzVJ4J1Fj8Adn5OwHuURuQ+FkA52Tzol+37WkCablm4eHpOOLr/XHj+yWfC2TNHw7rbN4TPWGKd2YtWht2HLobPfuHh6AU2F3JYtWBmuP3WxeHEQdM0N632a1dsUTHV6FY2fh60QMbrlvnzu1/9XJhiFKqD+w/YGmJ6lFMEyBJkeerMRQsofXP44Z/4oGlkvxhe3r3Tdl6MMmWLuIcsW+vLe/eZBvz8MMOCT29ftyqcMm/8CvOWnztnqjF2r1f27bRAwh0G1q+HH/3xnzS6zOvDviPHw11b7zXQvyN84a+/YomVlodDR07b8DJeuoHeKdbes6Y6s8j46DoAUPIezrOg1dOmZiMwD1UD3j6Ab6Vp0QPU4UTzAehD8+Bc9TsAHvvg3Z9hgJtxTPnRA97i0wPcSJhEMivGJFSNFStXhL//4Q/FRRnynUcOHbBF8Fl7Di2Rk3HcWYRBG4NeRb+z7mLxRgbVNE1GVByNvXkrLcOuPUdZDwIsUVuBt13m4F1QFLhjHyg6UGWqBNj0AR53+ohy8yrClLFH+loBd8YWdiIodSI6Ubf7RgqijQ2CpbPSHLuVmfXvPAMO3LNay88ragEH7g7ci46dxl8Hz50Jr8wkwKTCxJYlSPVTv/7jYf82C041y8xCIcG84xfNWwotAc8fXkUoMwRRzp0zxSgzs8LmOxaa8ohlmLxuOt2TLxkwNY8vgYSG4NMJmggsBBABPhPVdMk03pBiTDrkRnBe8s8kCU3yswC8wHras36jOwHR8fSbuObJuYls4w2gnlwlqk824A6V/WpLnjJi6gjcqTn0EHjRFiBpwZvXoWiY83zqjHnGa19tfzOVF1Y25kW/YrrsUSUG1ZzYakJqAf8EoZq3juypVi73ivYCuMfkVewg2AIoet4B7rCrE1nOmHXVgHYEf5Nn2vULzds+MxzYeTo8+q3vm/LKjLB09Yrw9IsvhWlzl4Z9r1wIv/v7f259ezbMNwrIG+7cEN7+unvCF//8P4UVi5fY7sC0cMSCWZcZJ/qX/9GvGYf9fPj8Z/49aaLCcvNkLzROPBrnp0+fNFrNWdNYvxQWLb8tvPsDHwyHjx4OTzz1hLV/clhpso7P7z5odbLkRgayr585FqZZ+68YkF1pZe8/sM9A3ZywwJIlvWje9++ZPOVdW19vwaunjTazNvysUT2eeubZsP/g4XDoqAWZmszlKUsSNdUWDUdN4eaKceVZbNLfZw14oNWOvGIMYJ05I9JdAHbRK8oixcYUMpHzTBozLjrMY46KCRlOjxw5Gj2oM+06gCHAn+cPj7tkJSkr8tDt71I9QXt9yaLFsQ4AXID7gw/+/ZjE6prtVB0xaU2CU+cacCc4lQVXzH3Afy2VJMa3koEB3kSP4bmJuROsHnNv3ZgLuMO3VrBumReesmriAMhLd6kTuNM+dlfwTJd5T5axjVRxWNDBnYe3X6YulAc/n6DZXh9JjIfFtrScH72+v99vNCww8sCdl3s/VuajMbz620qABtuuWWguE9U0qxbwp379fWHfc9+O27yzZ8+MYObi+YvmKbwck8xE76Ah1Bi4ah7SqdOvh42b5oW77lljNAbjA187ZRMW2/0E1wFmE2571Ko24B6zTBrsiyC1FTCaBK6mee9tHPjoyU7Jk6W87/K2JyD9BlhPhDnS3vUWaBe95SZg35JfbHm927fbO3ncAVd40uVxn6wssC3gfslA3GTAmckzAtBmzVsUpkyHisHugy18zNMOaIfkLmpOElnaAut2TmxCKyNtspiBcpOIRQq4J4G+AHeAPeAdfrstnLCZecMnXZ9rtJRZYfcLJ8Nff/5rpgy0MUyfNyssX78x/Mv/+d+Ezbe/Jvzpn37FwPXZ8JPveUfYuHJZmGYBqU898ogFpl42L/ot4cw5C6g0T+knTJpv5dp14X/9F/9NOLBnV3jjm+4LD1i2yaeefjw8+cT3w92bNtqEfynMNh741h+6z7Ti94Vdu18OJ89eN4rQrWH5htvNk25g3eQo//Iz/yG89vZNRqE5G17zQ28wVZv/LyZyesdb3xy++fBDRik5E3bt2h/O25j76Md+Mdx+5x3mvd8dpllQ7Usv7w+njS9/4sx5U+YxrXnoMXhybWxhywSIJxKCaQ8s3lCeJ7y+APQzpvRC3yoQlIRlgBWAF15cPPCAVQBU9MDbIkmAlX/zN3julHvWyuX+8+fOi2WQ4Gm5ZZN98CMfjsHGVywgF4/7FQPws40Hj8e9HbjThVKV0ZiTqgzfiSzlLSGvx72qNxjvBOxShCrD+4f+6JRdtEz9sItoOOQzKQOWy9SD9ok+hbOlbD1oE4ITWXZJy9S707WMa/rKgXvVlvXy0haYZNJR7fvoI2UhHjACWPrxkI+UofvUWPSR8YCU2QZmIsiSSfVT/+QD4eUnH0ooG4YDCUQDXJ41reyr5nK8ivyjARgS31wzkHnFXvJGjw7rNi4O6zcuMvBlkHyqcd5NcQYsHhkABG6aFzoBqABNuKgJCIk6763vGxNFlEYBnkaLTzJ6hjziY11wE/Bu8epb3vXowR77mTJu/D163MfI71KyKQjco6cdFgtqMkmSqOgdxztrv79svPPJUyxw0XjZ02fPt9ZYECmSj8ZdtwT3RrUB+rd2G1oa9yx2EgWZVt2MCgMoT7KnJt72+LKzn/FeR3uy8BkD9qiSENpqNjfwOmWSJRA6P8eUYnaG//xnXw73GVd94a3Lw55Dx8N/9c//xDS5fyz8zZe/aUHH08OvGhVm0iWToDTv+clDR8OLz24Pe3ftDqcN5M40rvvHfvUT4TVvfGN49NvfCqdNxhFZT+QStz3/bHhh29PhFaPFXDh3Ndxv93jj/W8xnrd5Hs3rfs3oQftPXAp33/cWo/FMs8yoS8P/8Fu/Yd79240rPyncaouBx559Oiy91ahXa1eFnbYbcPDgkfDIo9vCm996X/iZD/1cmGe89cnGlf/SVx6yhcTVsHPXwWjfKzauyFh76/JVkaIgz/Qs88SftXrT1wCRqJdu9oBnzZgmePUqtC6zIX8HkK4w+cpp0G5srEOXwXvKbhfAHMC5wK5T+dAXeKYA7mOUHAPk88ybDug5b8Gvq1avCr/wsY+ac99iQ0xV5pgF3l61nYGZph9P/Mhk5FLZlbL/oj5OEqIwFpzKr1BsYocoCaxNnqGFt91utiAgubdHWeBO/2AbFk5l3mXtraZc+o/g4rKAuahFBdwZL4ydvDsS6ftSFuMryw5p0fpOdB39TIyHA/c6rOtlygIjD9x50JD8c+A+nA9FFZrusky3TKqfMh333U89HEHoNePlokU91TzlFw2IQJW5ZB5TlFCmWXr36K00VZHrqGJMvhhuWzfLPKOLDICRvZPt+cSDmPA1E089QB6PO9x3JjeoOMkknk5alAbuIGOoMgLXrZZ08LqnPeM3U2WqB+7UAonHRL8ejnLi8Y/AHQlBvOPm8Z5iFJlps4xqYfaajKSfcdavh4uJEg9gfEyLPZYYKRxovsdjLKFTQpOJOvitnYn4Hb3xAPdYi/hvAPv1mMyJjKIGCCdZP12eF773je3hf/ud/xje+e63hHc98IDx2r8efudf/VX42IPvCU98/5GwcfP68LFf+Fg4dtASJdn75IwlaLp07lI4Y4Dou6b2cuTkifChj34k/O33fSAc3LMvHH7lQKSSnDmHNvq5cN702l969qlwYPe+sASlGgOkx48fDeds3Cy67Y4wZ+XGsHzj5rDYvNeL580OT/zNl8KJfbssS+tj4Yfue2NYbHJ/z2zfZovL5WHDuvVxh+cbD3837D98PLz2DW8M73n/+6x9U8Kn/98/t3bNsMXCy6aFP8cypqIXvyzMX7DIvPSn4gIXcA3wYVyxYwQQAnzjQQdY4TE+ae25bBr1/J1rInfbtOBba8X4O/4Ws6jaeVBtppsCDWUBFAGIfF+08/S9bMnSwEdBsatNGefnf+G/MO67eeZbcpBXbGFEnEfkuJsyUPSis4htAfcpU1n03SwHyZ/SICpvcGpVb0UWL5J0zAtMqb88uUg/Vgmwsb8WZHnrVZVtpI1PoqcbO2jFSqcsnCxZlcCK3WX8q8TXLytFXHW9vLzhssDIA3cmmX5tqw3XUGpma9jeRxqyrJeKcUICFLaUxzv+8Nd/Mhx64XEDKgYwzSM5hUQ7xplG2YVgShQwrlig6hRoCQY3rlwiuA7vuymgTDofVq+bbolzbjXuu3l6r1s2QUsixLWRusJigIA+85RONSArWbzoRTbEOxbUmYiRt6oIcE+CPuU5H6t7S/7x1cGpuL7Teu03B56maO8GnrRZl3j10wGzuk8nqkwEU3DvY71blJkW+KLESxa9OtNoHNPnmp66JUnCWz4FUH4VeyChmdB4rl9LFi1JwGlrZyEhyydedSs/ZkQ1myXZaRPbEBwbwfyYPn4C3C1E2BZNplgzOZEyDFb+pGsmzXh+bvjvfvt3DKDfHWZHCcgF4V/+T58Of/cn3xb27XwmrFm/IbzngfdaHSeHr37xS2H7s9vC2+7/4fDOd7zdwPUPwvcfeyzc+0OvDz/y4+81L/xeW7DBz78aAS5a/1cvnQ2v7NoVjuzbbzSag5aG3mQZTdrwpHnu3vKjHwgbX//WcNb6fp3tDF63cx/63H8K+1943hRvLthCb3lYZt7pOQtNYtSkEw8cOBgWL1oWlixbGY6fPh9WrlsXuez7zQv/1NPPWwDspbBj516jH80LFwwUr12/Ppw1ig7a62i8AwqhqkyxBeeM6TPCRQPeMwy4zzVPL55EABEg8or9fp5p1xO4etHKmTljlv2ebMGmyGNUJ6hi54wmFPnxeOLNg8/Bv+HQ03ZlmcR5sth2BZab0g2UiZO2EFi3fm0E7peNGnT5/Olw9vSJuMghwyr3wOOeLFwB78meCYu2JAYjOUSV4WeaIFN5AAAgAElEQVRRepauvzuXqkxVbzXaDUDGY54O3s1aPvYi8JHrqwbu2JwFQT+BO/KPO3fujAo3ZdRtstIas9o973mu5Z7XYn5+EQuMPMcdj8OmTZt6KhtVpKP8muIWALjjFSw74XWThvzj37DMqU9ZcGoLWMaNe/MAQnXhhQ5AkeJBJKFctVBKi6M08UjLAImSyfmwdt3s8Pr71hi1AJ71BbvmnAEowD00EegJ5oqH5mHAf7JxwGOG1ZgJlKBNu48VLFpAMgFGZWtgTDQgnnvqkwCbxJs+xgVunZd4wBMJSIHxhLoj73vSF1KdiRSaFI9e902CYROFh1fxjiE5xDJbijtQGSxpz8ULBKbODHPmW6Iao1tcuWoGwisfRdtZHICxWxlPW57zhCdBw1te+7HVBTdIeOxj7uCWJcbWNuxWxPLsY97cSMkxOlL0ykdvPPaeFx76+lPhyOFJ4ff/7d+E3/zkr4X/63f/z7DhtuVh06qV4d2WlfKyBXviCX7FEvB89Utfjoopv/Sr/2U4af+Gt8sC4ofefL8tSq6HMwZ2Db3HAM9LeJ0NkO41JY1Lpg+/29Rfdry8xxYH08NpC0x9/4d/PsxdvtbGw2JbNC4MRw/tC//Pv/t34Yv/+StsyVgWzDvCeyyT6sJ5cyKFhcBeqEZLDbjPnGVylGb/ufMXhUefeDqYnlHY9sKecOzkaXPAJzSr5aYfjz76qVMnbDE4w0wwNSZAYoGK4s1LBqbW3LbGOO1koZ2ccNINhM+3oFM04QmkltIJP0MJI5ibukw34A9lBvoMx3lbIEyzf88yjz5AlDFBeaKyKeETdInVq28ND37o79kQuhrOG5/+vGVOvWDqOdBp9Byft+BZW2olakvR087zkQTBpsdbWg5y4RqTg+wDVYaFA3MN7wB2d/M6EhT0yE5G2fdY+k2alprsF3CnDsq7UUY1BxtD+emldnunWYm5xpMwFZ+v/cruFnDg7sC9+ygZ8DMUpFp2wsPTSCDzeNrAf/wbHxzTcY8e4ShNh4Z7kqUSuce0FzDqUFua++sG4PkZKsDUaVeMEjElbL3XOMvrTUt8kk0C1yzT5BRAsHnfDXAZjyQC+EnR6whtAIWNBLwDOMVFT+rQ8kS3KCQJqFeH3pDOE4DmL3D0xwB7CrwrA2kC2m+A9wjwkxaOAabEk88K4OZkTtwngqqYCCn6ScMVPPwtD/hVQ52z5xof2gDdNc41T3pCE4rhrCwDWnKO0l6nzcmOA3zt6GCP/0PFh/LNXhG4q9FJnZL/aAg8acB5S98dXfcoG8nvKJNWTTfANT/86//98+GP/uBr4Z/91j+0MTA76rSfOnrcNMZPRWUVdMkXG3Bgh+OCeYq3WLbUUydOxs/z254PBw4fCr/wS78cDliCmaOHXjEP96XEA2v32W0yjo9/97vh0N795uU2m9ji5Z773xaWrd9sCjYLDLDOD6tMfvGJxx8xD/35cMrUar73nW/bmDkXPvD+B2wBaN5uq/sVG2PHLavpXivn/R/4yTDTuONXrBHHjbrz/M5D4bmXdoczBngvGFiaNXOOAfQl4aIBYjTSAdozDKyfMy414PKyLQKO2n3QaD9lXlkoWlBfoHyhFoPHnPPgvQPW4UrjvcVryrMiIM7vFi9ear9D8tQISdCSDGRzJJkyL8bFJCCefqSc9WvXhA/9vb9jyZcuh3MG3K9Ym88ZICIrLllXp9q5LFhvManMy7aAgWLDApex3U63uPEsXg+L1/bH487CHZvwwbudF7grsVXVVJmyOwFVTA30N8Bd+QLy2kZ1YAEAt73ftFeeC/rLD7dAXRYYeeDOw7569eq+ceLq6lgv92YLKEi1zDYsoHOiwKd/b8Gpu5/6dpuHGaACRz3RTMcTk/Af8eYaXcayWEI7iAGo8LDNY2laD+YxnRq2vmaZ0TBMRWMGeuSm924e5asIw0dOewI2p6B+YnzfyRG8C7i3KctIrhHncwvkygPPd8IBvhGjjnJ6As4Tr7t+VoKo5N+Jfcc88/Fn8ctpW+IdjyA5pQsvW/BHFjSGuQxsGgWIGhiAnWbgcWZMoc5uBHxoswppVceOFhCPQaXJzxGoj334EU+7lZiQ5u1KgfdYbCuAFeCeAPuolQ+4jzsXCWgn6RPlEMR63agzF85MDX9g3vb/41/9dfjH//gfhE2bN1pG0OW2yLFzrc+OG//7pHG6oRmdPnU8TDe+9dw5M+17immkE6RsWRWNOrLR6C7oph83r/LjRqGhre9+998On/nTT4cv/cWXwmxkJe9/a/j+cy+EOStWhVsMsK81fvss48S/0eg2X/vqF0320ZIbWblnTp00as1uA8XzTReexcCRuMC7dsUk6c5fMDnFj9j42RjOXroa9lv21207Dhp432sa7tPCKfOaLzTaDwuCk6YHf+LEschjh4ZCnAEg+iLUGeO8R412A8ZXrJ1I9dGHcy2p0oEDB8Iq49eTpAlAiaa7OPFK7MO5gGqAO2Nfnnbpa0MbEe+d8ZAEcZ4IW+++O/zch37GJC8vGXA/YRsUF8IxU6w5b3EBs2fPirsB022xMMX06G05m5QRd7paO0FxFygZN2mO+5J19/SFKhPVcmyXoShwxy44IAClRag2480H4t4re2pR0Fx0vmHhwI4U4J26FNWT7/ZuLlq/ItdJ+rPItX6NWyCLBRy4O3DPMk4G/hyCVAl+ApCUOSby6nzq139izON+YwJEwz2RLcQbyM9MUAmAZYsf3q/JG5IMBwBuwZHXbDIzH6JpWU8zqcgl4bb1xl+ebio0V84ZiL0BpNEix+tIOQCYCEDxxI9RQxJPtSgvAtoJ4pZEZEoqMoLvmIpozEQ3SUaOcdqzedzTwF2edtEYaAU2ISD0ivF7CKElIHT+ooW2OLkUFykQgvDQRrRt4D0uEgwoR2pLTEyFl9yAexKeGCsF+E8gGxx6fimqDOeqWSwUWnZEFz+WlyozAne8v4nqyoXzV8wTvTQ89ti+8F9/8o/Cb/7mPw0vvrDD6CvLw+yZpKGfZnQTU5Kwvr3tNsvuap5f7n/QEjHtN+/6KeM2U3fA9u0bbwszTeFl6rQkQHPm7Lm2wzA37Hl5V/jLP/8Lkz08HO557RvCF75hsqIzZlsSpTeEjbffYUmJDoS3vuUt4dvffDjsN4B8YO/ucJtpym+xBQSgnnviaV9iXPdLltX0jNVn7579YceuneGtb/9b4bVvemv48t98N7y831Q7DPSeNxC52IJBp0+bZWD8YNwN4tm4bONQwalXbPdjhoH2qEtNi2ywAsjnmWwjMRYAdYA79A2A+y7j6QO8+ADE+B1tBHDikWfs443EFvMtmJW+5fc8D1JNgjMPT/9tb7k/fPSjD9rDcTVmn71sdKIDe/bENs6z+y2wBFczKdN2n1hwAWaRi0wvQJPFZTJudCxae1dfqDLcH4469ijicRdwF1WmjAMi/f4ThU/8+V4Dd8bJS5Z7gIM2Snko7zua9wtjsV9Bqen6shhhl8kPt0BdFhh54M6kAZ9zzZo1ddnYy22ABarKpDpRQqZP/fr7w64nv/VqjvlYMg6CS/EEazvfgGH0CsINNoBqlJlwzfjs8dsmMaPNGLU5bNqyyAIjlxkgumiAD16vZQuNlBC80eZ5jhKTLa+78X0n2wIAb7SCVrlhgl0SsDrGVR8D4mnNdoPB8dxXA3sFo97gtieASKo1Nwe6ovKS3Feg/Ya3P0LxCLqvGkg28oPhcKu/ealnzZ9pVIwz0Xs61dpyzTIwRVlMKEKRyy5Pu7KfyptOICogPRlsMRlTvBCPPNfAodCuQsKrj1Sclrxm3MGINJkk2DUC93iNFWj3vnbVvNQnJ4VvfuOZsGe30UYsQdP8eStMTYV+mRFl7AC1c4yaQmbRBQvmhSWmAgMVhkn8mFFq4Gnv3P6cLdCuhYVGswEUA9pnGACdbTsNpw4fNc/5wXDSaC3fePQH4YLJYb7+zW83/fg7w/79e0y28dawb/f+uADFSw6FZJ557K8bAJ4S+U9XTJZxcVg0f57VyxJ7WdnbjTu/xbzXi03y8S++8Dfh8DGruwWL0jSCSwFqh4y2A5gEOF0wGg3eV37G+z7HQDpqKMh0Xra+oC0LDTQTYE2wJZxiroU+hjdewI+FMu9VcbPx2sPpP2m0IsYD9xDVhl0kEjtBublsuyy7DaC/2aQzf/ZnfjpMizsrV6LtXrFFEDsDKDUttUDWOWZbgr0v2QJjqi2KppjdoyRo63lTXfTN7/vFcWdMsvMAcKdf8gJk7VZQDrar6sAmkpqsmj/frY68k3dbfgElyZNsZ15Ko+KGmpKPRRlpu7Xf/+4WKGoBB+5oDNuks379+qI29OsGxAJ4BEkQUzYhExNFJwnRP/xH77vJ4y4aCZM011yxpEv8bix4zjDhFdRmSDgElQYhEwMiYPtrRJna36A+zJ43Kdxx17KwecsS81CaOsdkPIvCmHC+yQppfF/ju0+egs610R1isqKEFS4Wibop8WK3wPwYy6QFwmMm0hsqNHD0ddwIur3hcY9/izx6yksvAFoBsa3fpcET507BUx6BuwFko/tMNuA6ZQYZZI3vPAX+s9kKXjuqMjHANKGt4GWPIFs89BbNJZF6jFygVuXw4VP3hN+eqNfQxoTjHhdQ8V9JeexSTLK6JIuDNHDnVkZeMrrJlKmWsOjgpfDLv/jfhne+/R1hyeJ1RjVZamCTv00zT/VM2y24Hk5bYGZk0BvYnTZ9ZiybRcgcALFRWKabx32GAc1Tpvl+yjzMALojFsRqPAqTBzUPs/X9FFPV2X/6Qli9aWt47wd+2oJ2T4VHHvleOHHkZHjuuWfNM78vLnCSUAKjttji4cIFA+VmGmQRJxtNCAWWZcuXhDuN92uMrLBn/zGrW5LIZ+ZsUyYyz/h1qy/PBYsMgDhWWWAKL3hCscNCWzmeMOoKtqNtgG103iMty8Y0CxOSLAEmAeuAeH7PQgYKDW2LnlSrEz9zPc8fQJ77cS6/w0uPjB/PB/V57dZ7w3t//AFb0My0cy1o2Xj4Z+z8SxYHcsmSXM2aNTsCdxZelw24Q6eaZvdIA3f6V9QsZVHtF8eduogqA90lLzhVEiYteqryuFMvqB1KrlX23Tj2ssjwgxS/1BbGpegyedrHAoCx1o9MqeM1k+fHJSEzDAI/pZAFRh6483Ax6SD158dwW6B9oija2vHUC/7o1953k8c9KT+hyaR/FpAHI0bNF8OXkdISvYVk/7Szr5qX9xqBqFxpQYwLbzHaxNKwYeOUMGs23mycyfBaAKJkV8XTbh8L1ptinOxbDAwniiopLNuCqgqQHauWeMEt8H1LRIOv9rgTnKoJVVzi+O8WcL9ZcrJVR6rYkuiT5z3+G3I7et7WxinT54UpBsQmmXTmlWtGB5pC5lNTHbFn85YI3PGGK/NpssMAyL5u7WWBAmhP6DJJwGoiCUjAq9UXKkUE7K3vVtuwe3TIR8BOoiYWA3jxk0VCsjBoeelvMT39mPxppn3PD//9P/9d43gvCyePmWLLbOO5Wz3moWNuBr1kIHX5yhWxX6cYOJ8MOLZ6AY4IIL5gcoxok0NHWmie8fkL5xtYMa1zA7Xnjh8Lh0wW78z5S2Hp2vVhyoJl4dz1OeFDH/nFcOTovvDFv/pC2Gse98OvvGI0nN3hNffeYRSZWeGVA+btP3E27Nm7w7z302KA6lwLPD1rdJn582eFRYsXhYOWFGrWHEuyY8o38+aZ/roB4eUGdk6bkg3Jnqa3lF5IPAVwB0wbaya2B8Ad5TJbFC/6EQUdHB70P8GrjGk87njZ+Zn2Rp58KyBzrqneAGZ4BgFZ/I1y+TdefMrh97yP95ln/d57bMHynh+LwH32LMvkah73GJzKTkmLPkV8wJSptlhib4TFse1SEROR3uERLU1jftEao8rYIqsfh7TYBdzzgFPqK/lMrs977UTtpV6UXbXU5ET3BGzTz4wZLWLk/VeQctY+4jqCUhU3kfW6Os+DeoRd/XAL1GGBkQfuGJWX4NatW+uwr5fZMAtUJQ3Zyev+5//jx1vAHfB4A6xrkgVPSvEiAgkwr9nnuoHXmK7dAJcxPRN4bf80v6xpYhuENGqF+WHDrLk2Qd09yYCheRstudMU4zVH2kssN1GWiYlpWsAdqkdMPYT84xhVpkWXaXnd1T2xjoBa+yTAXbSSG3x36CWiC1OcqC83PPppvnxCR0k88YnCTlR6YXcggiwD5eZ5NUKGyT6aB9K41tdiO02NwTTtb5lkHncg2VVrUwTfCXCP4LzVziSItCXlaOdEII7d43l2LYmauDY2njKoDVQlEjUlv55EsiUBdYF/lRkDVg20R1FFyjOKwrW5Ye/OE+GrX37EMt/ONCaNccrN4472OZSPc+ZRX7RkkQVOEmRrwanGPyfgFlrOLcgWXr7FwLaly7VzryAHabzsi6aYcsbUW+bajoPxPiK1Zblpw3/rB8+E69OWhA/87M+FbdseD0889kR4eccuC4Q9YYD1eth6z+0mrTjbuPOzwglLoPTQw1837zN0KmsT0qA2eKbbYmjGrJnhrNXr5Enz9pune5b9e4EB6QXmHT9y+EiU3LxK7IV98GTDf6fPpho4j4EZVveLRpMBjACOaOfli4mXE1UYkkkB8PEoTzNQzHgjZoNu4Pd43Mm0Spn8fqHFMUQPuP0c1VLI0mr/Qbu5YnU+9MqhcNeWO8K73vUOo8qYd36GedzPm1KHKfVIQhTZy6l2b2hKjAcWSVfjjpb1vIFCxgFa9Iw7kp/FZ8ruOX/Vpr5x3LEDNsRmfPKCb2XkJC4gL9VmotcwfUC9FPjai1d2JyeK+PZ5gHtTJCDbbeYBqr0YRaN7DwfuDtxHavQzYbxgvN+00kQRA2jC2LhxY5HL/ZoeWyChKl1JeOjmscwDDnpc1ZG+Hc8VoIf+iio3tgOghR/Aruxz20/j0jYAMh5mwHfeI+6CWBlFdOAnuhdlsutBncoG72dpk7zt0BbTlKEiHncWQ3fbQrffEpDt7aaNzDWDPF6z9KWf0x8LOHBv2Z2ttl7y+/rT3X5XLFCn190t3EwLAPoATXwDUPxZb2Y/AXSU5ZQ+gkqhRTLBk4Osj03bAHMsRIpkCGX8Agi5Ni9HvhtwZ7eEg2cj705A3pE0HmVRi2valmVHgfMB7MQbNe2gbjgJnOfetJ4Zjvo4cHfgPhwjOUcrqkrI1NRt2hymGJlTATx4LPEoQveoG5yMjGFraij98/jjj5uazv7otQSgvdGUZvge1KyUAu6YjEVI3oNFCwBbVJu81090vha1RRYUeeoh3fbxMlkrz0WWLK6ci5JM07zt2ENB1+wI+OEWqNoCDtzNoqyKmyIlVXUHe3mdLVBFQiZKbkq2Pu/n8S3AJBq1yO0b0FOlt9LtXr0F8LYiQfmd73znpgC/LVu2hNe85jWxLwfxEJij7kUAMkA1vfisygbUS+o/qALVuaiVbvt491Cei25JpprsbRdwlxRqVf3k5bgFZAEH7mYJvACd5P18mAyvBZCi27ZtWwRyZY6JdN3LlOvXVmcBnm8mUcBAkaDA6mriJXWzAMANUMfzCXBPeyx5RwPcB1mtA+DNAX8/Cx0kbS9sAxedXSOur/Koi4aTriPP4c6dO6O60HiL56zAnffuepNwRsWoqYeSZjW1fl6vwbWAA3frOyZ1OO5N3HIb3KHV/Jo/+eSTcdFW1sMEkGDHBnk8P5plAXnb6aNeqmY0ywrNr40AG3QQBaY++uijljH2lTGg+6Y3vSlRnrFndlAP5hraWCTOQsAdGkmR4NaJbEa9AJosCOqK/wCwIwww0Y5XFuDedG+77Cx6nvPcB/VpbW69Hbhb3/Ai3bRpkwOv5o7TWmqGV48slFVQJyjDA5xr6aZShSr9eCJbSDKkJNGUH82wACAsykWaB5W+AuTQV1BJ+Pnll1+OfyeVPXrxAvbNqH2+WijwNiaxsiDQLDzu9B2whxJYYaO8HvuJaiuQSfxH2V3ITvehfEA79Z/ofSsbKVFdp7IGwdtOvdVfg7zQzDfC/exeWcCBu1maiWH16tVxcvBjtCxQFdcdQLFu3TofQw0aPpKXo28AJHmBUoOaMnRVAdQIqIv6ovgD9ZPURTgPkDrocpB0IqCTwEyAe16ALCCILRjPVTgcNLAkVYnt60hkxM4JNJksbRbQ7eT555mmjnfeeWdtOwNVPWyKHRhkaldVtvByqrWAA3cH7tWOqAErDa97t+3brE1iQvUg56zWqvc8ee6gAABwqvZQ1lv74SxdwBtgJllHACPedZ4dJSdLtx7QgwoUWT3ronD00tq0l/YwHosAZJxM8NwJIq3SHvQN9aLMqmk49PfTTz+dWRpxIuCO/TZs2NBobnt6PClA1fXce/mUDf+9HLi3vCAEuaxZs2b4e9xb+CoL4HVHVaEsjYIJh12btWvXupX7bAFx28Undm97/zokZkm1D6ATIE5fyHMKUOwE2FVb+g+gOozAvUigdHsSsap6VXkO5M2vkoazb9++wCfrQkM6/iy40+9kxgwymk3UbR+vHzwRU1Uj1MtJW8CBu1mDlxZen82bN/voGEELVOl1Z3Ihk18Rb9oImr6WJsvbnvZsll2U1VLRIS9U/QAQY2EMEAO88UmDson6ZtiAu7TcWbygDpMXICtmowjVZqLhJuDOOcSCVEXDUc6MPO0cLxHToHnbsaUCij1Adchfdj1ungP31sOF9wPenB+jaQG87t0Cp7JYhsmFbWw0p/3onwWk3sECqhdp3PvX0ubdWcBLlBiAOX0AGMyaFXNYPe6yDQorqFBl9ULLHmmOPDatakGqerG7gVe7ih0qJVuaSP6x0+jtBNwH0duutjGvDHLG3+a9YbxGDtxbY4AX4NatW31EjKgF8Aw9//zzlUyE0AFYBLo8ZH8GE+CGPuCZdm57b/oAYCXAhe3F6QVcpukweYHmMHrcRXcpQv8RFx0PNl73PJ7sbiMBKhMgE497liDSbuUdPXo07NixI7f3XuOItsnzT93YyRxEyWaeB3Ty/XALVGUBB+4pS7qcX1XDajDL2b59e1R8qGqbGPDulJnejgUmfSZKwBHgowrPYW9bMFh3S9NhlNFUVBhsPxF/PUtLhw2402bGJvQ8gHve8Sn5TN5TRTz2E9mceuEdBxyX9eZTFgnu6L+8izXqCFAXcGchjn4/QamDeLDYwq5+uAWqsoADdwfuVY2lgS8HrzvgvchE0954Jq5ly5Z5oGqPRwV2B7gz2QNAqvRI9rgpjb8d4EoShdrdEIedf1fxHCn7pJJnVVFmvw0rnjpxVUVoXIBh3lVVUVpkD/qSBYXqVcbWBKPu378/NxVIddEChYUN9rr33nsH2gkCBcn13Pv95A3P/R24t/qSl5ZL+Q3PwC7akl27doVDhw4VnnDS92XyQQFhELd3i9qvn9dJtz2tQlIGfPSzLU28t+gvLIoAjwARfge1gkOUmCrrzr0Ak8SN5PVOV1mPKstirsFjLknIvGMU24sjX6VNBJYpGw930Z1HriexXZlFs+qC3ZcuXTqw3naNG3ajCND2wy1QhQUcuLesyCTkIKuKITXYZfCCRXO4zKQjC0ijmnGVNwhtsK3Yn9qL257WBu9PTYbrrmn+Oh5w3pUKMgU4Mrbzgs+sFhpG4K4FJnxy6C553zXiyFfhGW/vBy0KFi5cWOidpQyp7AgUBf7USTZicQOFddAph1qsuZ571iffz5vIAg7cW9YBsPGCcO+oPzBs8+7Zs6fQNnanifC2224Lq1atcsPWbAFAB88xHuA6wWTNzWhU8QDntAa7JAzFgc4LOvM2bhiBOzZQwCI7CXkBLv3BOK9jgcrC7Pjx40HAPe+CjAypBKRWEdzK8wzdkIzUdY+zvOMy7/mSAXW6TF7L+fmdLODAvWUVXhLr168fmIxsPpzrswAvV+QhmcTyTlydauXa7vX1lUqW2gYeYFeSKW9vngGAIc8AW/womAAwsS/fjOkqno1uNR1W4F4m6FYB2PQLAa5VgloFqIo/n6ePi2i2j9f/tJHF4a233hoXEXkXN93GVa//nu6zXt/b7zd8FnDg3upTJqjVq1fHzJd+uAXg1SIPWQWH1LXd6x1P4sMCZIqmkq+3hs0vXXQYedcFNLCnAk6rBIhZLTKswF0ZNYtKL+Kxx+vODnGVoFb9TtnsBmTtc9qzc+fOGI9QRX3odxxp3J96DAPVUHKbTpfJ+vT7eeNZwIF7yzK8KBYvXhzWrFnjo8UtEC3w0ksvhWPHjlUyETHRMracMlP94GIihC+sDMhVAIfqa9nMErEdduODF1gZHrGhaDFZwVsdLeS9jAY2wA2ecx4PcB31qapM2gU4xv5w1fO2S7QwbIJzIe/1E3m6eVexCM5D46mSIoNt2ElA/pHnmsUjn6raWFUf5i1HCkxOl8lrOT+/3QIO3FsW0aS/efNmHyVugWiBKgNVKc8pM/UMLEAMH4BmEXm9emrV/FIBSKLD4A0ErAOQ0/rr/QZL4nMDdqBv9Ls+VfUq7wLAMXanXXkXR/Qb19NnUvWpqm4C7iwosuw4Vk2RoR0kW+JZVk4G6pLXRlXZo8pyWITSJj/cAmUs4MA9ZT1eUiTN8cMtIAtUGajqKjPVjyt5igFA4mFXf5fhKpFxKA47IEJgXYmTmgSOhxW4M6IA3iw4i9BdtMvEN9dX2WeMDTzdAOdui4KqKTL0N8H8oqxiI8ZoHtpOk59WLYqcLtPkXmp+3Ry4p/qIl9/WrVub32tew55ZgInpmWeeiUCnismRiZqAq7Vr1/asDcN6I3Hb0W0fJp3vqvurXX+dcQyAwIMJMOO7bIbTquus8oYZuLOjRz+w4MyrgkSf4r0tSrWZqL+wOYA5S9lVOjaUEyAtn8v7krowTqukBNU1XruVi215X4mS1u18/7tboJMFHLi3WQVJyGEIhPHhXp0FCLiC714FcKdWTFBbtprRzFoAACAASURBVGxx6dGSXcTkB3jRToY/t682KGMtrW/PGAakS3mn6fSDYQbuOAMYvwDSbp7t9p6lXwH+lCGee8nH6abL8bhzDxYV440REi298MILlVFY2DXjvYi2fXrhho0Yt9BlhuFwusww9GJ/2+DA3YF7f0fggNydjKqHDx+uJFCVCRGQiWdp0BOL9LP7pNKADYcheK1KWzLGAHV4LAHu/BuAqIBTgFBVC9Eq691e1jADd2l7w1MHIOc5tCADBCp4M8/13c4V/16e7vbzGVvbtm2L46uKcUR5iEMQkJo+RAniHtod6lb3pv+d9xZxAX64BYpawIF7ynK8JDZu3Oie0KKjaYivw7v13HPPVaZfDZgirXj7RDXEJqy0aeK2Y0eAuyvJJDs5AuzajQCoS399UHckAJEAu2EJUNSDQF9BmxBwzwuA07kL8nrsuz2MPFeAy07yqvQFFJlDhw5VsjuNHRinmzZt6ujIYHFCW3nOB3UMt9ubXVznuXcbhf738SzgwD1lGc+e6g/KRBbgZbt9+/ZMSgtZLInnBa675w7IYq2bzwE8AOjwIo/6roUAO+MJu4j7D9AFFA76ogbgVlR9Jf/I6u0VonoVCayuM+mYuNii8aQXFUePHo2a7VWNK2m243HvdEy0iOhtb1V3N7AG7y8/3AJFLODAPWU1tv1Y9ac5dkWM6tcMrwWqpMxgJUAWcRWjDj7zjBhJ6QFSFdiX5/phOVf664Ba3l0KMAVsKZAvrxe3ibYZZuAuuldW6cV0//AcENzKh+ur9EYLuFNmmqICr/3FF1+sjNc+HkUm3U6Au1RuhoUSp8WIB6k28Y3T/Do5cE/1kWdPbf6A7XcN8ZQ89dRTlU2SznfP36MK6itKMch/x2ZdIcCOHRiPAHZlNx0G5Y12aw8zcKcPocsAjoss3rmenUASFmXRXM8zklkMQpdBZ56yxWtnzFXhbe9GkVFdGe/KFEtdqlyg5LFHledKFQgb++EWyGsBB+4O3POOmZE/v2rKjPPd8w0p6V9X7WXMV4venw2AATwpA2Oav141aOt968a/4zADd559gDugXYHDeWwv4M+zUHXyMcrGwy6d+d27dwdoMlUBZxxlBOhn2eHmXMYBC5yq25nH3lWeC2iXpGeV5XpZw28BB+6pPuYlyktk/fr1w9/z3sJSFqiaMoMXa82aNWHVqlWl6jXsFzOB430THaTpcoZV9IcAO23nZ7x1UAbwekqDvYr7NLWMYQbuCiJW5u68nmzRSJRBtcrnQYsKxhoA/uWXX47jroojC0UmfR/OP3XqVKTGDRNdBgoQdvbDLZDHAg7c26zl2VPzDJ/RPZeJ5Nlnn41Bc1XxiKVqlMUDNYqWl5IMHne8gMPsZWYs0F4mdRZ1HHg6AWaiw1QJ0po8nspkGG1yu1Q33iGA0iJJxBgn8txyfV7gP5F9pBWPegyfqsqWNGkeOVzFtWCrYdppc033QXhCm1fHSQ899ND15lWrfzViMvTsqf2z/yDduY7ETExQ99xzTyG+6yDZrkhd0163IrSCIvfsxzWAE+lXc3951wHsowLW03YfBeAOXYbFaBEaSDsXvcoxS72QwcU5UQVwl1xpe6KlLHWmnXioh4XnTpt5pxFH4NKQWUaAnyMLOHDvMBbuvvvuynh8PtSG2wJVpvzGUnhYAWp5vFHDbeEbrYMiA4grosDRZBtJzpG+TydNop0ApmEMOM3TH8MO3Ol3nADiqeddnAn8if9d1Q4g5T7zzDMRLDMGqwDu7CItXbo0yuDmPbATOxPEA/Cpqp1561H1+bTJ6TJVW3W4y3Pg3ta/vFjuvPNO93gO97ivrHVMbmi7M7lVMbEJvJOciWRgfiQWEBcYG7OwyQtummpHJmwB9nSGU6nEDAs4KWP/YQfuorvwDoEml3dsi0KGRxqvfd7rO/UN77UdO3aEY8eOxfK4R9kFJO1kcYFTokiAq6g7tBOvexXtLDMuq7pWOwlVleflDL8FHLi39TEvLLbxeAH64RbIYgE4yE8//XSlEwne5ZUrVxbyTGWp86Cdg415NqESFKETNKm94q8DhmgX3+Kv0zbA+rCAkirsPuzAHRvxvMN3hqcuPf6stpOeOwBQSbeyXjseaH/llVfCnj174rPGglJjtOhCkjqy6L7jjjtKOcV4XqCSEaSa105lbFLntcqg6173Oq08XGU7cG/rT15+mzdvziRRNVxDwVtTxgJsdeOhKjqxdbq3Z1ZNrAJoUNp7gE2VNi7T50WuZfHBBE3f0iZlzBR/fZDbVsQeWa4ZBeBeJhGTgL+CtgHIZcZRe2ZUqRqxuKTcImV3y46aZRxwTjp3Ad77InXJeq9enqeFWy/v6fcaXAs4cG/rO16gt912m6ehH9wx3beaIxF58ODBSj3CeGM2bNgwsgvJNI1AiWD61sEFbqygM4F1bffD0RUdxr3rExs2rdtfFpQW6MKeXKLdF8YJXvO8Y0KLWyrL9UUPQDuyj+n7M2blDS5if66HAsR7rOxBWQRzUr90Rtey5fb7evqPdrnXvd89MRj3d+DuwH0wRuoA1FISkezaVMV3V+AiAdNFMisOgNkmrCITGd6oooCmn+2XnKOyIzI+8KxLEScvOOtnW/p5b2XNFA1kWLys7TYto1evGBDKFI0kb5+h1Q49hvHabmPGrrI857E/1/DeKspr79QGxgMfJa3K284mnq8FvaRfm1hHr1NzLODAva0vlAiDF40fboG8FqiD785LncnyrrvuGjnwroyJgBFt1eftk16fL8COp1ggh7oLsOcBPr2uexPvNyrAnXdHGZ46wJ8FLp7ovMGf3PuFF17oCNrTqkdK+pVlnFTFa2+/l1R0AO7DkoyJNtIuApR5f/jhFpjIAg7cO1gHrxggyQ+3QBELVK3vTh3kcWa7eVQ877SZ7WMm56rk6Ir0Z9ZrpBCj7K4AdeqtwFMH7FktefN5owLcAW4s9hgzeZ9x0Vl4Xljk5gng5r5otQPex9splP46u0RZdhPL6LV3GyXaXeB5Gia6jHI38P7wwy3gwL3AGHAt9wJG80vGLFC1vrvA+/z588OaNWtyT+yD2DWSSVOa8ya2QYBJk62+BSiygJwmtqtJdRoV4C51EcYMYz7vQo+FIwmTpHOepQ8B7Tt37gzHjx+f0EsvIK5ETN3qBri+9dZbw6pVq7JUI/c5yjZL3EueRUruG/X4AgUpe0KmHht+wG7nHvdxOsyB+4CN5AZWl2DVKlOFC7yPgsa7vE+0uShnt64hIeoA4ARQmd7aBjTloRPUVcdhKlfAnXGAN3pYj7KeZAWo8i21oolsldZq7wZ+Nea5RjtI45XNOQpGzUvZydq3WqSwGzdMyZhoP4svbOiHW2A8Czhw72AZXlKbNm1yLXd/bkpZQMGqAI8qPa+Uu3jx4qFO0ITnCY87Ez+Tc1MOaVpTN+qY1l9XH3fzRjalLYNSD8Y7/G3AZV4KyaC0kXrKqw3dhTwiRRYpjEmAH9dPBMaxKbuCBw4cyOyxziILSRvYbaqb0qekU9B7aGtdC4R+jB/6hj70wy3gwD3HGOBlgMfdkzDlMJqf2tECdQSrciOAI1vRRVKHN72rlFAGkCwPdj/rnPY2is7AYkIBp1UuyvrZzqbem3FA0B72xpM8zEc6rqPIIgXQR4wN+Q7GA+5FQHt6YTEeXUbBqL1yerFIYZGD2lDZrK5NG1PudW9ajzSrPu5x79AfnoSpWYN00GtTR7AqNhnW7KriefZ7GxwgIi8jYIefqRsLesBLEY/ooI/lftR/1IC7FikA97ySod1kIRnH6ayoeftzPK97ncGo49VRVDUF7g/TTpdz3fOOzNE634F7h/72JEyj9RD0orVsS8N5L+JFm6h+wwbelYiGdhVJ/15FX1IHAZG00oYrxFRh3fxljBJwZ9wJtBWhy+h6PNE8P+mESWVBOz0nqVMWFHwElvl9PxIXKqNyEQnM/COxd1e4wkzvbD2Id3Lg3qHXmCiWLFkS1Tv8cAtUZQEpzVTtqWWHaOXKlUNBmwFcnDp1Km5/s9XfSy+aQAnPP4BduvFpwF7VWPBysltglIA7Vknz1ItQQHR9OtOwQDuc9jLPlFSU0smY+HnhwoV9ibmRhCbP6jAFqcpxwO6LK8xkf1eMypkO3MfpaddyH5VHoLftxOvOVnXVvOhhAO9plRZxyHvRO/JS8k32SBYMknOsepHVi/YM2z0E3OkL+mXYD/HcFYybF2jrOQLAA94pT/SYKsYz5YnPTt24B8Go/QgQlWeaehSR0GzyWHKve5N7p791m/SNb3zjOlVg4Gtll/dF0d8m1HN3tgG3bt1aT+Fe6shaAA/R9u3bY7Bd1eB9kGkz8jCx9Q1o74WSDACE/uAjtRgB9kHJ0joKDxJjA+oHzwv9M+zzE+1VDgPyNhR5T7BjxPsAL/TBgwdzqcd0G1PamaKe0HHIMt4P0K56YiveG4yNbrKW3drWtL8rS6x73ZvWM/2tz6Qvf/nL1wXa+eaT5q4J1Ke/+1vl3t3dtdx7Z+tRuhOT6rPPPhvBYpFJeSJbMYktXbq0L9vWZfpQ3HYmKmgyVdtFddNWv+Tk6ANAhz7t774ybfJrq7GAlHyKJiaqpha9LQXQDRiF557mqWethRRXjh07Fg4fPlwpoNUim0XB5s2b+670ox0K7cgM28IOJw/vdT/cArLApK997WvR494+sfFvHlAmMn13eoEI7A+bSWlzr2Sths123p7uFpBMpLacu1+R/QzpvJO1sOpg2Oy1yHemtLrrkvwT2OAbQMQ33jneb+LSD9uEn68Hmnv2KAJ3xVkwJovsMgD0Xn755Qjaq+Z+s+jlOUWOlmRwVdBvyow+7VCg9V8koLfMvXtxrSh87nXvhbUH4x6TvvnNb74KuKcHiH5OB24JzNNEfm5/cDUBDjKoB1jdddddruU+GON4IGtZl8Y7xhg08I4tACt1cNvxPgoIiffLe6tbBsiBHFRDWOlRBO50I0BUUod5ZCF59nfu3BmzNjM3F/HYjzeM5GhAQUbPahOcAzzX0q+nzXnsNQiPDM4G3pF+uAWwwKuAeyezdALyOk+Ann9zXpp20/7wCMh3AvRN83bxIli3bl3MUOmHW6AuC8Dd3bZtWy0TDZM+HFnUkZowuY5nQ4AG1ADeAUW0q9vL5T0kDzvPsegxAA1AjPPX6xrN9ZQ7qsAdoIbnnKDLrBxynqXnnntuLGEV7wDm4SqoZ/QDz9Mdd9wRue2K09FzVU/vZytVORaUSbWK9ma7c2/Oon3Ym/71wy2QCbhPZKb27Rv9m2/pIet6JmZ+F1cMrZ/bqTjpe6U9973uKl5Qq1evDsuXL+/1rf1+I2aBo0ePxm3tOhav8mITQNZE8K4Jl0kJdYoyoFrvHNosL7t2BJnIq/Q8jtgQ7Wtz6VcWuPQl8Q+jcgDSeC6kctSt3dgITzveWZ4jLV7bNde7ldPp7ypry5YtYcGCBfEUFhXsCrCwaEJQKPUBuEuNp0g7m3oN9se5QfucMtPUXupdvUoD9zxVlSdM4D19rSSm5LXnHCba8bwFdYN66sMLav369Xma6Oe6BQpZALm2vXv3Frq220UCtE2kfkm3XZN/0S1uKcOIv572rvMe0Xulm638782zgLyNowbctdMACO/Gc2fxv3///rGdK3pRz316Li3Su9qxIuYrvQPNM3f69OkI3JtAT1GAO/XFSTGMXncWZ2ATP0bbAj0F7uOZWoC+/e9a5Wu7jwdTgD3tmWsH8VVx63kZ3XnnnaM9Qrz1PbMACZqQbqvjEHBtEv1LW+9M/njb83rtBCjwrmvSVgZF56/XMYr6U6aAO+91PO517Ez1p2Xd7yovMuO6UxAo4JncA7t3746ALm0bzas8H0rklNd2esZ4b7TvPtMv2hXoV5bjdgtKBnMYpSFpq2RCu48cP2OYLdAI4D4RoNff2reHeGHoxdQuZ6mXk8BKJ4lLys3yEsNLmZVfOMwDxdvWGwvUDd6Z3DtNwr1p3c13oS54yPGM4SHP6m0HMCjJjBb36cyJw+Zp60ffNOmeowzcpbbE89GeSVig/YUXXhhX2UWLY+1cZ5nz2udcAlHHo4w2jS6jdwrt7bZL0aQxnqcueN1ZjPkxuhZoNHCfqFvG49anefUC7uN59HmJjSdxKWDvwH10H45+tbxO8E6bmNzY8t64cWO/mhjvi3cM8AEo6SYpl972B+wrNgbALkCTFfj3tdF+89wWGGXgzrMKj5yxnaZ/8NzwnkDusRsYpww+8rpn6QDNrxOBdsqhb0RPgzLT72dQXHAWFOPtUmRpf5PPoY2nTp0aixdscl29bvVYYGCBe1ZzCLTrRZQG/AIDaSoO5Sqgjd8DbrQ9K8+9zslaBz/PLZDXAnWDdzw2aDD3S3FGYAy7oL08EfhQhlMmY/F1ASGiw3QDLnlt7+c3ywKjDNzpCWUGFZcc0I6XHYpMtwWvwLWSvWWhkWYF7RolLMD5QHfr926X5nTod6LLDOP7QTZvd2A268n12tRlgaEH7uMZrh3Ac14a3PNy5IVJEhteSPyMxwPvYJpTLw+DOPftL0Z5/evqQC93eC1QN3hX1lAUZwDPvTzSXNROnkBNwCwweBb58KxJO7rfAKGXthr1ezEWoAeMIsedvucZAIjyjOJpPXDgQFSbyQLaNa9J/KGbalNe0E75PJs8zzyfLC76fYhGx04FcrjDSHV1ech+j7L+3n9kgftEZtfLS8B92bJlY1rQSDLxElSgLC8rfma7Xt59qVjw3R5t3ymQtr9DwO/eZAsIvNflNdJY72XQqgJJ+cYrlgbhUpziOVMci/TdRWuryxZNHgejXDfGKECVo328jIJdBNKOHz8eUI9JizRkbb/mLCm1dbpO8SJ5Y2C4DpDMdxPoMlpMSBaz6syxWW1e93ks6Hgu3Otet6WbV74D9wn6hAeDtM4rV668yRsvL4YulUdQQXO8HPUzD5Wi/flZ2/tMQDoEROS97zdPsHnDdLRrJKnIOgErY33FihVh7dq1tRpbwXIAc3HbaZeABYtlnid5yRS06s9Erd3S6MJHHbjzPKAag+JUesc3T6cxH2ke6hTXJdDeLvmY5R66FqBM/fj0+6C9UuRB8SYLRajfdc57f+yOzXmX+jFaFnDgPkF/8/DzEuomCdlOh5HnXeA9HTDLC0Q0AZ0HSOHljLdCL+ZOYN7By2g9nOnW4mkjuUrd4J1JbsOGDZUna2LsKoiUsU56ci1epcHOc6Hxz7lOhxnd8Z5u+SgDd/HZ8bYLcPMs5X0PyIGEXduBu4D35s2bC2cKZ46Dcy9eeRPmKsUGaDGR12aD8PRhd+hT7nUfhN6qro4O3LvYkod969atlVlc3F0KTAN6/s3qWZnR0t53yeXpGr24lQ1SChtpr4Jz6yvrssYUBNh98cUXc0/aeRog3jvgXRkS81zf6VwWpnxQwMA7xAKVwFi2eZXWPa2aMYyc1LI2HOXrRxG4S+qRpErQUHjXK/FO0QzAUpfRvMGYEmi/4447Sj3v2kkjFoHFfxOeYXmkaTfvnGF1BDhlZvTejg7cM/R53ZKQ8rzrRZr+N78D3OilLRoBoD8N7gXUpdfbHvCXBveUOYzehwxdOfCnMDFu27ZtTF2ljgbJO1eUOiPvj8YkQXUvvfRSOHLkyFh1CfpGkhJvkbzrRTyJdbTfy2yWBUYNuPOOhx63Z8+eCID1rs7CU5+o5wTSec40d+CNRvKxikW6ACRlNoVXjtedemHHJlB46niy6Nf0Ln4d9/Aym2UBB+5d+oOHAknIXqtuCMSremkwlPaU8JJPn8tLHq8m5/NyFq9REf9pcCQPffq7WcPTa9PJArykn3vuuTgh1elFovw0daZ9gdlpjDKWFDzHOGS8Iaf69NNP37SdyyS6ZcuWV2V79B53C7RbQJ5T0Qmb4M2tq5d4tqHEdZJ6TAPvIs+9dnvl9GFOI36rCtCOPaTmwnNP2U3oJ9VJgfBNoPDUMXZoH04dOfjquIeX2RwLOHDv0he8SJHLq+rlVmXXp+kwAlXpl3Oa98aDzZYr7ZGMGMAMz4iUGtplLttBfpV197LKWYB+3LFjR3xZF5nE03dPj5N2rqQWfui9L1y4MHr/NElovHBNeitfZeNJZ4sa4P6DH/zgpgYD3O+55564+JCSTDmL+NXDagEBVsY6gDCrDOIg2SNNjVE24U4LmLJ0GQFZZBLXr19fuUNKAaHMKd2kJ3vRP9o9xKa8j9qzz/aiDr26B7aX+lKv7un36Y8FHLh3sTvAYvXq1eOmfO5Pt+W7azuoFzgTCAPQ89ArSFaAHdClc0W1kZxYGiwOY8R+Pgv3/myBGcD7sWPHuoKZdvpVpxqnx0k7sOdveN+XLl0aF3ppVSSdm/ZmpXdxGEcoYrD9Lw49zxSLYVdE6P3YGbQ7CnxBqyKnxrABd2VB5fmYaBGu55Pz9R7OS3kEuGM/JB/rSJik3RHmTRZZZZ0KVYzVtNddeSCqKLdpZWB7zeVNq5vXp1oLOHDvYk+lh8fjOGxHJ6AmoM7koOQ3tFsgPw3OdK6CnfBmcKTP0c95J5hhs3We9nSiRbVfr3NYcMGFPXTo0FgugfS52L3di95eVrpvxttKlmQjOzQ8C+kdqG59K0UZPKbUFyBPOcqEmsc2fu7oWWBYgXvay541oVKaLpMnJkTvAHbNkDjm2WMnrA6vOGVL7lVzQr9HLXMZu5TD7nX3xEz9Hmm9ub8D9wx2xkPRTRIyQzEDc0o7dSIN/ljI8BIUJUegXooFynDJNfyMZ3Y8ictR4tanPd5pYN4OqvXvtJdIoLk9wFgUFSZfvHV4tds9XGn6UzeArQGq/u50vkDUkiVLYlZhAHiWg7IENDR2ui0ospTr5wy/BYYRuMvLrmc267OpZ0c7V1k427qG55UP10Id4Z4sorPeO+tIU/nUjfd/1eVnrUf6PGwAcGfuYsHShJ2AIu3Icg1ji4WgUxCzWGswz3HgnrHf6laWyViNvp7Gyy/Na9bPkrXUBJuuJN4XPK0KWBRYZzGkgF+uE6gTwMsyIbUbgzLxqHAtLy/u3YtgHb0g0y/K8Wgn1JntTAWWyi46X1xxBXWOZ4e0vbR4gjJDYBtldpqY0v1XdiBpUUbCpibGf5Rtn1/fHAsME3BPe9l5Lxah/WAPKaV0oynKQ4/jKf2c8g6iLryDi7xrJxod3JOFAXVkYVCkjXWMPum6M0c0RfWmjnZSJosUSUvXdQ8vt38WcOCe0fYO3DMaKnVa2rPa7sXnJSpgLd6lvEiSspT6AZMTQFQqBWkvskArEwQH4JVJg0kKDqfu0177Tt5eAdu0R1zXaZeBf3f6O7+nvpynOqk8gXP9nh0IaTF38ka1y3zmmVgBA4B3aT/n77XsVwhQwXvP433Pfgc/0y1wQ2v89OnTEWg2hX6Rt2/kZT9w4MCrkiDlKUvvVd4rE1FdOA97QY1pX1wriFQgNs/9u52r+uH1pX6A5DzvsG7lF/27FhTDruuuuUiLJ9/ZLDpimnudA/cMfcMLF2WZfkhCZqjeQJ2SBrPtIFieJCaVtJSlaDdMAvJMy9MECEYhgfMfeeSR8Fd/9VeBLKNIDX7wgx+MgcVM+J284ZQBF1N/U9kyaCdQPR5nnN8r0VD6uvYyilBX8nYwnhZ00wnm64W3i4kQAIBKhXvf8/aWn5/FAowxJBKhOQyaHncVXvZ2G6U13Tt53XmX4cxAyrgTnY2/s7jnvYk9qwbWaWlI+qwX76Es44i+ANBSn6w0vyzlNvEc2kof92LXuYntH+Y6TXrooYeuD3MDq2gbQJJ00A5KqrDmxGWkvdkCyUwCmqjaKSj8e9myZRGc/9Zv/VbYu3dvvAEe7fe+973hwQcfjFQdQKzKY5KSF1ze/TQgF7hOT2acJ0oP5bcD+PEAev0W63wHeffIvNgLD6X6DbBQpTZ0v+zn922WBQYVuPPu4RnU+6cqq2q3Kx07knaEaBdsIi11nBaAWJ7ZOt4RSsgEz70pMozyujOnN0Vrvqox0akc2gl4d697nVbufdkO3DPYnBcQ2eWWL1+e4Ww/pRcW0HYsAB2PDlk5P/axj9106/vvvz98/OMfj55wJigB7vZveayaEERVte2UgTHd5qrvkS5PgEISqk1IwlJne73s3lhg0IC7sp9Cixkv5qSM5fScyUkhRwL3xclEVuJuh7zPdSmtiDrIu7cO6clu7Rvv78zn0nWXcELRsgbhOnZgNf8NQn29jt0t4MC9u42itxdv+4YNGzKc7af00gJSRsCj9du//dth165d8fYA+gceeCB63DkHz8OoHnj90HvnBd4rNQUFprVLR45qH3i7y1lgUIB7EYnHopYBGCsOSHz2PLtdaTpLXd5neXyb5HWn3fQT70UWFHVIYhbt0zquEy1qlOfAOuzazzIduGe0PlQJAlT9aJ4FFPz0ve99L3zuc5+L3vd77703vO9974s7JWwVjro0FhMVi5rDhw/3jG/q9JnmPSuDWqOmA3cBdvIpKHtl3Tt4PF/cl/sAvInrybvDxQIbACtgXQfXHYcB718oOVWXX3Q8a7eB+jB/9MqhUbS+Za/j+WFcOt+9rCWbcb0D9xz9cPfdd+d+MeYo3k8taAEmLmXyPHHiRAw4JWCViYKfpfRSsPihuSy9fZ/m69fdQG3r59V+r7teXv7gWEAeUkBW04IKAaYExNdFixmvl3iu8KLCZ0eWtQhPXV73dEKmqkcFfcd7mEVFkwKLqRMfxpNinapue5PKU8yB892b1CvF6uLAPaPdAIcoyzRt0shY/aE/jf7h5asXsBJFMWn4cbMFWNyQbbUXkpHpO9MneLjYzideJK930PtxdC0gj7uy7jbBEloI42UXMO1VvQBh8+bNCytWrIiBh3jci/K1BejqClJVNs+mebepVxN3A+ocQ9phqfMeXnb9FnDgntHGPOB43F0SMqPB/LRGW0DUGYJXi3jqyjRO/Hc80DSoZAAAEtlJREFU8A7gy1hydK5tEnCvQ94xa0/KWwpoR+oRMMzzxPxEkH6RxbAAbF0JmWgbHn2oGloc1E0jymJPUY2w3SjIQ8omBKqy0HTPe5ZR0sxzHLhn7BdXlsloKD9toCzAFj+Bq3UoX3QzhAA82/x1Bcd1q4P/fTAs0ATg3k/ATi8JaCGSkFaNkcccj3vRjKCiFEphpupRwfsFLj0H4L3IAqPqOlFeetHSpHrV0VaVqWDVdFLBOu/nZVdvAQfuGW3KIGeLn48fboFhskCvEzalbSevF5OmA/hhGlXVtqWfwL0pgJ1nhAzF7flEeIZ4hvFqo5JSJABUwYvyPNfhEad+JNGi/k1JyKT3D7RBtb2I/aod7fWXJvqSU0nrt3Udd3DgnsOqriyTw1h+6kBZQHxdksX0w/vuAH6ghkvPK9sP4N5vwC4vO/WQl308TzWgGAoEQfpFAi0V6IqDCs99HcCa9wp15B5N0nWXPCRUHuhGvaYO9vxhat2QZ4rEhU6Z6VcPFL+vA/ectnNlmZwG89MHygJsZ7/00ksxcLWOybubMdIA3jnw3aw1On8XyIAKUjQIM6u1AMpQyAg65Xno13NAfcfzsre3RaCY3wPe83qNpfwEeAW4FqXcTGRjLQ4A701TB2J88c5TXhAl5cs6Zgb1PMY6fT7qcsmD1n8O3HP2GFq5riyT02h++kBZoN/edxkLzxwexmXLlkVOrweGD9QwqrSyAAuSrNUF3Bnz0E2gcgDYFbBYaSMyFqbFK8nLsgZvV+Expwy47gA55HTRNq+aMqMFBvdigdEk/XR2LfhItrLqtmfs/p6f5jKRPTd56Rs6cM9hQleWyWEsP3XgLcB43759e9+872kAz8+LFi2KIL6d4zvwhvYGdLVAXcBdHkfUlVgY4HntV+Bk2YRl1J02lEmmpAUMgLoOrzsdDVAEIOseXTu/RydoUcE3NuzXOOhRc8duowUb73unzfTa+sXu58A9h91cWSaHsfzUobCAaAO7d+/uC/c9bcQ0sCFIz5VohmKIZWpE1cA9zV+HusHY6qf3F9ANRQUve1oxJpNxWicJgNE2ZQPN6zWW5x5gXRd4FUCmbtCe+mn3dvvSD4wH6kTd8lKO8vRXk85VgLPLRDapV8aviwP3HP3kyjI5jOWnDpUF8Mbs27cvHD58uJYt9DzGSvPg8b6zre9e+DwWHLxzqwDunegweFXzgtsqrZdejKLLXpaGyRxFwCGguyjw1C5EXSoren6pp4JB+9kH7c4BBfrWlZCqyvFTZVkC77zr/Wi2BRy45+wfV5bJaTA/fagsQNbVXbt29Z0+I6MCMvCKAQDcCz9UQ+2mxpQB7vKuHzx4MHpT+Xe/aRDtu0dVLTyxE15T2ljUYy6db7zPdWmbp7nuLFb63R/pwSYbKs9Ek+pW9xOuvmfx4kdzLeDAvUDfuLJMAaP5JUNjgaYEr7Z7yqgXQAMKDXSDqsDQ0HTcADdEiXLwBipwcqLmCKyz0IT3zXX99q6nF5t4w8kJwjitGhjKY849oN8UoXukve48U3UcAGOUXKhj0d2BOuo1qtrusmVattM573WMsPJlOnAvYENXlilgNL9k6CzQJPpMO4jn3wACp9IMx7ATmAKIE6TciRctKgyqKCjDNIG73j4uaQdgnd2hsrSY8XpWHuMyCZkE3ur2ulNH3iNNjFdh/IjrX0Qbf5CfPPqfRRWLKz+aZwEH7jn7xJVlchrMTx96CzSNPpM2OMBDQXAAPhK/uCd+8IbkeMC9HawDtCQj2pRW1kWLmah9Um4BcBZNKCS+PB73urTzeT6ZU9kVqEvFpug4UN24nvZXvTNStF69us7Be68snf8+Dtxz2syVZXIazE8fCQs0IcvkRIYW8JNahHviB2tYpoH7vHnzIjiXZ72JYB3r9lMFSSntBYiLKLdQf7zOAGsWvHVRjbgHILmujK1FR7rGHPVj8VOUdlT0/k24zsF7E3rh1XVw4J6zX1xZJqfB/PSRskATsk52MzgTMhMSoIbJWJz4pmVz7NaOUfo7791jx46FI0eORCDJ0TTPuvpDgB2gWxePvVvfC3SS+ZUg1aK0HGxMjABe97o84oB2Zailrk1RmNHiSzZg8cLiYtQOLQJ5t/vRDAs4cC/QD64sU8BofslIWUABrCS26WcWyixGTwdgoU6zZMmSOEE7pSaL9eo5J02BAawroyd9VReArKIl1JuxA4+drKdFAXMVdREglre4iNddfHnsXxcPPe3Zxl5N45NjR/je1LMulZ0q+rvOMmQDB+91Wjl72Q7cs9vqpjNdWaag4fyykbJAGsAz+TedJyoQobTn8sbTaQ7k6xu6aaCO9/XkyZMRKEGDwQML6ARE4v0E2BVRSqmr9tQTYAPohMZTZ+Bp3jZgL6geeLKxW5FDAaQ8E3V5xEXJUDxKk94T6t80F79J469Inxa5xqUii1itnmscuBe0K8kymNT9cAu4BbpbAGBGAie0tAE5RUFE9ztVe0Y7kAdQrFixYixdez89qtW2tHelyWsHEIKnPh5Qb69R04C7AB0ediQqmwTYZTueNYC31GGKAE7ayaJbPPS6QDX1xLONPZu4q4INqKPkK3v3xDTnTpJlxRZ+9M8CDtwL2N6VZQoYzS9xC5gFBolC06nD0kAe72CaI8/5zpO/2WrtID0N1vEGAyTlUe/2gDQFuA8CYE/bEpDFp4zXXTsi7HxQTl0H40O0HI2Nuu6Vt9x00qimBdLmbUuZ8xW07OC9jBXLXevAvYD9XFmmgNH8ErdAygKDEMSatcPawbxSxbMjB2ceDyWfYfbOpwE6dpMnHQ8qYEwBwVlBeifb9xu4p4NOm0aJmWisYjd53QHdRbzu8rRSDmO6rh0zLRCkhlOkrlmf2yLnpRNTAd6LxA0UuW/TrhG1CXt4kqbe944D9wI2Z8sQvuuGDRsKXO2XuAXcArLAMAH4dK/KK8s3kzueeX0D4AH1/FugXt9NHRkC5nzrZ8A5oJwPAJ1DwYx5POlZ29wv4J6WdSRwGVrMoC3C8I7SbwDuosGfzHv0eZ3SiKLl4BxT5tes46MX57VLRNalb9+LtpS9h/pKC/Oy5fn12S3gwD27rW46k4lp69atBa/2y9wCboG0BaQDv3fv3rhVjme2SbJwVfWWPM98C9TzLgHE8532zgMO0/Jz7eA+zTXOyjtOq0J0+pnfaQtcsosC5wBnwBvfnCdw3itKQ6+Bu/oIDzP89bpUVaoaWxOVI5oHz1SZAFOp+7DjkHXM5W0fdSXugWeCZ6BpXm3GBc8Euw9SmRnGd1WWfnPwnsVK1Z/jwL2ETV1ZpoTx/FK3QAcLAAiZtI8ePRr1o5suJVl1J8q7C3gRcOQegCSBfgH49BZ1VkoB5eoAhOvQ75Vplt8LjPQKmHezpVRm6lSV0U4JdVm4cGGUdBwWNSG82Hqeiu4YMD5QqeEAtGYdd936tv3vUsOR171pwBg7KGAXOzRtcZHX3mXPxxaMC6fNlLVktusduGez06vO8gDVgobzy9wCGS0gGg1a8ID5ujI3ZqyOn9ZnCwAKlHSpasAowAFQFB1m2FTDWJydPn16LN6iKNgEpEmWs66ERKJciVNPXZsG3rEBtmgqH7/Xj6v4/2nnQK/rMCr3c+BesKd5aNevXx8TbfjhFnAL1GcBeeF37doVObYcdQXH1dcKL7msBaoG7mnvuoJNB5kO082+4mejkU97i3Ld0+oq0G6KLgAmqq/6Bi9uGhg3DbwD3HHiKXFU1QvKbn3atL/zrqbPPFFTvT3jwL2gfV1ZpqDh/DK3QAkLtHvhxQ8vUaRfOiAWqAq4i4IESFeCrWHzro/XpfJkQ/UoA7q1mFYcRh2AOh2oyiKjiYGgUuzBoSDefx22GJBHNFZTCzswklNn6uk5B+4l7MrL5K677ipRgl/qFnALFLFAmgsv6UGn0hSx5OBcUwa4p6UcCTaFuz7M3vWJelWZUJVIqAjQTEtMUk5dO2D0G893EzOqysYsgvC6804a9WBV2YR+Q2nKwXs971cH7iXt6gGqJQ3ol7sFSlqACfPEiRMxM2ta9q5ksX55wyyQF7gLrAP68IbCXQe0Fw3MbJg5CldHmuyAKuUZyFuYqCyAakB7GaWabvcWlxxKDl73JtJRpD9PW8rsZHSzxaD9XQm1nPdebc85cC9hT15emzZtip4bP9wCboH+W6ATiHdPfP/7pYoaZAHuDtazWVpAs0xisLQsIguAugJI5d2HO81cW5d3P5vlOp+lsYnjgPqxC9HEBUaZNha9VgpBaRWromX5dYkFHLiXGAmsJrds2TI0cmElTOGXugUaZ4E0iNd2tnPiG9dNmSvUCbinObQAJqgK7lnvblJx3QFVond0v+rVZ/CMQb2hPMqpK/+CZCjpb3m0i1B8irQx6zXKMwAuoI5Fg3+z3m+QzlOmVcabH+Ut4MC9hA09QLWE8fxSt0APLdCJE8/tm+i966FZBupWAu54dvlZCavQWUfdCwrMqNNgsnZoWrWlrIc4rayCp7kuQC3PbRluflb7FD1PNCTAO7sD1NWPGxZQMjcPWi03Khy4l7AfDylbhLfffnuJUvxSt4BboJcWEIgHcBw8eHCMF+/e+F72QvZ7McnzrgUQ0ndz584NixYtijudAPW6Mnhmr+FgninVFimiFF3ECqxiBYBqXf1BffHuA+AVEFvXIqFMj2oXgl0Cjc8m1rNMG4teqz5U8qqi5Yz6dQ7cS44AJvutW7eWLMUvdwu4BfplAQF5AMyRI0ccyPerI1r3FVBXxlYoGHgvAezwnJcuXeo0hIr6qIqgSu2E4E0leLTOzLaivNF87lXXIqGseWXXJqvhlG1jmetlH6fOFLOiA/didrvpKleWqcCIXoRboAEWYELRpNIO5JmEmwoUGmC6wlUQbQOgzgegjqcSj3paBQbQduzYsTB//nwH7oWt/eoLRXUpw8uWJxUJQPqsTn43YI/7ANybHASqekqDvo5EVRUOg54XpaBjFnxOnclnfgfu+ez1qrMZdAB3V5YpaUi/3C3QUAu0e+QB8Er77vSafJ0mkC6eOgshJUICkE+kcsJET18A2pB3dNWOfLYf72z6hJ0MFkYsmooCTK4/depUBNMsAurqHwE+nsEyi41qrDd+KdiV8YoDgIWo+P9Om7nZZsor4Koz2UekA/fstup4pgeoljSgX+4WGDALdPLKMxkrCQvNGXVAL7qLgkjlTRdIV8bNPBx1qXYAhPDG1wUMB2w4VlJdwJOkDItmKBVlhkVAGqhWUsG2QkSZYUwA3pu6E5ZeZADcsYsD91ePCPqT8cfHj+4WcODe3UYTnsGAYzLyANWShvTL3QIDbIE0mJeXjaRQAvTyNAvUi789qE3W1jbAhJ/TSi+0jXeiVF6U5Kes4osD9/pGS9rrTj+VCVQFuEsesqj3vltL9TyxWOZgp6CpCzkF74IVFAPg4P3VPZyOlXDv+8RPgAP3bm+IDH/3ANUMRvJT3AIjaAFAPIe88QL1kkVjguJ3TOR4PTWhC4Tou1cTfTsgp+4C5lp0KIOlaC3ymitYsCxAH2+YOHCv9wFi91i0jqJed2ooOhPjRNruddVcz1WZRFJ11S1drnYIeJbwvLtM5PhWl2a/B66ObyMH7hU9tR6gWpEhvRi3wAhZQMA+re7Bz2wZp38nz6IkETFRu1cKkK/yOpmw3SOZ9obqZ4FugXEAUVq9g3/r0+tucuBer8UVYAp4L6NB3kvZRsYEHn6OJqvMaEFDXXnW2NEouqtR7yhoTum883gP0sd+3GwBB+4VjAgPUK3AiF6EW8At0NUCaWDeDtInAu0U3M4DTv+7qRzhtEEE3BWcWhcNo2snDPEJ8pZL3aco/YRFJf3EQlOZTusyG/discF4YMHZ5HGBfbXQEL2nV7tpddm/znLlxMD77sozNyztwL2CUecBqhUY0YtwC7gF3AJdLICTBECIAk2TAdqgdqR4xgpULUp7Egf9zJkz0RPOp+giIIstqS/jgkVCkyUiaQt4gfoC2Ju+0Mhi+7rPkZqUdiHrvt8glO/AvYJe8gDVCozoRbgF3AJugS4WYPIGDKIq48C9nuEC6AYE851H9adTbegvPMwKUK7Luyx6Ti/uVdbq6SBMxnCd0pll69qk6zUu3fseggP3ikYmq8LXve51FZXmxbgF3AJuAbdAuwUcuPdmTIjSIcpMUcCNUwugRXl1K7+k1VuaLBGpHlTiK3YI6t6R6M2oqf8u2slR3oFRpc84cK9wrHmAaoXG9KLcAm4Bt0CbBRy492ZIAIik2CKve1HwrgQ7BGPWrWMuTjRWaronW7sEUpUCvPsuUrbxje14FzC2RlE60oF7tnHS9SwPUO1qIj/BLeAWcAuUsoAD91Lmy3WxJAwBlqK65CqgdbKSEFFOL6QQ5cmWHn2d3Poi9khfg20EQLWwaXJ9y7a36usZo0oeNkre9/8fVCQ2/jzXHf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6" name="AutoShape 4" descr="data:image/png;base64,iVBORw0KGgoAAAANSUhEUgAAAu4AAAGlCAYAAAClanP4AAAgAElEQVR4Xuy9B5xdR3n+P6tVb6tuddmSLcmS5d4wxTRjbIjpEGoogYDp/PKnhCQQeugJhA6hJsCHQAATjMHYGBsbF1yxbMuyrN573SLp/36P9IjR2VtOvXvv7hx/1ne195w5M+/MmfO87zzvM22rVq06vHz5cjds2DAXjmItcOjQITd06FC3cOHCYgsOpQULBAuUYoHDhw87frq6utyBAwdce3u7Gz58ePTZ1tYW/RRxcI/u7u7oHoMGDYruMXjw4CKKDmUECzSFBRjfu3btcqNGjYreg4zzcPS2AHZivuFzyJAhx+abMm3V09Pj+GH+4Z7Mb3zSR0XNcdSfeW7Pnj1RuSNHjiy07Lh9Dh486PgBd+3du/dYe2ibfmgbvwvvUj/+xnVcQz9gF+qqa4roh/j7JK+d25YuXXp4y5YtUSXDUawFGAzjx493s2fPLrbgUFqwQLBAqRZgQteLYP/+/dFEL/CR98VG2bwc9u3bF73QRowYEUB7qb0ZCu8LCwCgACyM846OjoAxYp2gAEFnZ2f0Dc474Jkj7xxTqb8VlMBB4If5jXlNoL2MMSLgTntGjx5d+C0YY7SD+ZR74Yhw4CxyEAyphG39c7E79eNvlEdZgHjme37ok6z9obkee3PI3nkN0Xbfffcd3r59e3io8lqywvUMqDlz5rhx48aVUHooMlggWKBsCzCRKyLG5M2LgMk8a/RdkXZeDhy8FPSyLrstofxggUZbgGcHYMoY13PT6Do04/14/hXd1RygVb0y6itAqvtyT0AkgYMyV0KY73Dc+CRAkTdATDkcmpfBWJpTmZsB4WpTLbDNdYB8rgXk++f6tuI8Dq26prGVQDvjnzIVxc/qBPjjou2WW245TKHhKN4CdPqCBQuiTg9HsECwQGtaQNF3TfRM3oAQXhRpJ2HRY7CEXmRpy2hNK4ZaD1QLsGIFxhD4Gah2oN1axWMu4bnXPJIX0FazqR/xBbQzdwHambvy0jWS9KNWFRgDAOQ8QQpF1XF4FB3HbrRFc3FSYE0/QOHBeamEz1Q+5+l+3EO0onpztt4ZOC2c66+mJLFbrXOoU9vvf//7w2UNmrwVbOXrmagYRKeddlorNyPUPVggWOCoBfQSAnzzu5ZRk74sePEQfWHiLTL6EjooWKCZLaBxr3yRZq5rWXUTEAQEMgfIicni/Cepow88AY8CtwKeScoo4hzVY/fu3VGgIm0upQCwv/KpNviAPW1dmcOp09ixY4/lL1Urg3vTZ1wjx0f5ANWuUURfq7R56Db+PXiWqEfbdddddzitMdMaaSCeT2fD6Zo7d+5AbH5oc7BAv7WAlpuJmgHANZnXisIoEYxPIk9ZX9ii2GBc//dK/453QDz5Vf8OSbH9dqg2RcN8PrGivU1RsQZWQrQYnllxp5M6/GmrqQAD4JFI95gxY6I5qq+ec+pBkjLOCuA9ySG6Ctf6fHxx1vMGmwHi8NiT5l74q67UR0EbzeP+3C/Qzidt5tw8h8+9p978O0Tc81i0xrUYeObMme6EE04o6Q6h2GCBYIG+soBeLLwY41EYJnG9lLVULdUILZlqope6g0C4z31l4lfiGn8X31JtFt9T/+ae8XN8+8Qdi0qOhl6MBHOUSKWXpCJcgfrXV6Oude+rZGyNq9ZtSbqaC3jq+c6b7Fjr7gJ4zEmaG7C3aDHpal7c2diA6DbzBvWpNO9U4q5rLlMOQJF8fOZVViIUcU/SWtmXuV+0SeVu+PM95YoalifS7q+ayHmR4xuAe5Iey3AOA2Px4sWB357BduGSYIFWsYCWLiVDRjSdqJLUDpjQeWlJnox5QcvlAuVM0ALd+p32+y+qsqJzcTsr34lP/3fAO231E+gEwqS4E4B9q4zaxteTsQSgBICwEt1X0d9GtVwRWp5xnhs/GbQePzpLHaXgw9wiGcMy5B2z1g0wyxxJ3/vRcuwkgCq1GyX+HwOpXiAky/3j12hFQmpHWeZW0WfoW9FhGNNqg+bErH2t94f49ZQjByayzx/+8IcjabrhKNQCITG1UHOGwoIFmtYCisBIE3nnzp1uzZo1UVSGyRxJWA4mdUW/iowe9ZVhBO71qReuXmTQiFim5yDaFiL1fdVTfX9fwBLjf8eOHZHKWl9Hgcu0iNoKaBfgEl0iK5CrVV/RcKQDr4TXiFJR0L4TeexFHQDrWpkUuPWVYZgrJbfry1OWUX/dNw9wxx5yzqQBr2Rf0WOy1j2+CuuvOKgfAnDPMyKrXMvACBsvlWDYUGSwQBNYQBMrL2Z+tm3bdmzjDyZz5HW1NM7kzXIs4L0WjaUJmlVoFQTmFaUXiACwCdDzexnazoU2JBRWmAUEmNJwiwu7eQMK8iPHzAtKxi1jdSF+L+YZqVRliSCXZR7qRfQZe8BzxybwyhkLqLpo1VF1L1MSU23k3uLcF7ExmCiN8X050iro+I4Mzhh2q6ZiE4B7CSM2bLxUglFDkcECfWABAXAiQkzMTPhKEOI70UMUbeFFZbtRH1dTgOrEiROP8U77oBlNc0sf0AM+ZD8cG16iITLfNF1VSkUAJFBm1NdZo5KlVC5noX5+iqLeZYB20SjEsy7zXjlNEj3f4KGtW7ceC1xQ38mTJzs2/gSwKyLfqLFAPxFcwYHIkzgqmo9WPNTX/NunttRLpPVpMaLeSPRAq5jxfgjAPe/IrHB92HipBKOGIoMFGmABRdMB6UQGARm8IJlctbxf62XMJL1+/fqIx66DiDv0AHHGG9CMlrqFEn15SSkyz4sLMB+AfEt1Zd3K0r9K3pMkat2LmvwEjV9RYwSky4h8+zk1mEXJp40CvWm7Alswj0KR8o8pU6ZE4DbSJG8wncenbKWNivttUF6B1MWkMKO/S7NfILwSgJfoAGWIIiSBgFq2DsA97UhMcH7gtycwUjglWKAJLKCIOpF0XjAs3/L8SrYtbcSMyZcXONEkyiCiNGnSpKilcRWYJmh+01ZBLz9F5QOQb9quSl0x7UTMs9XqUtQC7cwbUozKAwZrGZNgAD+SGaynJZ66Ywq+gH6mf/mETqgDoD516tRjHPGCb1u3OOpDxJ3AQNa+UoIrgR0l6fuOmvIctHOweO96nyjKzjuHc3lPCLAncWQCcK/bzelOoEPCxkvpbBbODhZopAWkqU7kjwlc1BdFyvLWRTxNzQWKvpcRgctb11a4XvQa8XrpJ7jxgHlWMsLRWhagHwE8HNqivrVacKS24jbzfGv1oIzdSH0FE+3arGTPZrOb5G9lG0AogQvmWe0Wy7PLD0n84pgnAatFtFX1U5J0FuAuUC7xgVpjWI6d2i7Ouk+v8dVikrYxAPeklkp4Hh0VNl5KaKxwWrBAgywAWCeqLo46LxYm4Dwcx1pV14tI0XsprTTqBdUgs/bJbRSN19Iz0apAq+mTrsh8U55Hcd15BlvpufClHiVEUUb0WwBRkoBEZLFVPc505k7JcSF2oL6Sv9RKmSQdiUr70olEmgGzOCKi++S4feJLFSlHopc5I60tfcWguIZ7rUrQdu2+yjtBfZnVcQnAPXGXJzuRzmEZaMaMGckuCGcFCwQLFG4Bn6vOMi3PpSbMtPSXPJXTS95PZM1TXri2twW07Ez/AgLY9C5w45t7pPgbE9FXjXwm81hGEVtW66izgGnRq2nYR1FZRdllo2ZzchRdZ47VDq1yxjQPsyKh6LbmRG1Kx7+loFJ227gXtCbqicOfpt/U99qTI+n1Ct5gC1861+/XNPVg/AbgnucprnAtg3fBggVB5qxgu4biggWSWIDJEaDOjygqUi5Jcn0Z5whYKgqVdpIuo079tUw/MQywEEB88/Y0zycgihXqPDtMNqqFPL9EiXnHy9koQ75QPHY+AcBZo7Jl20XOl3b1VOScvlRkGwdHG25VAuWKRGNTNq9LkpiZp13UGYoO90q7SkI7Ae1yMuo5mwL6kr5kPlL7fC17f4fqpI5LAO55RkGFa0NiasEGDcUFC9SxgGgwgHVeFBxF6PMWaXi95PwXU9JJush6DKSyKoH4gbBrZ6v0Mf2j3VTZqCstbaGR7aSugPb4LqhF1cHXZVeE1ufNF3WfIsrxVwMoT4ERqarwN4Apc7Ecj2p9K0lF7KpVjDKVcnzgnpSiJQBOm0R5rMeN950axo6vU499tOogUO87PdUkINV3kRJP2Dm1iKF8pAzx3RYuXFhcoaGkYIFggV4W8DnrREH6ggaTplv8F7MSlNJcH87NZwGBeCWCkTAXElvz2bSIq4kqA9gANs2qMANgU3KhuMn1wFUa2/jUEeaxRvO+k9ZV8obaNInrcC5kC8m58qzRp/w7KQ1K4JjxwPV+FDpp/ZKcRxvIcyLinjS/SfkYlC/1l2r3onw5pHJqlJdQKVATbzfXYDM/+di/TisUAbgn6e2E59BpJDzMnj074RXhtGCBYIGkFvDVYNjQgxdIUUowSeuQ5zwlNvGZdpk2z33DtcdbQNQl/kqkVzr7wU6Nt4BAHs9EM+q6A9pZFZDGdtGUHl91BMCuhMdmWo0TuFTiKXOuuP2MGL+uAq18Sh4zzaiSTj0AnnsA4ItU6qF8ElOTAHc5VASG6P9aKwE+AGfMyEZJ1H+06iDKkb9rKveU3r2khql/AO5pRlWdc8PGSwUaMxQVLHDUAnEqjJJ6WtFAWgbXS7oV29Cf6qzdJwEZ8OEDlabxvauoezMlFIujLck/AbEiraMIdiM04LPWW2AS50WrDbV46IB7BVTozywHoF+rHMyTWRyASvcVECfijrNei6OuFVLtgqr5uhpPX/WVjbIGZkSxkeOCg8GeIFpRJjCMfQJwzzKyqlzDgF28eHE00MIRLBAskM8CvNCYZEkmYmLs6yTTfK05crWfsKSdWJspulZEG1uxjHgUfsKECUFgoEEdie0V1exrXXef0sacQ5Sz6FU93UMRbNFC6iU7Nqg7otuIxy7qR706+hFn5jOdn7XOWp3099gQJz3rfKnkYkCxEmGr1Y92a8ds2hKn1ShKLmqPHyXP2o+UqXcE92fs8f5jHOqgbMB7AO5ZR1aF6zDwkiVLWkbaqsCmh6KCBQqxANF1XuKbN2+OeJKtHF2vFvXRS4nv45EZQAyHZMNov/SP+bteWkzqOlfnJ1Gr4RxdJz6t/7JQGXzq96wvokIGRB8Uwgsb20CjCVz48jtA0W1RDJJyj4uumQ+o+d3f7KioewngMsY4FMlP8uwWVYdq5fiJouKxK+Jdj64iSUjtFu0nquapd1wWU45dFvBO+wgGMXfWchB90K7k2jgdSPXSmBH3PU29fKAu2/uBHerIRlH+PI8tCSoE4J5nVHnXKnP4lFNOKajEUEywwMCxgOgwGzdujCIMTK79ETD6muNaRRBIVqSKXtc22tjBt4Vvk2q/1xo12Nk/9G/pLcsJUBIU/1byr/9y0UunP6yCVLOX+grnChpNSGYtbz7yE/qS6mMXXRvxq33lGO6RBozVe/b0XCmKXxTAzWsLBRNkg3qcbv9+Svwm6gzYLNLx8iPb1I1/Z9V8l4ILNiefotIhB4Q+Fz1GTpWoNszbtFU6/lKYSTJOqIM/j/o5ARpryqfAljgacvL0Xpg4cWIA7nkHvK4PialFWTKUM5AsIN11kk2lW9wM0ac8faAICW1jEtbmS8wRUs+QsgzfEdlNqr6Qp155rxW416ck8ljOFV9X7eVe/QXUC8DzYmZjvcCDzzuSKl/P8w9IUZJqEiBUVE0AYwLV2iyoyPurbD4FPJtF/lLRY2wvwJ6Uoy0wy+oo1zCPFWk39a9PxcGGOAdKXE06BkTJ4v0CVSZ+CLRjByWvqi1+zgPXSfmlmo4/5/sqO3I6+BtgXCCde3Z0dET/1iqPVjc0f/pCDKwABjnIpD2e4LyQmJrASOGUYIGjFvABOy/NVs0L8UE6Ey+TLZ+8WDT5S40g3kbJjNVbum2FQaPIvbSulXCoaD120q6KrbqSosgi/YWzNWXKlJYdt804pgSceH4EjMqupwChqCGirhQFPhXJZo5j/FSiXpTdxkrli+IhJ1xzV1pnmz4jcVWrhWU/29RXO8r6ybJJbFgr4k77mbvEVZeai1R/tCmW5GQrrZT4NEfqGQFsA+oKaqiOeh8IvPu0xHg7fMeAso4FEYKOe5Iur38OncOOqa0KQOq3MJwRLJDfAko43b59ezShtdrzoolcLzrxYFEpqAbQa1kNwCAFgVazRdLRwEuMflfESxF6Xd9sm2UlaZeWr6HPBACfxGL1zxHIBQiyMlW09GK8BoqiKhoqZ6Eo0C51FJ5xRbLL2Gm1vmWPP0P5M1JUkm58LQBZDfzTV5rHG0X70RwsZ0uykfX6jX7WygDjS4fK85ORBbgF2Pm3JDAVEZfzI+qLko05V1Qb7uEr0mg1Weck6Tu/XaIoBo57EsslOIcOmT9/fr/k5SZofjglWKCmBZg0N23adCzZpkgeZJmm94E692HCJ5JOxJUXVV6wLY6jz90ssz3NUrYP5hkXAlG8pFoJyAcAX+yIknPHOOA5qwfGst6d8SanuQxQ7fO+taLWaGqMwCb39VcWePZEi8m6oZScLMoR9afRFEeAtn5ENaxlY0A4fe6rxGh+Rxtdc7pvK9lQijYC64qu47jwO+fJcVFekpw0UWaKHMttN9988xENmnBktgAdx8AJiamZTRgu7KcWEGAnwi4KSTM3tRJQR34rSzQ9aTsFYplDtESb9Nr+cp7ABC9XAXleslK1aPZ2BgBfTA8JUNP3eh6KKfkvpSgSXlakXfQTxoSSNRsNakVd4XkClDKvAExZ+UKpRDz+rCsAzULzEw0FSp4ciGqRf/qDcUWOilS5NPdKHlI66tKiVxKxKCqMT6L2OvxVGgH2osdrpfICcC/AynR+2DG1AEOGIvqNBXzA3syUGC0bKzGI5VBF1BuVMBqP+pRNEWiFQeZH5NevXx9VWZuQlM2jzWMfgTaSyKDQNHNd87SzzGvpZ+m6AzCLjFTyrPn0tCJ35lSkVvrfSrJtNGinbwCctHPbtm3H5ARZLWRMQlVLS4vx+1tJ6XwKLJc5HuqVHc9TEA89TkcBcBOhB7jTfn7HRtpPg3HH86tVP+4rwK75h0+/fNFmihyj9drL9wG4J7FSnXPo7Dlz5gS5sAJsGYpobQvwLPBikKxjXipJGdaIR9WZyHG8+3LnRuqkSA4v2EYvq5dh5yLLFJAnekjUUJuSNOP4ot2iIkydOjVSjQgAPvloEG0K8M6zWZQjq2iqZFi1ulUE6PKTGGmpVuiKKDuJ5cR9FoWD54KN67ChDuoybdq048BokrL9c5TEKXWcZqI8ijYjB1/KXeoD5lfqzZiSVrueS/7NARAXDUjODf/WRlz+PhdpbVfk+QG4F2BNBkNITC3AkKGIlrWAD9il59tMjfHBOi9VomEC680CqrRtdn9QmSmz7wXiGWds1CVFm2YE8QB4xhcykkEHPvmoEHVKiZN5Hdk4faVISpqfVCvAnpWCktxCf9mkTWBd9BXKYG4jmizpQf4GgJ01a1aUDC+gmuZ+nCueOGM6rRxj2nulPd9XyqHttJc5QRFyOW7YC7vgdGjFVSsU2FBtE2+9EX2Ztq0BuKe1WIXzGTALFy4MUZUCbBmKaC0L+ICdiZFJri+WhitZLQ7WUX6B50nEpVkPokKiFmljj2atazPUqxVAvJbbw0ZO6UYMjqyvMJPu6iNnC8xRFmCN51+JhlnK86/xy5YyFGXndTJU73j9GOuMJamYCIjq33L4RfUAgKIBLvoH8x8/2DTLIWeK+4onnqWcsq+RI0WfYBPaTI7V8uXL3fTp06PN1Fi543sOOT5KWpVsbdn1zFN+AO55rHe00+HEzp07N2dJ4fJggdayANFE+MdQY5pJCYQXjJZLeVETfWpmsK5eFxCQLnKjtKxba9RVr60P4rWhV1pd6jJtIaURgASUhWZcISiz/WnLlq67Ei2zBAT8ZMMiOed6VpkDfTnELHX0n38BSZUPuOR3KZMIpPPpc60F9gVGqYfmPJ4LJXnjwGSJtnMNZXM9dmyWVcpqY0r2w0ZLly51N9xww7FdVy+66KJIARAwLxuKFpOn/9KO7zznB+Cex3p2bUhMzWnAcHnLWUBR9nXr1jWNUoyfRIQjLbDe7C+YSp2vzYvK2MGx5QZbxgoLxONUwvNtpl155ViGBNbanetHTrVxUZrhIODP3FD0xkqitVEflZ0W9PmJ8ZQjcCxw7muBi7bhK6b4euKMKVFgOAdAKmUUcma4XvdLY0PfIZDSj5I505bT6PNpM0GQq6++OlKq0sG8+vrXvz4KOHGk7bdGt6PS/QJwz9kLITE1pwHD5S1jgWbjsYsKIzlWgBCgvdUjmYrM8tIhataojU1aZiCmrKg/bsU5b4akusB/r9+RAt+cKQBa/6ojATWAJgBbUn9FJIrKmZDz5WuC16qXT2+R7rdUTXSd9OT5txRR9OxX0wKXtKWSoeVE8HfmD5+vncRulc6RkwLApQ+aHehia60qYJdrrrnGbdmy5VjTaMOVV14ZUaeU1JvVNn11XQDuOS0fElNzGjBc3hIWYJyvXr064gYSzenLyTseXZ88eXJLUGHSdDQvSyJotBXg0Zf2TlPvZj8XDWs/Ct/XTl6gz9QfMQBQngdpote7QlxsH7QX8fxIdpA8FG1c5DvVcUqLQLXqS72khsTffE66gLr48UmcDJWnTZB8fn2cwlPPZtW+l/oKbWuUPG7WuiqQI3oUnwRz7rrrLnfHHXccW3U755xz3AUXXHCcHnvWe/bVdWHn1AIsHxJTCzBiKKIpLeBHK/Xy7KuK6kXIC6q/RNer2VKSeID3pFG9vuqXVryvxjU5GoyrvnZGRXVA9WPixImtaNLS6izaE899vai7otj0qWRViwLtPIv8KG+CTyU2VuOkK/ILEI9H1EV1wXBJgLoM7EtParXR3/yHe+JcUH4eHXzKluY9tmyGVar4IPPtTru1siEnhj7CNiSmEnVHx558RF1X2qAtueAA3HMYWJND2DE1hxHDpU1rAZYSATZEvPoqMulHUYg8A9gHiqyelrs1z7QiX79pB/fRigkUkqhGNB4A35cARRrjyEe2QkJ1I/pX2uGijlXSdRc9AqAJgJOzmwYQV2qLgCCAXUmeirL7NB6Bbx+MAxj9usY3BMpiO+6pKLi0xeNUOoFtSSFmuY9WF1hhBfw3k/gA7dGqq/pAyaVyqmRrbEFbcDzoCwF2OVxZbNMM1wTgnqMXGDRhx9QcBgyXNqUFFI1cs2ZNFK3oC8Ao2TNRRfojHSZJ59MXRM946TSbbnKS+rfSOdALSGKDSiOlkL6ov5xVIu/I14XjCGcdEMkzACCNR9FFLSuK0+4DPHG8eQYZIzr4twIaAo6KrIs7nddx8PteqzLUQYnrvqMgQIuDw7l5JBsZ/9hb9Ji+eAdUiq7zN/pDtuDfjAk5MXF7YSv6IM/KQzM+fwG45+gVvLl58+YNmAhgDlOFS1vEAkQdibL31SZKPn+dZU2k8/oq2t8MXSbKDHNNUVHEZmhXM9cBUMBW8ZKU7KvxB+jg3uzK3Vd1aJZ+UlIoYJI5wd/jQImozFlKRK1Hj/GTEuOJo/rO58or6dOn6vhgvUw7Kfqt6LE2eYq30beR9Oqz1EsUGV+NJ0s5RV4TpwfhWCj3p5JTgS0IeHCdZECLrE9flxWAe44e4EFavHjxgJ9Uc5gwXNokFvCj7H3B9xVg596sYg10wO4PCy2N62VVxAYvTTLsmroazaCiFKLvfxkieg58pRSBa3/TsmpRbp/XLIeY60WrEIDXHfm3IrnaPROwrCTUsgev6kuEmR9trFSJKqRoO84ebcqqte7n1uCs4CT01RHnr6uNvuNSqa/l6LDyoFWRIlc++soe/n0DcM/RC0wWCxYsCMA9hw3DpX1vASZ7FGOIUDQ6shcH7BMmTOgTak7f90LtGvAy9uXd6kUUm709rVS/ZgDwADdAyECPvmuHUlEf+DdReJ4Hf0dUcZhFuWO8EWijLwXQfRqgv7299NS51k8MbyT4E2df3HpR5Wrx5LU7LJHoLHkaithjJzlHfTXP0E/YX9Qk9a8vj1ltDqH/mCvFbW8Gmk/R810A7hktqmUkFGXCESzQihbwAQnjuZETnAA7L8aOjg4XAHv9ESRZPC39NhJI1K9d/z+jrwG8tMNJXB2oyjMEFgCzUJmYQ0hU53ng2QCwCajzbCj6zN/4t3YiFvgFDCqSLnqMvwkS4Lev9lCQOg71SrLBk09vybrjsihH3Fv7RzTyqVaEXQmnajv9JGpUvTlPzgfCCrSh2upEI9tVxr0CcM9o1ZCYmtFw4bKmsACTNDufkojn80XLrpyfdAqHPQD25BYXVYArWmEjlOQta60z+5oDT0QUDvO0adMavkLWlz2lCDk5OJJZBNThxDCvANb8CLsPYH0+ejXwJ9qNAKMfwW9Eu7USINBOnQlsJJmfsQft59x6kpmV2oLdcIhwdojYJ7lnUTZRu7UiQvtxxmh/2l1a1YfaPba/0goDcM84+hhkU6dOdUQ/whEs0EoWIFq1cePGhieg8mJgkiZKBmhvNC2nlfqoUl3F3eTlqi3g60WgWr3NzVx/QAIqNOhDi3/cqPryLAFseP8MFHlUxjw2Z+7yD1bsAJrYRBF0vldkPckzIuUYruurfRMEnmkjR5oNj7TikOYa34bgGcqQXnsSm+Ud64qwayVJAF4qMWlpOr79ND/mrWOzXh+Ae8aewcOFbzhQJs2MZgqXNZEFtNS/cuXKipJqZVVVEyqRHJzdoE+d3dK83HjJ8tOsm6Jkb11rXikZSenApwUcWVut5wqp1IEgGynaChF3UVsAmKzaAfYA7gLsaWzKvLh3795jiah9Qa8QTcVPiI1LPVZrk08tySJ7qJU80YkaMX6lRy+pW9Fh1OYsjgP9jwOmHWnTjIFWOzcA94w9FhJTMxouXNYnFuDFQALqzp07GxbpFo+d6McJJyBBBeAAACAASURBVJwQnNyCet7fGTErn7WgqoRiPAsA3NeuXRuBh0auJomT3J+pM3JSiK4zh0ELUfIhm7IB2pSQmnRQKgFUu4xmjVYnvV+186RLjjMuffY0wJXraAP0qbR5SuLGi56S9vq0bZdKkiL81Dm+UVXaMjnfbweBoUY4H1nqWdQ1AbjnsORpp52W4+pwabBAYyyAHjVL+kyWjQAUAbCX368AFcCL+Kj9/UVVvkWLuQMOMsCykc8bNZesIavA/W1Fy+dfA2yRigVocigJVRz2NL0omUWpxzSS1y2wqTrwb8kcpgHtirbzmVavXKt31EFc+jT3TmNrAXbuRV19DnreHWUlYQnVJ4vjk6YdzXJuAO4ZeoJByOQ4d+7cDFeHS4IFGmMBgQiWlrO82LLUUi9Zlq9Zvi87gpOljv3hGl5WvKj6CnT0BxuW2Qbx3zdv3tyw3YflMPPc9RfVGYEyAJ+SNZWwyN+guPjJpEkcWEXaleDaF7tD+5Fntcvn5ycdmzjw2EAKKkmv4zzZT5z+MhI5aaei4TwT9J0i7EXcz181kYRlEeWmsWNfnBuAewarB0WZDEYLlzTUAo1WjRFoIGoVaDGN6WopKPDiz6Ik0ZhaDuy7wH9/9NFHG7bahbW5J1Hpk046qaWNL9AuXXFWC31gDvCEIgJQkwNbb8MgAT3RanxJyEYZC/ygZ1f67FnAJm1QUmraDZe4v2ynSH+R7fedI/pPdoY2mZS7n6Q+fs6PbFDWqkGS+jTqnADcM1g6JKZmMFq4pGEWYFJesWJFwzZUIurDS5UkuZCs3bBujm6kRFVevvVAS2NrFu4mC/TFfgmS9Zs5c2ZD6HFF97YUlARycUzj4JZzaCcAnmireNrVKC8qE7CbRmqxyLZJQQXQDM2NNmUB7X7EPK0SjAA/dWHeLnreoHzx9ukfVgPKWtXQplO0YSAFLwJwz/BU8rJcvHhxS06IGZobLmkhCzRS6lFRdl5A/Tkxrpm7X4oQgJK+Sq5rZvs0U92UIM7eCY3INdHuk0TeW433Tt21+2WtaDJBA97HgHVfUaQSb9rf1Aj7N5LTrgg0QJbfJXmYFbQz91JWFm47NpN0JmC3qEObH1E29cK+/NDGJBSmtPXABtCEKHugJekH4J52tNj5TABLliwJ/N0MtguXlGMBRfXYVKmsidKvubZgD7SYcvozTamSs1OCWVYwkOae4dzsFpD6jCKe2Uuqf6W41K3Ee5c0InVXpL0a/cFXWAIkAmZFP/HBoqghkjxsJGhXdBwHQ6A9r+Sk2s1KQ1LwrRUHUVfkPNQfRbXPkFMCYFeStHadLZIW49dCFBmt9ua1Z14bNPr6ANxTWpzJhEG5cOHClFeG04MFyrEAkyWRdpJQy47k+VH2WbNmBee1nC5NVaqvqtDoXQ9TVTScfMwCfvJq2c8sNwXQtoLeu7+ClERlhbEP7UQrTqJo+JsoYWsUmJS8KD34Rg1H7Ugqp6GI+7MaQbvSbBYl2yZxiJLaRmIE2hCMoAH4qOzgga97L+36gcBtV78E4J50hB49LySmpjRYOL1UCygJFQm6sqNIvPyJ7oQoe6ldmqlwycJJ07vsF2emSoaLelmA6DsOtyTyyjQR4Ard7GZNWhVnnXpK1i+JPQTMRX/RZkribgNytbMtoLJRh6gjRLg5mDuLUNnynRvslISGIt45Tg7XFMFrFyXG38m5CKekXv/IWaCfScIu+71Xrz598X0A7imtzkPDhg9sNR2OYIG+tAAvLBQriCaVGbXzddnnzZtXyMunL+3WX++tbdvTLJ/3V1u0UrvEfWfVjBWTMg+B92bLSfE30AFcAyyTRlC5dvfu3ccoMpJKlfNKOdINL9O2ftkC7YBa6lGUcoufYMucn8QR0TUAXSWjJrVt3F6UpRU+7VSLQyLVmLLt67dloGi2V7JpAO4pR1pQlElpsHB6KRbgZb9s2bLSZeYUqUGdor9oQ5fSIU1Q6EDnfTZBF+SqAhulrVmzpjQFDlVOPGSc8DId/qTGiGu1U6e0m/L4u4cCIqVvDmgG4CUBuEnrW+88X6Pdp45kBcv+/SibqLn2kkkSbRcfnnLSbtIUvzdlaZfaottWz6587+c0FOUMJblvs50TgHvKHmHgLFiwoCkmvJRVD6f3EwtoJ9Qyl9f9KHugxrTOwNGLTVG+QJlpnb6jptJ957NMUC3Fmfnz55d6nyTWFwecqHhcqz3J9ZyjzeagAgGQWX2iXJwCFHUaQeGgHgLtrACweoLDkNYJqdVmadcr2l7PGSjKmWde4QdFJIF/JYTWq0PSPkxyHg4a/YpdZdsk1/W3cwJwT9mjQVEmpcHC6YVaQKCdCTlJtCXLzfXyQZM97H6axYJ9ew1zFLxeJa418sXaty3vH3dX4irPepn8XdFTTjnllD6Ti/STDPPImYqaQjQaQAfI1Cf3kGZ6mSNEdYC6KO3yIh1nrUzQRhyUJHx57fMg/n+WuUAympTltytLWXnsL4lQyqA/y3r/5aljo64NwD2FpYOiTApjhVMLtwAvchLZmLDKmrQY44CFsJlS4d3XsAKl8awNaRoVbWxYAwfIjRqRuKqVNRSiGrl5WlzXvJ7sY5IuFz1GmyvhuGqHUgB01mh+vXuL980qieZP5tCi52jaQiQ/SXKpuODUSTsrp6kP1yuAwzwiGUvmkjTl1LNd0u993fqiknyT3rsZzwvAPUWvBEWZFMYKpxZqAfFfy3ghqKJM0ESpAjWm0K5reGF66fLS5hhom5M03OAl3rAR1BmB90ZpvWt8EsH1JQ3zRHAVjQbYMocpwq4cHSlilQE8aYOoOVrlKhrcivLCfeptHiVHgsi8nv8k0XkNYzlVXK89QRoh8VjtMfJXU7RDdNH2LfERLqXoANxTmJWHZsqUKUFRJoXNwqn5LKCNlVauXBlFWso49OJGWitQY8qwcN+UCVgRH7RMvnTftG7g3LVRmu+Ml0YkoUv2UYGCNAoylXpdkWEoKpTFv/0kTAJuoo9B9SiSfqRkTahpPqe96NHJfSRzWU95SKo62uArzeZEPice0C41nr4EypK6pT3q1zxOXtF90xflBeCewupBUSaFscKpuS2ghKuyQTsv7Llz5zZ0qTy3cUIBdS0gBQotlfMi5sXMoc+6hYQTmsYCmzZtiqhyAlRlVIy5AKlIVt3KOnAm+QEUEsnNCwopSzkdADr+DVj1ndX4bqxpItDV7CD6hq87XxagZHVCjk4thRxFpzlfyb716sQ1nCMHh/YUKWGZdxxRH5wyHJYi9Ofz1qcZrg/APUUvBEWZFMYKp+aygED72rVrS5My4x684AI1JldXNe3FoiTwUuZFrOg7fS7eatNWPlSsogUAMDjy9G0R4LPSTcoC73l51/G6xssThx0bxTnt/rnaQTWPw+BHgctOAsdBwDGhDYDXWkCcenEuR9LNmUQz4lpRl8qkZKZ5tJWQWkSfpblvs58bgHuKHgqKMimMFU7NbIFGgHZFb+bMmdPncnCZDRUurGsBXsAAsdWrV0ea/0Tr2DwOWpQ48HULCSc0lQWYH1asWBFRJ8qiQJUB3gXCitL/jivSSMFFEXhArk+LEUBVRD4rRcffpbgsTrs/4Jir6et6evSi7WCXpAmcAuuK0IvLXi9K34gHQpQqn/LTiPu2wj0CcE/YS0FRJqGhwmm5LFA2aBefvaOjI/DZc/VU81/Myxfgsnz5crdz585jFQZsnH322REYYDyEo/UswDwBbWbLli0RSCvjALyzGgd1Ju8hUAlopr55N0SiPOoHqI0DdGxD1J37xKkVoo/p2UhbD4F27i1OO7YpC+iKv8/9AO7VVlm0okC7BfDr1UkJtXwK6LMKUe+6vGMh6fWMFeomRy/PCknSe7bKeQG4J+ypoCiT0FDhtMwWaARoZzIkAZUk63D0bwvwAuZlB3Dnha6Dv1944YUBuPeD7l+3bp0rU++9iMi7eNdQOIoC7QA6gdk4+Ba1hPlUuuPqal8xBadWHPskYFWg3Xc+klyXZ5jRTmRBCbTUSjJV8i3n4KzUArnqD21QpR1ImwkYy9GTpC3gvWxb5+mnRl8bgHtCiwdFmYSGCqdlskAjQHtIQs3UNS17kaKKa9ascSQ26kCvm92fkc4rclfHljVUi1ccYAfvvSxecl7wDkCEiiFQmQeAAcqV3ArgrNZmJTRqoyL/nopOI3eYlOqiRFTmacB+WRQlfyj66jC1ou3itXN+PYqMT41RJLvZ9nmIO3ppVHFa/FFOXP0A3BOaKijKJDRUOC2TBYialaUeEzZVytQl/eIi6VZDq9AyOvQHbUyj6FweMNUvDNXijaBvH3300agVZSStAt7ZpGnixImpLOXz0LXJUqoCYidry/t6iimi0jCuK2285OuiA8RrqZVIbQUbUFZWbnyadiuxHOeilsMT16mvRv3RSoOvNy+np5mefbUbGp9WRIrcfTZNHzTzuQG4J+wdHl62hi5LSzthNcJp/dAC2lwpqdRVJSm/apNvUI7phwMmZZN48eklLcACIIC6ILWGENVKadQmPB1gCS2qLMUZQF+aTZp4Z/LDWIMPniey60dhGc/1FFP8cQ7NpBL4A/QCEAXuKzk84pjzrGjjo0ZRSrinLzVZachpZQFKULXNpQTaGR/0Bw5Usz7vWtlQTmHaHIQmfCxLqVIA7gnNyqR16qmnNmSJLGGVwmn9wAIC7WXs6MfkR7lBOSbbQNHmV7wccaoAAI16aWercbqrmNOIYPJi9/m+6UoJZzeTBbTTKn1bRuSdcmfPnl13zwdRWgCfApVZI7uKwtI2ykiqfCIVm7imu/pLgJY6SrfcB/hJaTll9L8cHuYbnJS47eJ1xya1HA+fz96soB07KnehCFpVGf3SV2UqWMcnPwG4J+iJoCiTwEjhlNQWQOmD5DLGV9GAUFzMefPmlfICT93YhBcQAfvABz5Q9Wyc51e+8pVVv9+8ebP75Cc/WfV7kjKf85znVP0ecPDHP/7R/d///Z+7++67I2Crg0jVBRdc4J7xjGe4M844o+oOjEys//Ef/xFJMMaPxzzmMe7Zz352Imtw/ec///mK52Ijf4UGnvNHP/rRROX6J1HX1772tW7q1KkReGHcfPjDH+5VzkUXXeSe9axnVSwfe/34xz/u9d3LXvYyt2TJkmN/B4y8//3vj6KI/gHggIsMwONHSiY4nOPHj0/dJi546KGH3Ne//vWq155zzjnuhS98Yaaym/0iyUUCSIvcJZR204fMV/Pnz68ZxBKvvR6lpZ4tfdDOfUW3SeIEKEmVTyL+leZYSUQqoi4ajCgoklBtBD3Gt4UoQYryx+3kR6Y5J568KbvJORcQbmbaiTj9tI02leF41htvzfS9cjHUl1KEC8A9YS9hMF4o7C4ZjmCBIiwAJxVgFkD78dbctWtXVYDImeiP//SnP63aBddcc01NAHvFFVe4t7/97RWvZ0J85zvf6e64446aO4sCGv7qr/6qZjlvfOMb3dKlS3vdB/D7tre9LdEQ4vorr7yy4rm/+MUvjqPtkXz6ohe9KFG58ZO+8IUvuJNOOikC7dj/pS99aa9yFi5c6L74xS9WLP9nP/uZ+8xnPtPru3/5l39xT3jCE479HdD3zGc+M5F+vBRx6K83v/nNqRUlrrrqKvepT32qqj1wvD772c9mslcrXCS5SFb0klLwkrZLkehqK9BF8tr9pFBRPJLWk/MEgJWEWulannscdtFS5MAqoRbQ20jA6+uxV3I4kvDz6QPaw6fvPCVxeNLYt6hzfQdKykPNWtei2hwvR0BdFDPGvn7i54aIe4JeCFKQCYwUTklsASbTZcuWRdGroqMKRFhwMkkkK7rsxA3McWI94E7RP/jBD6rKWX7sYx9zv/rVr6rWoBpw5yX9T//0T+62225LXHsi7+94xzt6RfKYgFsNuAPCGDusWFQC7oAX7F4pAl4GcPc7gdWAd7/73dEqR9LjK1/5ivvv//7vqqeTZPmjH/0oaXEteV6ZWu+UDbBiRc9XWBEIloxfnjlIAFU7/mZRchHlRLz4ah2pBFTR4lj5A+wrmt3IAYDtCOwwj1daMWGu4hzsD8iNryQoMZfPsnd1LcoujCclpFLnRjpKRbUhSzn+uOP3pEcA7gksxYPCBIWMWjiCBfJYgAlq1apVUcJWnpdapTq0OminTUmAO5QQKC/xg4nvNa95TaTOU+2oBtyvu+4696EPfSjVhkT037//+79HuS/+0arAnXpv27bNPf/5z69ovre+9a0VaT5lA3cqA0D53Oc+F83DSY4PfvCD7re//W3NU3/+859H4Kg/H2WDd4DtzJkzI4AbjwTDu84TNRXfuRL/PGmfUSfmWj7rqdrofnwCHqVvnvReRZxHhBW8wQ/0sTiA9bXk498rgZc+5zzsn7cPimhTvTIUbaefqjkr9cpo9u/FUVc0XYA96wZ4Abgn6HEeZBRl+vskn8AU4ZQcFmBChR4Dtz1L9KjWrQXaoTy08pEEuL/uda9zL37xi3s1E7v+7d/+bbSbZBrgjp45NBN4rmkPXp5Eov3dK1sVuNN2uPLVcgBOP/30iF4SB2ONAO7Ujd1ea9Ff/L6DjkSOQq3j05/+tDvrrLPSdnlLns+8U8Yuq8xp0DmYd7QJkKgZWfN2/MTLWoovSTtCFDCBwmrOhOrP+dp1NWsbktYtfp52fa0kOylQX0lpxufkY/+kCbxZ61nUdaKHANoly9lomxfVlng54qZLO1+gXSA+z30DcE9gPQzOhiVFg60Etw6n9BMLMCHDQ+an6HHUX0A7XZ0EuF922WURFz1+sNEQoL4WAK8Ucf/Nb35TMSGT8nnJA84B99UmXJJhSXbU0crAHeenWvLs5MmT3Ve/+tVIXcc/GgXcoQ184xvfiCK89Q7oPiR+1zrIH3jBC15Qr6h+8z322Lhx43FOZhGN43mDQsVPEUmQonr4SYp5IveU59Mw4sDQ5xZLjYeIN2oujVRgUTItdcAZ8mkyikoD2uMJvwL0tJO2tQpoZ+z5kpz1VkSKGKuNKENOFH3F7/RdEWDdr3vbTTfddLgRjWnle2D0RYsWFU5taGWbhLqns4BkH4vWpdW23q0eaZc1kwD3aomFf/7zn91b3vKWmnSXSsAd6g1JrfGDFzegHCrM7bff7t773vf2UkThGtRToOg0K3CfMGFCTc7oRz7yEXfyySdH1a8F3AESX/rSl3ol6RcB3MnJwN48J9QB8FLpeNKTnuT++Z//uebDx8sS5y6uXhO/6JJLLnH/8A//kO5BbvGzAe8bNmwoFLyLjjJp0qRI5z3vHEf0VXSVIoIcopDgfJPcHueNy1FgvGhVnfszt9basbTooSD5ykoUFyX8Asy1aRr3VyIrn1qdaCV+uJKH622CVbStiyxPwFyb2qXhqmetRwDudSwnKcg4jzWrwcN1A88CAbQn7/MkwJ3I7w9/+MNehZJsiAxjraMScAfs33vvvb0ue/KTn+z+8R//MXohMilDv8A5iB+PfexjI358swL373znO5HEYrXD3xinFnDn+r/7u79zz33uc49tpoNtigDu9AEUHV7kN998cyQJWilKBehCVcinJsXbxQ6ir3rVq+oOOpRyGC/9ZWm+boOPngBthiTkWjZMWpbAo2QiCSBkzQUTwEbhRZH7ovoGIE7UPa5Y4iu4AIgVYff59ZV2Xk1jnyTn+m2POwu+9KPq6IN27CXFnVYC7XKYaHu9DbWS2LCR5/g0GMYKP0VH1Wu1JwD3Or3N4MJLD1KQjXws+s+9tBW55O2Kall/i7TLLkmAO7b8yU9+0ouyAci2FcTUwL0arSKejAnIq6REQrQaCkmzAnfUVVBmSXLUA+7od3/iE584LvGNJM+8cpAC7qpjLXUgHJFadJl6UpC6B1H+L3/5y4UB2CT2bYZzipSKBFRKYQaQnXWjQtFV/N18iwShPj+cqDpl+xssSS/dp+Q0MhpMXVhp4IAmo3rIvthFCbN854NecdqLcnIaMUZFJ/Gdjjx0qEbUmXuo3uKtiwrTqPvrPgG4JwDuLDWzW1w4ggXSWECyj9LSTXNtrXMF2ltV8rFW25IAd64HpD/lKU85rii01XGUah2VIu5wugGs8eM973mPe9rTnnbsz0T5K2mZx1cAmo3jXiRwxxjf/va3I6dJah9sVlU0cGcFBMepUhQLJR9/Y6d4v/3rv/6ru/rqq+s+bkhCfu1rX8scIa57gyY+QeB9+/btmTdpEtjmUzs/Uy4AMi4TWc8Ukm0UFSS+oVC965N8DxAHKEobXZtEVUuKFOec9vmR7iT3SnsOdZHspU81whGC4kNEmr9jH1+jvZLDkfbejT5f4yberkbXI839fInNvgLrfn0DcK/TezzsRNSyLv+lGRzh3P5jAV9BpsgNUJg0eEm22o6oSXs2KXB/6lOfGnHOdcDbraQ0E79vAO61e6JexJ2r4YWzsRJzIwCL/ADAdPxIswFTPOIOnQNaTqVEY3Zfvfjii6s25OUvf7kjUbneAej55je/WZNGVK+MVv6eOQo78cxl2WFVknbxDYrSrgYqGi5ee1kShgJf9BlzqKK9jOFK0X2p20CxoU60s2gJX+rCfRjnAHdW9xU59zXouT/3Fo+a68p2JsoY26KY0F4i7H0huZm0XXIwGCfYvZmOANzr9AYPE4oyQQqymYZtc9fFV5ApErTrxdZfQTu9mhS4E+X+/ve/f+wld+ONN0YbKNU7AnDPD9xZoQBoAyx4ARPdZvfVIoE7HGykPRkP8eNNb3qTe97znlexIdQHHXrRDmq1FuAAVQap34F6MFetWLEiArFpQKkoAwK9cZoDTh0rGqwK1jsU+RavvUzKBOPDB2FSMql1T84nOiyJxqIpKbQf+4sKIzAvwCiArgRVnjvx4Mu0Vb1+y/p9pfZmLavo67RTqfTyG5FomqUNAbjXsRodRxJTEdntWTooXNN6FiAZde3atZmiWNVaq0j7nDlz+vVYTArceR6/973vOWhsHN/61rei6Gm9IwD3/MCd+VCUIeZH8g0qJQXnibgT+X/1q18dbQgVP175yle6v/mbv6nYEFZe+B7gmORg51soVgP5ACAuX7484u8mAe9KpMRmoshUsh/l1ktWFRjl+kq7gBbdL6KeUG/AbxJKji/vV/SmRv5qAxQe6iPpR0lTAtz91QLt5tqKoF2rCNTd5/IX3c9py1N0HaeCMZl1Y6S09816fgDuCSxXi0+Z4PJwygCyQBnJqAMFtDNMkgJ3XqCARckYoupy7bXX1h1pAbjnB+4ACcC6VEmKVJVR7YiMAs6JvMcPou1E3SsdDz30UPRdXE4Sas9dd93VK4L/jGc8w/393/993XHT308AZGM7AFU98C5gU41iIlsp+RNFtkqBLyX4cW9pppdpZ8AZ92I1hrGbRi1GfPeitOXVTmyJk8peEVK08ekw1JN/C8TTN/X6p0wb5ilb9gccA9qboR1yknD0m4G7ntS+AbjXsBQdyYQykJdSkw6kcJ6LJthHHnkkivYVNSlpMkFFYyDkWVQD7tOmTYt2fhQgA2Cgv37BBRdEQw+w5ks1nnbaadG/48mNAbjnB+6UANgF9HJUA+7ve9/73BOf+MRjNwSoPfOZz4zAU/yIc9w5B+DOhmXxo9oGXJx32223uXe/+929ImbQqFCjQSrSP6CdkaAaDhf1y4MPPlhTh535SJrhSaLVzIkAUhxsf04UYII/Dmj1JUmL7gvpbNM+JYAyj6R1FkQNK0ovXZF8bfaEDeTs4LhCzxXY1T2z5CIUbc+s5WFznCYcfyXaZi0r73W+7ZuVDlOrjQG417AOHQpYOvHEE/OOk3B9P7dAGbx2TeL1lpv7k2mrAXe00qFBsKSv47Wvfa17yUteEv2TKKxPqyACz0Y98SXPANxrj5YkyamUgCwk/HCOasCdJFY2TBLAKwq4k5hKgmqlo1pdUNZhTMR1+KnbL3/5y0Jpba38PO7YscOtWrWqoj1EJ+CZAkAm5XpX4rtLJ11ShkVKP8bt70sPAhq5FyujUmpJQzmRRGQRfHyeB7jzPred8gXkVW/fUUhT12Yah9LL166wZfZ3tXYrMZY64MC1ImBX2wJwrwPcSYKbMWNGMz0DoS5NaAF47bzwisqFkH4vkeYpU6Y0YYvLqVIt4M6L9te//vWxG2vjIyTtAO6KrgMovvvd70Y7mgbg7lzRcpB0AEv42Jgcg2pgmcg3fSSwRP8kjbgDXl7xildUjLizyoLOe6Xj3/7t39z//u//HvcVzySSlUiI/uEPf+h1WT1d+HJGevOWyu6qGzdu7DWXEZwA7AC20wIvn+/OM6nk4Ubwtak396Pemp8FwKXpnrQ3FEyRrGSelQKtAPAsSTGGSLui6pLW1PPTqqDd31xK0fZGt8V3HFqJElNtXAbgXuOJDVKQSaezgX0eE/DDDz8c8UOTRqHqWYxJG63sgbZ/QC3gfuaZZx6XBIlqBRsioWqCdrcOtl7/yle+EqmLBODuIoCNA+gfvEwrga+kEXeuBSQvXry4KnBnxeP888+PIohS5XrWs56ViCpTC7ifd9557uMf/3jFR+jtb397xGX3DwIv2KDaBlpsKHXuuefWeyQH1PeAd2hKUsUS+BIHPgvwIsrJSg2Hova+ZnkZBq4kqch9qAsgOYs6i8A7YzQrV5syeG9gV4C7JCFlX8rmXYKjURTtsgz7JimTdxmUKKnj0K4s4yfJveLnYFectkbvbJqlrmmuCcC9hrXobCaaIAWZZkgNrHOZlIi0MzEVNcEqtwKKzEA7agH3F7zgBe5tb3vbcSb5wQ9+EAGyG2644djfSYb78Ic/HID7UYvAL45zY+EV+86OjFcNuPOijecLXHnllY4+qZWcSsRd4Inng/OTcNwBLnDcifzGj3POOcd98pOfrPhoPOc5z3HQPfzj9NNPj5wMdnj99Kc/3es6wD4UqnAcbwG09LElTpokFPk9a3BCfHd2jAOkUgAAIABJREFU8QXEAUrLBHB+QqkivWohY5I5m/ZkUbMBGwD8sYUkJdOMH20GpXrxTFAnntM4aC/TRmnqnOVc5gzao7aV7aipjsqhoI8qbeKWpS3NdE0A7jV6I0hBNtNQbc66xCNTeWspBZn+rNVey0a1gDsb8qDtTbRMB0mHbP7j73wKB5pdN0PEvbqlobj8z//8T68TqgH3Sy65xN19993HUVfOOOMM99nPfrYmcEfNxX+JsklWEuBOH0OVqQTczzrrrIoAHMrUc5/73F5tgmdP9J9IPCA9fpAnQb5EOI63AECbZFWBdkBqnuCEgDQriXPnzk1Nt0nTP77MonZG9QGwAKWi5kkSbf37a0wzTtPy3RVtx65E/KUZLrqMdo/NQ8NJY6syz8XBkVgDTkrZTkirJ50m7Ys24/wdTnryQDuPQbBo0aJck9VAs9lAai8gB5WKoqII4t6RDD1QV3lqAXfAOADLB+locLNzp6/bDWAHjAXgXhxwf9rTnubGjx/vWOHQAcBAFvL66693n/nMZ3rdzNdxF1AiIp4XuMthiN/wzjvvdOiyxw/JR5K8XGnjpqc85SkR/z0cvS1AVPr++++PwGmeHU21C6k/x5WlkiVaDxQJovrVFEwku+hz39OMAY1pwLt46kmAqb/hFA4D9dSKGGW2OqddNvR55aIkpbFv2nOVM9AfOOz12h6AexUL0fk88Gw2Eo5ggbgFmPSXLVsWcTWzLh37ZQ5EBZlKo6oWcCfZkYi7H4VFqhXnydftfvOb3xypmQTgXixwx0nCefLzBt7znvdEQLwecKcmaVRlADdQZVASih9IfX7uc5/r9XeSUqHExI83vOEN7oUvfGEU+acNgFH/YJ8OVm3CcbwFFL3kecPpybMLtMryqTasKhaVzO/XnLkZ1RiB6WqJtIwHjQWAZZZ5nHsxVgW4661IyKlgnoOuxrWAfeVHgTnSJv4247iVUyNZyzJXD5R83MoqMWn7MAD3GsCdqCdLeuEIFoi/GEjc4oWW52UWL/OEE05w/AzkoxZwRwLwda97XbRFuw4iVUzcPo8Rfjs89wDciwXuOE3Y3+eQE62GQ54XuONs+TSXLMCdOsC3jx+MG+hTHNQfh9s/UG3yVxIG8vPntx1nGABMAiYbYfnJqmlsJLAKMBYlhbJZwSk6+V6KNYC4eomjApfUJc6BT9o+tQ0HAEeB+agW8GauQgISR0F0Hs7365skap+0fn11nlYzsI92qC26LoroV1rBK/pezVZeAO5VeoRBUcbE0mwDINQnvQWQfiRxq0iKDC+ZgZiMGrd+LeCODvd73/veipJ+fjnf+MY3ov0XAnAvFriz6RLA19/EiMRXNmKqFOn2qTLUpFbE/fWvf33UXwI9tZJTK1FlAEFE/2+99dZejf7iF794bOX0gx/8oPvtb3973DkASpSJWnlzm/SzWO0rfMlGJV+ShI/TVi+q7JcsioxUjPyoNn1c5B4VPm+dSH6SoApjEueEuVw7Aae1ZVK5Q79+1M1XOhG47Q+gXRx+bXJVdLRdq9OUr/yLtH3W6ucH4F6lB5lU2K1yoEdAW32AF11/Jgq2Bi+SIsPEBq+9jGXjottfdnn1gPs3v/lN961vfatqNQAGV111VUTfCMD9iJkqJd4RlPjhD3/Yy47VklPhuAOMv/SlLx0XnQbsXH755RUTXdMAdxKP0XiXZFza5FSeS3bPJZkyfvz4xz+OgjAcOHXotsePL3zhC9EqTTiOWIDnB5sCaHFoAJSSvVUCfRJbAYz5qZbYCvhasGBBIXOfJB6pc1LFGskF0iZRa5K0K36O5Bxpa7XovZRsmO/5nWuUiNqfnEYp7ih3IAsFqVofaOMu2S9LX/WHawJwr9KLDIw5c+YMiG3m+8NAbkQbeJGhIoN6RRETLS8LflguLitRqxF2KfIe9YD7zTff7NiRs9oxffp0973vfS/qowDcj1ipiA2YBNzZuRbKTJIjDXBHWvKyyy6LAA2gC1ADxx16RvyoJAdZjVpDWeyMqoNE5o9+9KO9ynzjG98YjZdwuCgSLKlDVgL9KDDg/YEHHki02sjcJt5xtagrcypzX17KDHVWkqd44kmi14wzceKJeieJ0lcbI75mvBJM/XP9XVdF7xCdJ0ldW2FsaqWG9mCDNKsztdonWpFECPqjxGOa/j0mB9lfBk6axtc6lwHC5iIhClqURVu/nKIpMrwwAq/9+HFRD7hv2bIl0gKvdkj6LwD3v1ioSODOCxPFnkpJo/E+SQPc3/KWt0QRdwCYEo2h5VQC7pU2YAJoohjDp38QRSearuO2225z73rXu3ppOz/5yU92SIsO9MOXUaymBEJuD7QZQGetAyBLX9bjfeehzDAeJc3IvXhfpw2q0GZ451zH9XkixHIgFHVXWX5kXzbRrrF57tdM41WUIfozrURmtXbI+cMp85Pim6ndfVGXNpPyMnsf2UUvvqPVQAbzTDpFLeH1RceGexZrgaJVZJi8URUIvPZ0wJ2zUQaBl1rpkIJIAO7lAHdK/djHPuZ+9atf1X3A0gJ3pCKlPgKQIgpPUmT8uPDCC3tFzdesWeNe/vKX9zoXQA5/Xgc7HCP9GAcB0CKhYPUXEFW3c6qcoIRUaCPVZBS5VJszVYuoYl/mzEq4otKttdlh2kAZ2EUygJJ+TItb/ART5uQ8UWLxrwGvfn1YERL9iPph30bommcdB1mu04qD2pdXHYfxgx37266nWWwbv6btd7/7XQTc/R+8JU1gkioq4matVgayY+EIFmACIfJHtDdtNKeS9cQRhYqV9kXV33ujXsSd9sOHJs+g0sGGQCQvBuBeHnAnh+BTn/pU3aGYBbhTKO8igPtrXvOa6JmLH1pV8f9OcmmlnWABYXEA4Wv+qwzoGt/97nfrRpHrNrqFTxAHW5rttYAXIBTaFEfc2RH9hO+SJiZKZWbWrFmpLAgglqQiKwRpQbtu5kfK8wJqrVrwybjSxkqsVDD2+FtSDn4qY/ThyXLUUNdhJSaPcIOSeOnXgSTxmKb7Io67QDvGZ+BjMEUkfGDhg/k0N2m1c2l70HBvtV4rr74k7K1cubIw0M7zVaSaQnktb3zJSYD7Bz7wAXfdddf1qhyAg+RVeO4BuJcH3JFThMZS78gK3CkXygsc90oRd1RsULjxj09+8pPuF7/4Rb0qVf0e0Pf1r3/dTZ06NXMZrXyhD5YArkm43ijMQJmJBzMIdPAOBfiniboCnpFfTrr5XJEb/AhsMzdz/zT1rtTvSnYlwEBOAMnRj3nMYyK7KFm3lcdLvO70Hc42oN0P/KZtI+MQ8O/vy5G2jIFwfq/kVIF4Gi/uGL+LRuNvFiDvNquX26wGDlKQzdozja9X0SoyRSVjNd4SjbljEuD+ta99LUpAjR9Esvhu4sSJAbh7ximS406xjOFnPetZUTJgrSMPcKfsV77ylRWBOzkO0Gj8A5APiMx6EKj5/Oc/79jQayAeUusgOgxoT0oZIlnf389CkVdfsz2pPRUsZNPDenQVnyKD01XESijRcH7S7IJarW2Mp6VLl0YBBrWLYA37HuAU9KfkSsk/gpuyKvNolQaHPUTZ6z8xNVVlNLgE5pmwAen+oOPfvtxYf6DWBOBef+AMlDPiL6Y87RZFBu3rei+mPPdp5WuTAPef//zn7tOf/nSvZk6bNs199atfjaI+IeL+F/MUDdwpmZ1Gf/KTn5QG3InmvvrVr476MX7AZQeo+5rvSFLmSV7jvUXU/uyzz27lxydT3QWCeb+nTe7kGvIGiFRrIyHen1mjrgBnEvZZNat14GgQmZVeexHBQ+otNR0AaJ4yqRc7+frOJJH8Sy+91E2ePDnXWM3UySVdpOAu/aaE3LR28xVj+pNDU5LJo2JTyUH6QB5j69++JqnPaWtVEM8gZDvmINFX5tBr/rLTSJ/Va42kH9MsBdcrsz9+nwS433LLLZGmePzAIWKzHeagANzLBe6ANegytV60eSLu5JQgO8nye/zgvkT8iWrS1zjXL33pS3M/DijbkCA70A6BYIBXFu615kn6grIq5RWksSlOAFH3avk/2jRJOuF5aS1+3XAGGNPadCpNvf1zqTsJ3P6+AuAJZFUnTJjQb4A77zWcHT4JmCRdqZGtJD0aouzpRloq4B4vWpO2Ih3Kzha/TVFFX60mrTeWrjnFnB003IuxYyuXIs32tDsFVmtzkH5MNhqSAHdA42tf+9peBcIh/chHPhL9PQD3coF7LQ667pwHuLM7K2owlRJJkW0899xzI4BIZPf+++93b3vb25INsBpnoVb0jne8I3c5rVSAVFAAUFlpDrQXlRkcKGgrcXW6tPZgrqymuAXGEJ2i2kZHae+n8ymbdz/OYl7VF5zK9evXR+AdZwDn4qyzznJImfan3T7pCxwt6dGnsT3PNteHKHsaqx05Nxdw92/nR+P5u5Iw+PQfZH5vdiAfNNzTD6T+doUSUougtPAM8JIZqPzZNGMjCXCvtrvnK17xCveqV70qNXAnyoqDFj/Q+376059+7M8/+MEPop1D48eUKVOO202UuZANfeC4xg8ixUlBJtfHudwqj0RMQJIOItQvetGLKpq6DKoMAAeQe88991Tt3jzA/Y9//GO0qlLppf65z30ukuol0ksg6KabbookKuMH4K/SbqiUiZ57/IhrvqcZt616LqALaVVoHNohNW1bRLVRdDmPoojuXU3bnfriZIAhANdFH8zV2IN5PytdhjKkKU9ZK1asOLZfB7kb1L0IGxXd9jTlyckBeOOUpNG/Z+7QZlQBtKex+l/OLQy4x2/vJ7mKJhDvJCZdAaNmSnQNGu7ZBlN/uYqICFJnekHkaVegyKSzXhLgzjwCAI7TKFCbefzjH58auAP4iRjGD3jUJEjqgIbzwx/+sNd5gEgf0A8E4I4RyCf4r//6r8KBO8/MO9/5TnfHHXfUdES0TP+jH/0oUhOKH5dccknVXXZxyOLRfIAa+RNFUi/Sjf7Gnl0U5YR5UoCalZIiQGmlRFXmZe04mpfKUs3SPLtKUs2S9KqAJVF26qgVCIF5gC7t4O/SuG9srxdzN+UDYC+1JUnJSoIWvTrJNeGc3hYoDbj7t/IBeyVuPN/jhfogvi/58dRx0aJFIYFwgD4xqCSw7JtEEq2eiQJFpp6Fjv8+CXDnCqLht95663EX+5HlNFQZIuB33313r4qyrE0kl7mJfkQ//pFHHul13hOe8ARHdFnHQAHuyNyx4VW1I2vEHVlGNNUrHYCdX/7yl1F0WO+VT3ziE9Hf4gdc+Be/+MUVy+HvlXZ/TbM6kW5kN9fZAqgAKea5rNF2JRZSDgCOuZPVnyLmTgA0Saokqwr4ErFmdSCpPnwWq/Oss6rHik1au3AtUXbReHwnEJuLmgSA12ZPrUAfjuM5tRPnJOleJIEak2U0Vr6mIcC90q3jEXk8MHnZkpLiukbv5kodgoZ7cQOs1UoiooNOdRFRt6Aik773kwL3b3/72+4///M/j92AFwgbAyk5Kg1wR6GGSGv84OVL1J2N2G6//XYHqKukL4z6ib9rZy3gfs4557jLLrusqmGoPxsMcRRFlQH41KJ8sVJB0jRHNRoSSXXxhGDG91//9V9XlGykrDTAfcaMGZEYgDY6q7aE/uxnP9u99a1vPc5+b3/7291dd93Vy6ZsyHT++edXtDUUpEpUpo9//OMRD7m/H9rlknnOp1ylaTd9RKQ9DqZx6Ph7ETRD6gnFkOeCuWHs2LFRuWmTINO0S04C74I0mu6AWWxB/ZQ4Xem+nKfVA5XfSuBdG3XRRhybeu9K7IktK+WrpOmXcO5fLNBnwD3eCT6QZ2AogcPXj/d/5/oyBjuDDBAQ+MgD8zFZu3ZtBETy6gJr8p8/f37iDUUGpsWPb3VS4A6Nwt+Eh+f1K1/5yrHC0gD3G264wb3vfe/LbH7t1qoCagH3ejfhZUhCW5HAvd49v/CFLxzjgqcB7pRba+OjNMC9Xh35HkcKWkx8gx64/QD++AGNhw2VKr0n3vve9zrbfLDXNeQmPP/5z09SnZY9R9F23rGMt6zUFgFV8c0F4Ig4QzUsArjjKOPQTZo0KVphSUPLyNNBabn/AqfKZ6r3/gDjKAiA3cpcQchjh0o4DQCedOxwHufT1sBnL64nmga4+03yE13FGYvrx/v8sCL58UHDvbjB1WolFS3/SHRo9uzZrWaGPq1vUuAOwHze8553bLOOiy++2L3//e/PBNzpd6gTlRJU6xkDTebvfOc7x1EDBhJwv/766x0R+0ov5aKBe5ySRN/Qd+ykqtVa9RfL9yQTiwsdj9B+6lOfilZo4scVV1zhiOD350PRXiUVZgmAiSIDKJOiiF8O+uU4z/UAbBI708fMo8ynWZ2MJPfxzwEHcF/aWU/mkLEv7nYaLXN/59ciNn1K28Ys59NO+lyrCrVWPoLUYxYLJ7umKYF7JS+Pv/n8eG2rLFpNUdF4BhsqESzdhmPgWKBI+UfGKS8x9gJIyv8bOJau3dKkwB2OKNrd2qCH39H91pEm4s41aMP/8z//c6qttnnZonBCP/vHQALuKGbAJa8kcVckcJ8zZ4776Ec/6thkyz/uu+8+9+Y3v7nXoALokUwMyFCSoQ8y4NDDpY8fvqRof3wmRW8heVIc7iztFF0CYF5pp1VALyozeYG7OOGssrCqlsXJyNI+KeWABwDuteggnMMqQ6VxVu/efkS6kgNU7/pGfq9VZCnm1FpRof/5CVH2cnqoJYB7JSAvao1kiQTqff6bD+Y5L8lDHzZfKmegNXupRco/ssw6a9YsN3HixGZvdtPVLylw5zklWXTlypVRG6DNEHnNCtwBIgBNpAXj0dtKRuJF/rKXvSziwMfnlYEE3OkH5DRxpOJHEcCdOZwERSLkBFTiB7u3sotr/IDb/uEPfzhakQFA+ACT/rr22mvdhz70oV7XxRWCmu4ByVkhQBc8bCLXWTZb4vYCtdhWia2VqsUKVh6VGf/dLqW3OE0qpzlqXq4ousZOpefcX72oxWuvdSOVIZpus9JmeNZ5lrQ6UCnaLhpWAO1ljswCddzLrWb10n1ufBzEy0vmgfN/p7RqIJ6HFc++kRNEX9ku3PeIBZg4AYBEofLyMsVxDDkS2UZXUuDOixw1GCKuHERjL7zwwmM3TRtx50JeTNBevve979WsPGOEBEmSTCtF4gYScMdQ1WgneYA7oABlL5JRiYJXS6AkAfXqq6/u1V+ivChKiDPNnA/QpP/YtOlNb3pTr+tI5CUJOUmQJ9sI77urfG47oD3rXCdAq51La9mKRH+cuiz34hnnh2eMujdaNIJ78k6gfYDVOFCVHrnm/DyAW+Cde9I3eVcqih5lcoApl/pVmvfE8+dZC5H2onvg+PJaMuJeyyRxfryiZww8SUz6D1hcdjJouJc74JqxdKLtLPnn5U8y1vhBoSM4ftl6mkn/mmuuqQiofLUPnnM20VFS4uMe97goiU0HIPzXv/51r3JIVmTXzVoH0pBscIQzx9gAqDA2KB+HDA35OD0mXh6Re9F40lgCcHD55ZdHl3Dv3//+9xUvv/TSS497uVdrb5J7o33f0dERnVrN/jNnznRnnnlmxeJI5mbDpPiBnbG3Dp4NQHZ8RYM2A6j5ARRQF66DylHvuPHGGyvmJpAUzg8HYwVgRNuY3+lL/n3dddf1AugAEjTe+xtwV1CLaLtsXc+2lb73KSRKFK1lKygkSKimBe6MEfpIVFjuUW1TpiztSHKNaEXcF+Dug2k5QXnlNFUPjVHx6rNoyCdpU5ZzlM9Qa4VFuu6VVLey3DNcU9sC/Q64+w+CElp5KPyXhQaXNoASeOeTAbhw4cLATR4gT442W1LCTZ5mM8ZCQmoeCzbftX7kqL+Bueazdrk1UoSUZ76eZF+5NWl86YxjQDRjuIhoexrt97SJqnpf00+AZUW6Ja/L+7lRB3Ug6o7NcPg0B2iTJv6GLYqaG7SRlTZpaobIO3Vh1YR+wKGIt1XSopXyXBrVTwPtPv0WuFeLFigCI4qNBhuTgh4Somr+0lhRD+VAG1yt0N4io+1E60466aTg9LVCx4c6DkgLiDoDEBEnOe0mO61oOCl84LBk1W1XVJV3pjZBSmKLtImq6iPqGqdk0G+sdvmra0nqkPUc6sI9wQtSKBKQpUzxvbOWH78uvjpEX6VdrSiqLsJKrNJgh0pSnAG0F2nt5GUNKOBe6SHxqTVMbgJffGpZVZ42AL7MjR+Sd1s4swgLKNrOiyXv5EhZLO/DkQ1HsECwQPNaQLQRAJlWXZnj++vcTntpqxRSssx1lKHEVtE40gS0tm7dGlHP6u2oqvv4q+GV3ttE3bO0I+2oVICPtov+SLSdXJwyVWDEeWdMMjbBI2nsnbad1QKdclKUzKzz/PEQ+OxFWDtdGQMauPuDkN/xKnk4UQRhyUpKNdKSFzcwvilUOpOHs5vFAkTb4V8WwW1nTKBI0YiXSbPYL9QjWKCVLSDqDJ88t0Te++PzC+iE7qEcgiwAUNF25SPU2y2z0rggkRyQV8tBUkJqrd1RcUJOPvnkhkTdBZxJskUhhwg7OynzKdnfsp4BYRDuk1WxJk/d5DxQBs6a32/aMTeA9jwWzn5tmyVRHc5+ef+6kkljwoQJ0WYPGpCaSLSExQTIANaSo/jx/oZQ/csq/bM1irYzAeWNtFEGYybIP/bPsRJa1X8toMihlE8A7/2JOqMkSt5bJP1mcUxUBpFmuN71oubVRgvykLVEABQg4/paCi3iup966qmlD0zGAnVGPpT2875nL4EXvvCFxzZoKrMSojjJYcqjXJOmnnoudu/efUzv3+f3iz6UpsxwbnEWCMDdsyUPCRsvVaM7AOK1zKplQy1haaMdHixNjnkBYXHdHEqKW4ClWyZkIid5Dl4i9H2Qf8xjxXBtsEDfWcBX9KAWAu9aWe27muW/MwEK1I0E2rO8kxRtpzbQQ7JE7NUSItdwpis5ENwnnpBazQKNiLrTTiLdKCFRb/9gp+Xx48dH9KE89qjXwwLQ0DnpuzyJxfXu5X+vVRrej/Gk3ADa01iynHMDcPfsikeddAlOAJ7LlQku5RotI2rplQdOE2aZD3k5Q6T/lVokt50xg+xckH/sf+MktGjgWEDzOXMDoEWqM1koIc1iNUk38n7KKi8oSUQB6ry0QpRtAMHxcirJP9ayY6Oi7rzDr7/++kj3X6vwvMvZqZk28Dfe6WWPE/pQEf9am14VMfaUEyFlG54FjYMA2ouwcP4yAnD3bIjHf+KJJ6bizvnJrfKO45F58eS0xCht2vzdF0rIYoGidkllYkNrGiWZcAQLBAu0vgUEIAFJHNpsJkukuq+toUg5wCurZKHyAGSLIuwQ35RJThOfaSingEjyisoMmgDc2SviqquuOiaJyOoq+yiwksE4wSZaudUKfNEBOmELf1yWJRXJPXAUcEzkYPG3Srsj9/UYH6j3D8Dd63kG6+LFizPL+cn7Via6+PHcgqUuLRGKJyiVmr7IGB+oAx6wDUUm625+vt2YzMIuuwN1JIV292cLEHXnfcCPNLzLjqoWaU9F2/nMk9hI+/1t7osApPFNmST/iH3TcPCZy8veTVWbDmFHHA6oQohXaKMkOXpSKNLOvEquLcJe/rigP3xN9aLHpHY/pd2SfxRoD4moRT6h+coKwD0WcS9j8yXtqCkqDQ+9PHW8Zj18lWSfin7w8w2X1r86605+8ZZXirYPHjyksoHa7M+kgB/9PHz4kFu/YYPbvHmLLcv3uNWrHnWHDh6yyE2bO8zuqz0H3diOse6iiy5yY8Z12N+OXGvvjqgYW5uNPvnp7jlssqV2gv2Ng+v5LRpTbDxmP4cPmZJD+yC+dAcPoaBh9aQs+33okMG2Q+cOd8ftt0d14JrDh3qszB7XbvXp6jyy2+T5F57vppjU5aYtm6wMe2HapiOHrLxt27a5ObPnuuHGhdxuv+/es8uKOOiGDG6PVBciTqaN8V27d1r7nNt/YL9dZxurWP16up1bt3aTGz1yjBs9aqStds2y7/fa9wej87q6u9we48O2tR12s6ac4A7Y7yOGjnJbt+yI2r1+3UY3xhLuDls9t23f5vZ37nfjxo+LooudXfvckGG0bbebNWN2tDIyzmy6Y8c21251o/579+xze/YecFs2b7V7dZvdD7nOA2gW97hhVueuTnZMHW4RvTFuhNVv3959btfO7W7Y0CFu+DCTD2wbZOeaTN5Bs5kZvcscuUMHu92okcMN8HW7A2a7QdbOIUOHGW96qNlgt503OLJbu/XHaDtvv91vFLsytltujPVFp10zfNjwaFw4Nyhqf5f93m7fH+1iN4j6W3n0bZv9x3VE/bjWqmQ/bdaWw1Ed2uwP3WbHHqtX+2Crr/VlpFJh1zOehg4b4jr3G+fY2jt85Oiju0sbz3uwbUbXtd9NmzrZmfnd3v0WeNjf6XazGc3gg27enBNsXDi32vpvX5eBw5Hj3dDho629zu3asd1sc9hNnjDWjRk9Iuq/NuvTwe1DDPAcsvrY+DD7MQhp2xHZ3eHRmKS+h8ye7YMOucGD7DkYO9LqctBsbmPRxsTunbvcVBuHK1cuc+MnjLb+7nD793RZ/0xx+7qHO7NsNP4Yo902wLDLAas7/cT4PnnhGYknMZ5xfpireZ4axS9OXMEaJ1JvAkXUu9KmOUnuobZr06Yiou26r6Lu1E97qWRJvOTasnaqlvODE8fGeryfeXZI2JRDRP21YsA41u68eq/LGZGIRRK71zpHlBXuQ5nSls9bbvTusAmBsQ4+kdSl/h1AexEWLq6MANw9W/KAnn766am8/rRdoWi8PqWvq+g7n3wnz93nxgcQn9bavc/XLn5pIjuV7lqJ2z58xMhjTphAlq4FOADMbd6P+veOO+5wvzGlggMGrq766U/dlk0bDZQamDq6U9/06dPd17/5n+6UhQsMiBkaMhDXbUC73cAPCLhl+zcvAAAgAElEQVTbyrNT3e4DAGsD70cdAwASZwMsAfB8x7WD2u38g12REwBI6iGpyuoxeuRQ9+D997kPvP/9bu+uPWiiukPd+1y3gTaA+34Dvjt373Bveusb3XNf8Hz38KpH3N7OvW7kmFHWjkPuT3f+yV140cWubfBQ98iyh2z5eLO95Ea5aVMm2wtuT/RiAUxu3b7VjTOgtW79Wrdxy3o3zl6Ee3b2uJtvuNNNGjfVzZg2xT31qY8zYGvbi48ebCBsv7vb5ONuuvUP7oTJk9yTzjrb7d+203XuOezuufMhq9sod/sd97jF9veho4fbufe4tRvWuSkGNHE6RnUMcU9+2uPcNVdf7y6/7Aq3ZNFplkw2xq1atTyqz9ix493SBx52N9xwSwTed+3Y47ZtNvC/d5cbOviwmzhunNuxdYfrGDfJzZw11wDiBLdx03q3euVyA44T3ShzSPbs2mtYc7A7gI2tT3p6Ol33flNhGDU8evlt27HLtQ0x4D9mnP1ttFu24lHXfXiw6zG7jTDAPHXKeOv39W72zOlurDkGY8fgWOw0qt6kyHamreE2b9/pugxwDjMwjy33d9k9DJD2mHOHNwfgVmSYMTZ8xBC3c9d267/D5kCYikj70MiJMffCjRk7IgLW48dNdGefea5b+egqA+N77DxzGKJyzckYPsIclB2uc+82N23iKOd69rsD5rBs393j9hjAbzenZfLYTnfp4081R+qQW7Zyu1u3w8BMz2g355TFrmNCh1u/ZpXrMjuOH91u/TzM+qrbdYxsd1MmTHd797UbcLekv5Ej7Pe9bpc5AkPNsRk/fqLbt2e/GzHcxtUh291zyCE3fkyb9cNQA+673cxpY9zWDTZ21q53F553rrv55qvdWeecEgH7R5ZtcJOnnefuXNZtzwUOiY1te0yGDLH7Wz/yzLSbHXAczrzwUjds+MjEE4mAEu8GgTU/WS9xQQ08UXVmjmLMZKFUiJoRp0wU1QwCKMuX27N4dLfyWvKPte5Jv0gJrqi6qRwJUGh3VL2Llbjpr5wL+EpCGtsD5PXOltxoEXx4v3+LTFhVe6krbePfzGMBtBc9svKXF4B7zIZLlizJb9WEJfgPhDLqiSDIg+d3JgK8fSkclMWhS1jllj6NSWjp0qW5ddsVbSfS4x+VdpbT9/TvIENNRwC8c1u2bnf//f3vu06LOP7hxpvczfYz1pZhActw8AFkX/zyV9zjHv9410ZUx/7ebRFhQA1RXMAcEdUuK28Im8dYBHfv3t2G5ax8uKKDzPkbOtgij0TyAe5HovSHLDQ86NDRbcTNEThkwGzF8mXuG1/9sluzco1rM2Df1WVRb4C7fd9jYG3n1i3usmde6t70lje59QbMd1lke9S40W70uLHuUdtUZahN8rv37Daw2ON2WkR7lDkwE8dPMpC8ykDvrAg87TaQRgR9h7Vt48aNBlI7nN3CnIbl7tFHHnUnTJ3ozjtvkYHcoW7arCnucPuhqOwVq1e47Vs2u1kTprj2rja3Z0en+921N7uZ00+ycra6mSee5KbOnuHuMAdi5eqVZpceA9zb3NkXnObe/v+udF/60jfs3DkG3i+3KDO90WW2tej0gR73b5/7kq16bLe/tRt4nuMe+PPDZqCDFm0aYsB8mFu7doMbYeB38pSZkdQnIPfhhx90C0450U2ZNNkte/hRN3jYGAPuBlwtej/MIvzOQLJt3Wa/D3HrNmyx75wBxVFu0oSJbrPZsdNAPqsJ40aPcpMnjXMHzUE5YfJEc9i6DIBMNAdil0X4x0bAnej8fit705ZtbsP69dGqSptF20daZHzHrh12j6GuwxyQbuYJa8V4W20gSr192yb7HOoWn3pmFFXv7Dxg5+y1dox3G2ylp8v6ae7cU9yf7rjTbdu6yb3mb17i/nzfve62O+51U6ZNtVUFWznZsdU96QlnuVtvvsPNmjbWDR5qKyoWaRxh+1zMmz3cXfHUs92NN9zm7ntwl1twxhmuY+pct8ei/IesjhvXWjsB4UPabKXDHDfX6RbNn27jcaRbt26Xmdi4s6YLfcBWNG666Q9uuil5LTptsY1FSwq1lQWcSwv4uxnmhHV3bTfbbHOnnDzVxuJeN3bEaLdr+w73x9t/7V7xiuebo7PF/fne5W7ugovdqIlL3JARHdZnQ8zmJNShfz3syDNjzx4/7aOmmuNm/ZTy4JkHxPpJmkXTFFJWqerp2jRH3PYskXLtGFpGtF0Vf+ihh6LotR+VzmID3peISkjZLUsZ8WuYr3lfaJdYv6+xDcCcH/j1caqrgnLRbGNjRjlvlMW52uwrz7tc4J26KGcuTzBK/a1VUl9JqAh7hjKKtUAA7kftqU0OGqENW68L/aU3zmVy46FnEkXWS8tuWloMkfh6Fj3y/dq1aw2obc4UgfLvUE1JhlUSTfB/6ZMjFBZF2+ED0L8A+P/58U/cmrXrDMyscz/50f8YvcCWPg1osMS9xyKRb3zLW9y73v1Ot+eALflbtLAHGoyBGsB4t0VcCfRC0Tgc0SMAaPsNlFqU3EA0gGaMOQLDDcQAqvfs3eMmTZ5q48ci0l1gwDajg7QbVeVRizRvcDdc/zt32y23Gu6HHrPXHbAxN8qoFQeMGnJgzw73Ny9/ibvy3f/P3XnHH93u7gNuqEXcd+07YMD6UauHUUvMeRjcPsxtWr/JTbCI7imnLDgqQzfOgOAuc1AOWjR4tJs6bbqB991Ge+hykyZNdZs2bnbf+PpXLbI90j328ee5kQaanYFPaC9LH1ga0TsmThzn2uz8CaMN/K7f7q675vdu4oQTIqrMuIkT3JIzz7CI+93uz3++P3qJ9Rh4n33SVPfCF1/h7r1nqYHeTe6yS5/u9u/bbc7Aw27G9Klui9Ftbv/TXe7keYvcPfctNedigvvznUsjWkdHh0W/O8ZYv2y0vhpmFJvJbs6cufYi3+ceePA+N9MchdmzZruVa9abfTvcIOuzndbGLqtzt4HLEUNtnwdzpHbs3BNFsHusr4fZOUQZhw4bGdFphlg99+/b6UYawIyA+6Fud4LRgfYYYB9uEeE9u815sr492Nbu1ltyHM7G3r37jRo0PqLuHLB7jRk7xnUb+N1rSXpdnUY5sTK6One78Rbl3mIOSZfRUvbvRyGlLXLqnvikx0ZRzk0bt0WUFMbAELPvs59xibv/3nvdBrtm+vQZZpsNRv/Z6x5zwZlu9aMPu9FWnxEjR1kfGr/W7jty2C53xWUXuE6Lnv/m2lvdCLPP+Rc/we2wMWvGcA8tXRmtjCyyVY7pM6ZZFJ372BK8UVa2bdtngYgpbqyNkUGDh1lfHXQPGoA7QJIfnBx7PtoNWI8aMcotOXWRmzd3lkX+bAXhgMm3PvyAReKHuQ5z+gYP7nYLF82xZ4W5cYg5MzPNoRxhY9HcJrMDdC8oQ0fmSDw2SEWD3LipJ9p9q1Da6kwjAmyAMUlGZolmJ5utsp2lSDk7e+IwZwFzKoOIKyCzjDZyDwIUgHdWBbI4F7IQ9URbvahdq8W514pFJQqP78gB3mvVX+9zyv3L6tihiL6nHWKztp/yVL7//kk7emgP85PoYPweIu1prdi48wNw94A7EdNm0+PWQ3kE7B2KtlrmUJRCWfhMrnr4s04CjRt2jb8TExOSXnmjZPQB/L94tJ0WQWf4S/kGFMDs9j84u0S8D3ZbdMQ+ieQATm770x3u1tvuMCDd5a762c/cutWrI241POStxtk+4+xz3A9++EOjVxgYgftLJN3gR49FYQHsRNnb7KfbgApc6c5OAP+uCKBCdTloEcxDh00NwIB4l0XrR4wYa3zvuW7WzLkRVabbosMPL1tqoGifW2U0jl/98tcEnA0M7nP7bZyNNGegxwDfrm0b3RmnL3Lv/pd/dCsefcRts7912Xd72Pp7z14DkKOMcsPPOOOqd7ixo8e5CRZx3w932oCTVdKAm/GPD1l9BxGJXm/3Nz644bRtFj39+je+avz5ie4Zz3xaRPXguocsEYwt0h9z4YXupLlz3M7tW8xOB939d93vbrnptogXv80i0SNHjXDnGnVi1do17tY/3mb3GxrRzHbt3+Le/PZXGzAe7X53/Y1urwHhbgOdUP8nTZ5sdR4fRdRXrtpgL/wZ7lQDmXfe9idziDptBWGwAcFRbsOmLQagzSkZPNoi5idEEfftFokGMHdYdHvdxg0GrtvdhMlT3BRzig5YJH2lrV4QRSfUvc1UJwYblxxqCy/3w/TbQeO22/jpMednl61eDB/W7uaeODvibwM+AO6Mo/1E+2ys7TvQ6VasfNSdMv9Es8kjkZfWaSstcNNnzjGQbXXcb6sHRyhYPc4YKO6UuTMtkr7D+OD7DcAOijjfXXa/Cy441yLuG93mTVvNTsPMzsb9Ni/u2Zc/1cbBg9ZNw6L6brGIffvgQ27JklOP8NVtGMOJB2gNN2rV5ImD3FlnnuR2bDbO+S5zDIx6NXfhbLfbaEIjR461yPkwA/cTrC62SoHTafz0sWOIgBt1wBzQIUNG25iw+7McYQ7Mn/70J3MWuKftXGoRd5aGoPhMmXxC5Fxu3rLKVjlmunEWvd9ldK5D3Ub86d7rTpg2wVZqJlvdRlv7RxjtDEqMzYP2jOGAKeek3doa5YfY/0ZOmBqtWGU9tEmQEgSZd5uJOuPvdpmV/6xoc1nRdr3L2BRqzZo1x+Q3s/YJ11HnRYsWZXJU/PvqfUvd6FeAbLXAWFx9pV4ATe3WGOJ6BQz9qHkaPrycLIktSAUpjS2pg7+xZJB8TGO9vjk3APejdvd3Te2brqh/V58frwlanHi+43ceQhwQaa8GxZojdoWesdqAcd4Nl2rptsNxh9YSJX7az5HkQdgXcNANtEQ8dCgvBmbsv/VWp9/+9joDzgfcXbf90d1+y02u3Zb3ic4D4A4biPnO93/gFp9xjkXdSTA8FCUZRn1uBZPAeJhCjRZDwuXyR5aZYs7D9rIBHBktxyLPEyePNidgk4H5TosiT7IE0IUWLZ7rlj+8zMDjPgOXG12PJTXu3r7b/eLnvzJus4FAu67TIvSDjL7RbpHLTRtWR8mfr37tK9y5F11g9ByL9tv9D5kzMcwiyrNmzDEwCmBzxmkeb+US6d1vdJQDtlq0K6LH7LXExm77e5eB7+3Gd+85eERlaZjZ7KY/3GiAfbh72qVPdRc+9iK3wwAvIJeVhX0WZd5jia3LVzzkVjyy3LjOM9zvf3ejgTdLaDT74LCcZ8CdxM9bbv5jlPg4xSLXj6xe5t72rjcYKJ5rlJ01xsc2hRCSrowPf8DA8OjRHe4XV11t9RgU2QVe+X647navvQd2W391W90NPJsq4GHjZHfZNZ0kztp/e80xIvF1kDklI43yMsKoLdOnzza7jzDAvDVynPZaxArwyHBgNWLixPEGgne4jeuOtG2/OQHzTprlNqxbY/z+aQY+293UqVOPRb3gsJO42WU0F6L851n0e8WK1ZHzc9jAO87FtBlTLLF5rT3rw81ZsPFwcL/ds9PKm2Q2syi8Rdw7bdwc4a93uidefHFkp1VGiYI/327UkdGjR7oLzl8SAfT2dksQNZvutXaayxbx4Rljs43uxCrKKPMKdhqNZt26B92oMYPchFGTzJmy8WJln33+fFvZ2WqrK+bI2SrExPHTbIv4rW6bOQ9DzAliRWikcf9xMh9ZsdbGzThrhwFtA74HrI0Al4PmXLaZk6qdSyebg7V92w4D9Wvd0y99oql5TIuoRIyvXZZ3sc2cqJNPnmeO10xzygDrRNKPOCrMj6xyMIZYCdLRMXWatSs9VaYSuBPwaibNdymAEFzIEikXBYPnVwmK9QBp/TfX8WdwD4FDouW1dlNNWjbtrrV5YtJy5LToPVprEy4psBxLwidIkfAQFx5b+Dxy5VEoyp8k0ORz3jlf+XFJqsK1ckC4VrkcSa4N5/SdBQJwbyHgHh8mWspistEDp+VcvuNB1E53moAGYjS+qA2XNEFXW5UZTNIbPHaAOkme9ikOIsoe8NZRtkBRpM2ACuD82l//xjjZm92m1Y+43//mVwaUAfUHLbK42zjR29w//cuH3Utf8zq326gQXZSHQocBdwDxeov47rPoNNSSYcbJfnDZAxZ56jauc4cB7a1u/iknuxkzJ7u77rEItQHVCeNPMADXZi+42UaRWeO2bt0Q8b6hYh3Y0+2u+/WNFsXeY86DRXX37TEwaHU2bg5gdLPRJxZZ1P3v3/X/RTxrorUPP/ywgeydbvbsee7MM86NwO1uo8HstrrvN0471J0eov72XydLuqA3O7ot+ksSKEm3440rfsvNt7pNmzca+DvXnW45JmvWrDaQbpF9ixqvMdC906L/PYdRDhnhXvC8F7hlDzzoVtoKwXCrfJcB9zPPOjMCmLfdekdks2nTZrr1BvaueP4z3ZLTz3B33Hq72Xp3FN3rsTYNt4g8Ee39RjPZuYPETUswNUoJYLbL6gtobzOOvW2r4oYOMmoG0X2jWE2ZPM6deNKMiLYy1Oy928Aj0d3NltS62mg1UD8mTzE6klEUtppi0D6jKG3eZDx5yzU48cSZbuOGTQY895lNzCmxFYenX3qJu8uizbNnz3Tt1qeTLXK/x64ZYc4MR6QSYyB06dK73YJF88z5NM78/p4oWk6y8aw504wStddWMyzR0zjlQyyy3dbeHa1eENk/aD9t1pdjxo6OHL6FpnkNsN1uTtpuo/GMs50fd5miEMOW1aEDFrknmXmnKQNtN4COjZ5++eVu3onz3CPLH3EnWT7BwR7stsuSkm9xB6xfZlri8J6dW9xZZ88zvetVBqA7DbSPtUj4VHfTjXdZMq3RWMZMNCfEIvhnnWa26XD3P/CIOUozzbE1QG3PwQ5zaFD1abfViyM7Tx+hu7CqtW/3PrPvBjd/wdyozThHgPsZM2dGTjI5IT3mRbbbSk6nOYco/URRSFuVGGKrL1AJ9u5j5cFGof2cdt759qyYg1LAoXmXuVd7dWQBywVUJSpCvGTqkpU2QRk41NiQd0cS4Ji2/tyDCC99TZAJhRntDJq2LP982p2X6ko96E9tclTLacFGvFtoiyRD075f9Q5nbFKWn+smmpJW1evRcaQAI/31JDQpJaBq/AR6TJ4R2LhrA3A/amsGPRvpkITWqoeW4vwNoOCqSYs2Uvg4usubH4kvOqLSbPaTgkGSiaxW3QEBs2fPrjpGDhrIsxTUCCBI/jGSt4MTAmSKVGWOfAfNhaj8nSbD+OB9dzlnfOdHl97jZk7qMJ70HnfzLTe7R1evcfNPO9N96j++4qbOmWeqHkaJsevXm3rKZqMW0B6b7g0AGc/ZgPLKVSssojzC+MjDjD8Jn3yaUSNWWZR0axTJHWXqJiNHjLEIpUV2je6yZs2jFkUdGnHABw8a4R66f6VbZvzkIQaCegzUdhp9Y7ABU4DVegOgE42L/Ywr/srdfffdFileZ3/fbkmMu0zKcIR74xvfbBSUSQYs90Y0GGQmofxESbnGuwez91hIfviIoXbOPovw74gA6PgJk929991vsoLrokj2DgOMXSR4Gi8bScOhFk3uMTC5edtWN96ezXPPPtft2LbdAPDOSE5xhzkoZ599piW1jjGlkVutnPUGXKfBtXD7LRJMYuZgNkgxwLfbgCbBVsDwKLPPeOPH7zQn45ABwdGj7PftFrG2cydNHm+RYFulMUrP/l0mD2lRa9Ri5syaavSZ1UZbmWf3mOweWHqv5RxYwplF1Feu2Wh9McScmhFuwamLzXE5YHz/DVHSabs5W9OmTDFHx3aMNOqOZTlEUpxnmJOyyZJFh5pDR3SYPmNVBcoIUWGcjaHmJEC9mTlnarRa0W4Uk2HG/3ZtB812JlNp1JTI+bAlmBFGMzrcZmDfIuVDLRG0vW1oBMRxGnHojiRXWrTTVh+gDiFJigLNzNlw/rdGlCYSnveg9rJ7u7XzZPcS2yGyu/NgRCuaZPYfb5Ka7VanA2aPA7u3ukeX3+96bOwuXDAnypc4YA7fqafOtFWPDvfw8nUG8o1q0D4m4sefZo5ft42HdetJUN5n42+73euAnb/wKM+Z5wPpRxJJD1lC6smux9RxDtiKwdgO49h3WV+arXB8DlkCwMGjK1rQr9oZYJEUqgF5WwWIErGPPnc4Ashp8nnuY58QSZcWdYiqwPuD38URTgvg8tZHFA+ec0BnlpVFtYUy4F9nkWdM0g69k5TYyfxSRNSdKD5yzlk3ZPITMnEokvShADfBD0Qk8jpu6kc5hTgSlEmfUp9a6jt+/0nxppbjJc49jodkLZP0Xzin7y0QgPvRPsiya2rfd1/tGvBgaklOkQEebmnMCsSLoykA39+AfBESkIqcs0FXteOALf0fJFPUDiKYgHYm2whARBrVBkyMCoOuOhwavltp9I8br73GjWk3bexp492Z55rOtAHOL3/y4+6nP/+F22t83u/+5Gfu9HMvMr1si4ZZdHHZIw9HXPZJk8ZbmQZWLBJJdHvrzs3uPpNFnDVnpkXVp5t84UYDUkb7MPCIAkmbgRfoPBs3bjKgttl40gZmDJh3dyG9N8Vt3bTHXf/bmy3ObOjW/It9Ed3DkihNDnCdqZogR3na6UsswRA6yN5Iw73LIu8w7y+15M/HPfZCA/smYwjdByqNgVA0xiMQZS7N4TYSBo3vb9/t2kG9DpuSyiS3fv3mKFEUYEVSLZSPWbOnmwa40W8MoG0wdZaIgmRG22GAf5ABTADaeEsg3WPqKvPmzY2clDvvusc9YNG7yVNMXnHcGLfdviNJ8eSTTzKu+3Br71CTQuxw9917j92j082eMyfiuw+yhMohQ0db9Pv+CPDMMID+iHHV77vnPlPgMRBs/TbUfpk7Z7o5QZsNvK8320+wiKTVwwA0keL9BngHDTGqjHG+x9rKBgB57SrLWbBVBRKOJ5ncYZvZeqf122CLwA+29ixaeGq06tJpNtxqqxrjTXIy8nDsGp7RreagLJh/iqnPdBhYt9UFowF1dZInMdTKNwqM8bxRxzHhwwigd1leQ/chy20wqlMEbG2skLMAGIY+gt3RXkedqMdWcLZbtL3bIujYfa05KVE2rB1DDThPmtzhTlu8wD3pyU8yp2e05TasMvBsScI2ZndZtH6OJeeOGX7IHM/fm+OA43dEZ32bKefMPWmc9d8EWxHaanbcYatC9OsG91fPvtzKmGiKOD3ul7/8vSnZmLSoOUVveMOVdk9zOqBHWd1R54F7zzhasWJlNGYX2XM31BKt0cNHHQanj58oABER0qyPLNGWB+/IvgWo0xzZR0BJr5x1ymlnRbr6RR6KvIryoEhpLZpFkfenLOpApJwja7IncxxlSGIwCXBN2w5fG16BJMq4z6RfaUOee+aRhpSqijYeShPk0SqF7FbEKoXPh1ffKvIeJZUfzWmLjzGBcRzJuIyl31c+JUqSnP3tvZ92bLbS+QG4H+0tHvr58+dn9tabvdM1EVBPTZ78LmAfSQZ6WzfzEDfyxVOW/YqUgJxpy/O1VmS62ywBE8R+ZB8jA6pwdkkqPbJBErz2aCMl+68NkGRYdJPRXW767TVusPHN588+wV141hK30hJGv/Of33DX/u4GSwA96F78yle7xz75EnfKotNNHtCixxbZ2bXLqAz7oJvgnJnahwHmVWtWGija6oZb1H296aWjqjHLVFxIfu00UAdFYIyBr1XG9SfaiurEEIva95hz0HbQopZulLv2NzdECZAkz+4z2sthQJ7xrdcbcF9vjsC5553nJlikeoRFu+dbRHT+KfOtae2mzHK3Jb1OjxJADxroGmzgCtDEJkQRJ5+AqK0O2OJyFIXfbpQWbASF57Dd/5dXXxNxxtHgJhl17rw5FnkebAmq6y0yu87AltXHQAUUnREmTbjXnImRI0yVxNqGzvt807v/8/0PWD3utUj6CXY/NvU57J78pIsNSM42J6HHIsLGrbbI1f/+9Ce2RD/CzT15bqQfvsN42Xv2mhJJd7s5CesN+E+MpAnZfGrMKHMArN27jE89tsNUSwws33Xng27ipDEGbOeYMwAdxTaUsij5YYv8bt/TaUoyHUbHGR3RPEiiXbd6rUla7nSnnbHEdOct6mzRZ6QzkYhkU6cNFpkHuIy3hF5yFVChIeK32cA8NmTMwek2WGPJnkTwLSJvvhUrGNCxWEX5/9k7D/i6rjLbf5LuVbvqvVmyLbn3uKT3mAB5hBp6S4AZHmXobR5TmYEZYGAKzAzlUQMhdEhIISGJ48S996pu9d673n/t65130TiJih3iRJefiS3de8o++56zvrXXt5YY9zHkJXEJAR7qGkcBWK3qqDBThDlyEbe0L9172OpOBZgaWtUvUVfXwOfi2B9FBfM2NycF6U6yLaAouubq62j+rcdqMQlWMQ3tep3NnTPXLl23zLZs+b3de8+vnOONPNjFfJfOT+fe0eOkSTHRWZwvTaeBPnv9G29DxlSMs029fed7P0UCVOGsMl/92tc6eVCsxlBBSRQaiRQqslCqrKimjyDZrrjqareqIitNB8a5V0nrP8rc1PwU4GcEzto1hiUyOt8jRw5TZBS40lFNJjfc/GrmLs2x5/nl+4+0Xz1LnGsTc+1CsdYTD9/3PGlcNHem8/LOIgLUF6Lh1oNKjY9ntD1YVOGqZnSN2UxeurfoOT5Va0gvGfEe5lMFsfq8GH8Plqf6+Wc650gQH+kiE9k87J/VvufN69Z983RkMeG3p/upD4I8n8c7k+s3+9nJjcAscD87TvrCX4jU1MldhufuXfrSRja0ek2djsD7FHstt7+J+o73i/HLraZUAYiZPBCcvIXXsz0QgIoOuDvjOWlt1TgqVMTL9aWGiXeXXjouHbx4aADHk5setXqCfQqQPgwAyJ98/FE81QXCu6wFm8Hi0oX2t//weVuyajXBRKO4fuAkApM+hCRFOvUEmlEHYU4bm+scYRuAsYi3JKcAACAASURBVJRmWAVCJkArESmH81cH+Lg8JhjaTpZ2O5C5iC1WUmd8kGRA3DkefmiTNTBmavwcYAl1FPAqhC0bzRN4mL/vgx+0t7/jHe6cZK9ZXVljlYQyHTxy0DasXQeDjje5gBQMtFw9ZPcnh5YRzlnyHHnOD6BxF2MsNnz79m2WBCBsaWln/3GOxZ8PQy4NudjYM2caKRSy0Nx3AI7NiormuuZKAd84gP0AzH8qhcyGDevtGNZy23buYF9ipPA1z8BScMUiztEAk/PR72MpiDa+DSY7FQ96yWWSGR81ZUYhc2qsU3OlfNQBhoyTwK2kI/rOxMXTjJmZ7FxgnNSH9w3gvqOiKY4ioQzbwniO2Yk02Ja22UuDaJz8z1u77NDhE0yAoOUWhJNIxYR7dnEAuYi+W4kUCepV6Efek8Q5SUKg5l3NXfU06O9i3VX9Cdyq4dkA51rAUVOu5Dda2ehkpYFp5VY0VLBoNWYImYnAhd6n1QAB5BFWHVJZtVBhoOJIhVQQWVMwiuKpOIt0VFYesGB8xSteZQU0NI9wXgmMV0UF3yfY7gzCj9o767Dh3EMjdZAegHzcZBIYixwsSRvwwo9hNYFm154RGklr8Wpfzvwo4ryGWA0hxAsHIq0AqGhwKa+Ujk5qwPVTQdrSSsGElEmrLQU0QMfAtmtslLzrVrScwSOFk7yWtJrAd0CgU/NN87WUebRr905bu3Y114N38efaGwDuzLcL9dK9QuPsU1d9ANKFvHdqfvo0bklcpsP4ahsCnnr5wuh8j1EkuPVe5n4fOv7jx49P69gjj1P7UHjdVKwhIxnzqTR2Thwfv+Khc5sKYz/ZcY7Uw/ueNo2bXpF6eC97idS8R/Y8aDv6nSRLek1nvkz2mGffd2FGYBa4nx3XFwtwf7ppFFnV+2758IN+2N3IvS3WxLAMXwhcmOk5s636plQfqT3drU12CXZYViuw3GKrY5SyxN/dMj6AKNysqrh5GEXJZaQ95mcxMMmnThwj6OZJwX7bvX2LHdq/l2TNONdw2YaOHBRrX/zSl2wxwGcc7bfY1wZSJOtxJOnt7aTxcY4D8d2Aeefrzp8+buhi3IuwKURJo3LBOcC04NIhr23gGTfsOKevziLcqAAm1MYC9sQTW+2Xv/6V04WPwQyPAE5lFyMweIJm1JL582z58hXov2mobWqmIEBuMQYoHCNN86ab7eqrrgmDRcCoHhZqnu2nabWppQWAVg/zP4JtYI97fxQAUdsvJPRHjHQ0gUNiYK+59jprwcVm+649FsKlJhFNd15WIrKik5xrKXIZ6fORdtDwKF1zNMzsNVdfQ4PoGXti6xbcTXpZTcBfnRMvxolkFICaS5JrE5IbSVPm0KegPgD1HCTC+MfDWMcASmPF9rE9FQSyyxzAylANrGLAKwmCGgGkSyvuGo3FfqPn7+/vpOKlQReZ0zBNm0lpIYqCDK73uGsAHRqU7jmV7YxbRzfjgCxIWvH8vEJXEA0yNpK5uKVvAGoSxYT6FUJYTsrLX4C2orIK8NvrZCqSK7k55PTbZ0O1zv5bwFuTTecl4K73qGxUA61+JpcbgXmtkDiACdBVoRUitbWFFRBtL8j8iuW6lBZnWgnn1FhX4yw85y1YbqP0MnQj1UlmpUaymMqKcsA3Vo/phGaxGlVSPJ8gqzmWjhf/tscfQB4Uj9wKd56uAVyR2u3Sy68nuKqUsdFKDBIjxlkhVTX0coRZaoFGih60+Z3kB+zZh1Uq5yu7ySjkQbJ11PhISqMeCMlr4vldPHp+rRzpesvBR2OpoKkC/PoVmLUW+VkQb32timy4/Bb2QY/ABX7pnqNzEkDS90DA6kIBJK/N1vafyb7wmU7Zp2Zq7KbL2D/T9r3+WkDTu55NfL8kjSrcZ6oTn0qTqj8u6bx1XDNZaYgsAKYrV5rKtPQSrUh3G9+YrEJRxYN/9unfvojUcYoU8Nr2mciTpnK8s+89fyMwC9zPjqW+BOfDB/b8XZo/7ZZ8g6uvziOX1LysRjfYiSFQF5JZmuqInK+mVN38FuHI8WzLr8OSv0RIjBxDwh+Bdp+CK322QoUE6MWdNqEJ7oFZ379nr3PkOHxwPz7lm/GvJoaefytxtJclzc/+1V/Z5WjIY+KisNM7ASsOuw7zOMzSfDJhSGKQ29AsdyO9GNRSdCjJAf8AjGwMAG7BogUAtGTX4BgdCBEqlAVoy3H+3JJPiLtsI5RI/uk//OH3HCSU04lcW8YA2bIvrOLB2tHV6bTYSp/Mzsx2N38LjFoGqZzJyEIu3XCZ+/mRw4ftTO0ZpyuXzMZJZsTiA4b78JWPB9wtXbrAXnLTtSRk5tpmvNa3PLGD0iUahnS9XX3d9bZp8xarozjQeaxaOo9ViAqXgimpR0V5lWNmEwBvfaweXIvVYUdPJ9KNLbii9NqVV15li9CQpyTTpAmg66IQuOee+2z9uvW2cuVqrskIxY2KiiFAYo9zHhkY7HENrGLxe7CwVMJoB5aQ2flzrJPzT88kwRjwO4AsJDaY6EBmd1eLtdafsqI8mid7W2jgTaYxM8sB7nb0+ANYMkbHJHI90LjTAFyFTKQLtllgbphroSJA6Z4LFyxwzZbpAOkeGjwT8X0XgJcMZMuWrRQSSt7lWnK+0dLJOPcUsWX6t+Rv4WRefSfFput3+pke6lqFcRIceif0MzHUKsbEXOfn54YTbTlWAekkJEQxXO/MlBhbtqjIjhzazTyMg3EvoDDqIHgr3fIIVUqjh2AY8F5QmEnaapqVEZak1Rz1BIwyVh0NtcwH1a4xzG/cXgDb6bDtO3Ycx+JRq0OsbjB3ggRSXX7FFc4dRgWYwGcQkN7FCsP+A/uYqzj4wOKroAswTppPrhBx7wWMc/4xFKLhVcEwWNH3dEzAmfPtRU6WlBhuTNUK0Gvf+L+dPOu5eEVKQ7ys4ULY8+o+oe+hmiOnu32x7bpHPVP680zGzEtRvOPJuZ4T5+t+/WxNqpEyUF0jZaPMpOjx4+KflT64aiarvFMZay/T8o5ykfJXt1rIvca7y/k+DH+sWmWffV18IzAL3COu2QpcHmZf/3MEvFTELwPry66bn6/mvRVaZJOrfv+nBvHnqyn16QKXJo4UPZ7O3m5cY4POWzdwvXzzj3zdxfjKgUDgQ+PXB2BUUmbFqSqaQ9vQPPfYT+7+Icyhlv7F+iKHQdpxK419b37rbbjJnHEWi32AugDe3wIpenBrX0rvFATPzMpx6ZptbXJeSbFli5eSFoqUA5DUD3Ae6FejYgBA3YQ/ejmNp3UA0E6rA2gfOXrYCnFMUStoEBAlmYUaUcXeayl7CB11MYFBsjyUbj0jK8sSKBzk5HD82BHsG6ucpl5SiiSKBxUF0qNLTy8w2gGT+rrXvRKQ/ohrKt1440aY20oXLnT/fb+n6TPX1q3bgNNJsZUtXGRPPLnFWmHrVy5daE0w6j3YHuZgudhC+NJeGlqli5YEZ+XKlS5V+PHHH2dVodnWbrjcVqxaA1NNaitjWnEa60okKzk5+ciKYJy4DpLvBACGjh1FuqOE0QGKilhsFbPTSTilYMD+3uJSsm3ASSB6kPXAinO92lolg8G3P3qEFZN9aMHzcKWpRR8+ZHnYMcYh+zl5vIKE1xxn1xjgvR241tQ3UBCg6ddc6EYDr1ovyDVcu+4Sxy5nZ2U6S8gUGPc+wNgAjP92QrpkDRm2iQxr1+V/rsZhLa9orqnQFiOv3oJxViIkURpihcCt7oR7N8P/x79HkJvkZqVRLCBJohH1xMlTTqOulaI4LBQ7GO+lS4vs1luvpACA9ef9ccFkzoPryRyXCKtfYV/o/vF/oXDMsC7m1bg+H89qDu/ZvvkJW792DdczBw1/K/MyxkpYLbn3d3jnj5ACS8HUwXVJxrr0tttuC9s3qimaFYF4zq0Xp5omgr80rwMUK5pHKkYEQlz/rmpkztfdY5y+P2yf6Qpn2UTKclXNjjREx0RL7iUjzDi74/0fd022z9XLu47oPLy7V2RY3kyPY6Lv+HRY/Uh9/IWQyfjmSv332UKhZA0pyclMpCbPtELqGzt1D5aEUvf2HByfztfzyrPfui7+XJ/L56AH7d6VRv/WceiPT2B3AYBnraK99edM5+Hs55/bEZgF7oy3JrdA50w9YJ/bS/en25uX1Xh9vG5MYjm8i41YG/9w8gzQc3nz0sicr6RUFSmyCRXwfLZXi/zGHdspDSEBQzCSY9J7A5YkSRFY6+eh5HyfARYCTUo7RSBsjYCb+hrCkNA4bHniMQD1sbBchs83k445Z26+vfFNr8YSEt0zczUpOcUxiK7vFVCUkpoOqElwoD0Tp5YE5CWyxROrKamKQo2aYTmb6tH80yzZgrNMI3IC2Sn2E7gzjgREwUvJsHalpYscSBQLquZJiailwpCmvQLLyUsJYUoVM4xURKCwl/9293Q42cucwjxbvnSJ5WM5mQdITiO45+CBw47Rlg3fps2b8PlOxdKxEUcaUDGMrIqIaGQ7R44ed0FO737PnwP4sh34lLZbf5QwJF/0ZM5b53saX/GjR09gZxlyy+sLcV8poaB4EqCvGPX8OTQS80AeZxuDGnMeVkp0HYDlFvhUgaOxVhEkX3lpwEcJhYrGvz0OWUUOMg8B3MRQOs4+8RZMTgVQt1LMEEhUVIjOvsmB6vSMVK5PjRXDPLc00VyHO9B8XH3S8E6X/70cXCTNCCLpGKcBeMvWowxnrBu3TiwZA1RosufMEfNNE6k8+CVDSaMIUYiTWOwdu/Y6Xb5SYfWSW4xEMHLtETAPg45w74TmW5CNq6iL5o8Q7gjv0aqPKyApRtZdsoo/y2HxST5llUahTvJAlyRJDHms0nhHkOukKpkXLSzzepSqNDM926W+DjOP3Vx214UiJ6fQRkDT2o/kOLISrcENJoXCbZSVAgVZdSKZGudYztDkSp3Eyg1hVgDvDBqL3/K2t7om7oBWo7g2Qfbfh91kJzIwveS7r+PX/Ub3E/9fydGeAu+aRzDvcjEKjwkwnb/HUFhxd3LbjxlPsJfd9iYsU5Of7at83n+vY1aBrfuS7o1+tXKmO9K9xFm9cl30DJvOy4c2qfieCWB+un3r3HWM2raO85leep/A+3TPxW9b+zzXCrqOQX1PmzZtcknAmk9yCrv88stdj9dMX16+IhZfz8HpSpdmehz+8y6IjO9PmCRSc7/MA7TWa47o8JKu87W/2e08NyMwC9wZZwFOfcmeLljnubkUF+deIpfpvLzG3xy8tZa3sfKJiB7EX0gwL5cCeQNPx8/YXwnNCx2zmpYn8yrH/k9+1VqBcPpWgFjY+jGsYR4XgOKmGXb9oLjA9lASFGmhx0djANXt7vflaLmffPIxp5MX06gm0lHkCx/52Acsh+ZGucOUlMzD2jCLBxyNlKjjh7D3c6wkYE4A+/Tp0+4BVYd1YXlVeThaHCAqpC/tusCYkjDnAnBHkRQICo4BjpcsW2GBhCwXZKQmSnmyq9lUhK1sJKtqKi0NsJoIyx4finUa9qTkeLTtl1kIJ5A8HFnmA6AT0dNnAPQasQTcu3uf7YYd76EI6ObBLHkICnoXkCMGPD4uhDXjfPvOd3/oWN+NL7nZFiO96CbFtAUpUS+MegwajLZmwDJFSGdHuKlKriKZNK7Wo53Pxbt91eoVzmN+9+7dTiMuVlpWmIkUDGoW7sORRhpvBUGJ4ZUEJwyB9UK2wvUQe53Mea1ftRCf8k4eeklWfgbrzYK5zhUH8RD2kiUUOxRFsPYJyGU6sbDMTEtkxaQGqcgQhVMS4DDOWTAqVCkWhl7SmZOn6qyhdoAChuIDEFtLU2YHzF8qDZ/zaKRUb4CKGq1yJANwtPoiF5m9Bw4yjs1ubFRBqRj4//p2SWHkCKX5hGMPYxs8a6snS8RAXDidVA2eAvoCZ1eTTpuXm8EqSzvHysoJoVwqCuSiI+/8Ecall3k5Nk5hRaESTaeurBU1HyXy0nM/jtWbIOy+5py81fuG8MNnbOIoFqKko+fnwwAFJdYOag7zXWhhHis9txcgrwJqEFCvbIB3vPOdDkCpIViuNOqv6KOQGmReBjgHNew6UoAqRitVum9oLM7meZ0tXJQYSUIroF/vkcNNO645R2mcpbS0PBpnR4cD9tb3vO85Zdwj7xteOqP7ow/4mYme2zeUCnxNNyzJO8noOC6ULluAUfdDn8T6bPdSfYdnWkBojOfOnQsBkOWIlPD9IhxK+MQTT9BQffipw9C+3v72t7tr4kHtsx3jM/1e+1ERoD9/CtZ94rHpvFScieCIXAUWcNfPz8c5z2S8Zj879RGYBe56ZPMkysjIcOE6s6+ZjUBkk2uk5s+vamjrkTZWfonyfIP48yGTmWxTqh+xI6fK0ZgrLl74Cm0z4CwOKYb8Y8SiBl2wTBTgCXaMn5dTWDQAyCT7yMshSZLm0GHYyi4A1X33/dbJasSASmrS1tpkn/nLT9j73v8X+LV3Os2zrBFbW9vt9AmB9AbXLFpbQ4jSyRM0gtacXQXBnhAwpWZNyUJyYXazeZidLq9wOuKCgiLY6iWWl1eAJr0Orfj1dqqi3rFe/WitnRuHs7VEJ05T7PETx2GZU+y9//s9+GrD1BKWVISLQyFR8gLJdWeqrAVHjzM1dU6HXonrjDzDYyk2ZOmYjQxH80KrAmvWrEUG02UPPvAHW7pkFfrn3TQrNsB+XWHLVyxz6a/NLY0uOXMICUsXQFrjEU2zZBxOOGLqU2helSd9Mmz62nVrKHrKKXpo9IV91MNbsglFoXfjn97mGLYw+I11oBMpkxo7AZNqBA2lqKl0BClMFNKcOVZffZrtp9qBo5WWmlkEi4/9IzKawUEceZAWqfAoLMjnWqqpc5RQqnKYfdJE5+QSCnUJKaxjgON+nFf68ZXPZr8B2/zoduexLiA9ACiX5aMcgC7FFUcrKVlYbfYh79Fx9fBfpZ5WVlYiJ6pyhYZAs1YcKNEcuNFDWcBWLjxqMo3F9UbXSy+Nj5h+NSUHWY1xRSSfU7ERz7WQC00Hcy2BsQzhtDI6LJ24POEZAzzTA0GKwVHJutgvhWMA7XkSRcfYGM4vZBa4ZRjNblYqhkbaLS4RR5t2PN0B2CNKYXWNt/RxdPQbIiNWaHDqUZNuK4UYwVoC2QqyegM2kdK6yJpSwD2IzGpIfSF8b2K4TrqGWlFwZYMkMPxDTkhBJDQaA8mlFIIVZJuuOdw1aSYyn6tJ5X0UwN9lJUUlXOeg3fa2dwHcnxuN+7nupJ6R9cmhnn2faoOgtuObIbWN6TK7useJHZYbjSdWZvYE+ONPR/q2T1aGI9KlBsvayRQ1HpRPPGadl+ZBaWmpK/rc9+Fsoqz6YI4dO/bUR/TzN7/5za6odZIzTbYZvnzDsDYz2TCnGe7yaT/u55aAu+9V8wFNs1KZCzXqF3a7s8Cd8Z0F7hdmkkUyHZ5t0o1cN0axEb7J1d/QvRftVB9iE4/+fHq3T6Yp1e//BACrFzcVyRTkeOGcy2EOxbTHY9moptTjR4+4xNFcAEsHTLtsCIsK58DMFgC2m/j9cRdPv2nTI4DfagCKEj87YdGr7IorLrPbb/9ztOanrIZG0S704gKzdWi/27CIVLurc0pBZxwtyQDsq3MXAKxKAx4Hw14LG58L2MzKyXUAeARZhcKDZCq/f/8h95DrpWAowSUkDrZWQTjariwVh9Q8e/ig8wT//Bf+jm2k0IDZ5MKUutt77TQOHu2wz4OylWO/eZKA8Cc2CMhmTATcE7FaVOFyDJlLZ3uPvePt70YD3W67dh7Ax/mMPbllO7aLqc5LfQhAOICMJx5v8iFkONLE5+cXOutINal2IzURMJacRw2ea9asppBps4cffhgdP7IX/lfAikKQ86g+U42WHD08jH8aFogZqRlOgz/YSzIhQDGP7ZZjc9jYSENtYMRWryi2rrY619TYw0JFXGIm7HChcy/pxLJTgFXnFcIT3FlC4hk/Pk4A0ggrEKEEx7SnoI1vpG+ho3OAFZBqq8fash3Ji179YroA9vKuF5BcvnSpY83TAFBDrGJoP1oBGaOQ6BXz3sM5qlhx/vjImPi9ZCFqVHXGoswxfSZAcajeA/1eCbjO392BvDDQlwZeBZwHkAL7ctBRw29cIJHxpthR+up4OzOinUZjgq7SsRt1OQAAm5EAhUQThRBAXtIbzj0GF5qiklRbsZzCJgADT4HQhXtRPhkCaYzZUBThVsc7CA7rYAWFz0WnOJcdrQhJi77xJTc42U6U9Pgcbxy2pCMCTxREOl/XTKhGVAql8Hcr1hVuAQfiw2mSAZqsNYe9BWmAAiQWydPYGBKdsW5Ws5pwuckniXht2D3oT/zSfVD3wPAKXFg6M5XcjEhSRPfPyYDciaesfauA8Pkd09HHP9MweuZZ9+PJsu3a3sQm1YngPPLfkSYKmif+d/7vJYSseetJ76yi4n7z5s1PSWPmzJljt9xyS9h+9az3/lSuxbnGwLvV6NwvhLf7VKavl7TqnHxhorHw0q2pbGv2vc+PEZgF7lwHVedi5abi/fr8uHwX31F4Rl4PLt1EBBRV9ftOfx8Z7rXx07mBirERSzmTrn4dlxiY+fh/T/ZVDSiWP7pAXXwCwALQ5xmO9Mx0txmx4eH5VuDkCSmwvAKA0qHX1TXarl273cPn2NFDtn/vXqcZFvPd0d4MIO6zgrwSwB+6ZPjIJAKISE5yCagJ/F0gW3rwdPT4RTyMxKJLO95GU6YCioKAnaPHj7nYedlFDiOdiAMEdvAZyS+kp+5EC//SG693Hu4NFAQusBTJhyQlI0gp6pDc1MDqX37FWiQyQZxoYMMBfbECv3nZVrZgruUX5iAVCXGMkgZJX431JSyudN0FOJJkMxbdyCb270P73j1qL9l4q33rm3cC9ObYj370Y44zYAVFObZs+QJAqGz1ep0eVWBt0aKlLjEzhIPNCVYajh7ReMIMw5qvWrXKgRAB97ZmQKdccyhiTlWcRIpNTgMNrosWL3RNtyHkM1kENaWT5CnphnzMDxHgJJeYUMI49piAxyG809Gg9/YjF8GJR0zzGI2lshWU1okWAmi8APKfTv4p29SAY6YFmrMyaPCFodbY9yEXGYKBDnt7h8Fai9gvNiDWWIzciqXLHEhPZc5Fn02e7aFg68f5RvaHYs/jYc41nmLQRXa7RjT5AZ21e3RggW30n2UbpevWviTTETiXA5G+Z7oGSaTSHkCSoKZU+Z4H2D5DxBySBSXhXEmD9tIbSmzB/ESsK/E9VzFAg+rQYAB7ygbGBMmPmH6KgOTEGO6d4fdRmyEXGsV6E/kSc3wYC0mLy7HR4BwsQYO2b18tCbdVrKT0AZR0biFWWC5lXChMAOVK8Q3GpLA4AZvOeIaTUrUSIMAuf3z1hoSBuwqdsLOOVhYE3CnVGPsowL7yCcLOM8N8d6qxtWzAUrTIlq6+1I3fn/rlJYYC77pHeM37ZLXduvZaUdJ2psPoesZeIFlyjpncK59uLDXf1RCpbT8T2+7BdqQJgqR+bsVMF5mXtjURlOvnfm5EHoNnzDX380lUzsvLc5/1q7sa61NY24p1V+/SmjVr3Jzykh691wP4mUh2tB0Bd93vvRXjcz3vdAxaUfHn78fTy2OebsXiuT7O2f1NbQRmgTvjpRtnGSmQk2lAnNrwzr77mUbAP7x8J7xuzr7JVX+XvZm/OesGGgnin245U5+Tnts3Hk33CujGJrZmKnPidDkPGxjLfm7WqWnphAUVu+h1NUJKVy17QYGoTm6kYsR7YMwHYFP17zosExXvng0TLoa0q6PTdmx50rHbAuTtMOptLU00feY4S79MwK8AnXTN0kKrECjmeMvKFjqnmjgkEoXE0h/F2aSB4CGxSWfqqwE2SnQkgp59S3aw9pK1toDGziF0yeXIZ37x05/bHW+73YawU6kmBErhRgp7kg2itMf1AFw5tMRhS7l8eSkseJFjuovw7x4CfJ0uP27NbQ0w1HE0XOYhjcmliAkBbgnS4RmclBIinAeLyzasDoej7PCB0za3ZKnt23PMNqy/yv4Zv3ox7Jdftc5Wrl5kre31zo5yfukCJyk6dbISWc1yzj8H9v+YbX58C2weAU4w24uXLHYNV9u3b7fykxU4w+Qwtri44DMvJnrBolKn69f16WxH0sJKR07OHDt08CjbSAEAAZrxTBkclBSpF2AddtMRYBTzK891NX9Gi73mXEZFbWMLqYJEKhQxuZqj8tSPBcFqzIQso/U+PqPiTPsW6O1Sgcc2fRLieq6DPNXluS8hTNhqEoYagK+m0w5WNdTbIOAuG8kBpaFSsAzQt+CaUh2Q63VNyXJXEROtP8N8HwR6JY+qw/dfIOJyVm6W0ENw7733usZnOeDEMxfionpJoY2mpyPZXv7S5basDDec8Q43ZzhrGHL1YGi1jDGiUIoLZbkgqfHhbkuM6UNq04UMJzFsUZqaiPtQvkWhhQ8kZFjnACsU8UWWkLqEXoAxe/iR3faHx/ZwjOl26WVXO2mZ/mi5IC6YTlYV+2Z+C7iHQa2cYmClFTis1QTHUIfTnQXcxbS7RlWn9/fvlXvSEMVJPRkAFXx35tjSFc8P4O7vS37lIzJIx4P3Z5JsaN54rfyz2dSe6x4Y6f39bE4v07mHerY90sde24l0PXFWpREsuX7vSRytBEgu453KJibQRo7NM42T5n6k6YRvEhYpo3HzzLi36w0XuuHiWi+/GuJXI6Yio/HXVuek85iunGk646/PaP8qzGaaYzLd/c9+7sKNwCxwZ2z1JVUjy1RA2oW7JC/eLfubugf0unnrZ55V0d+dppWboJfZRN5I9TvddBUfrxuu395UR9R/bioyGe1D+naxy0HpjiVxkeWglsQBWA3oz5uaWtFS92Dv2AYQb8M6sYJkyqOwj+jc0aqrifCWW261RWjOO9o7sTvcBcjtZH7CpCOvaULHnpqe1kU4lQAAIABJREFUBFie55isW1/5CpJBVyKredw5tsgmsRkrvx4kJEo/be8kXVVuFgDJYf6kpZMkumopzGgOkh4AGSBH2nc1GDo9NEz2w79/xNSTmJKUDsNPsyLnIyYU7hZdNJ7sdXV25OBB19z48Y++DylMCsFMRzi3eotPirWFS8oA7DnIS3ph9QetC5AuRxAxoWq6xGPHQoCymBH5dYdcw6CA2o9/9Et77WveZP/yla/QRNply1cushtfchXAP9lp6/v6sQUkjbSyguIDCYgkMx3YXT788GMOcEsiI2lOBhrxo0eP2gkkRyEaFBcvWeTkRI0EVsnr/goaM7uQnRw6eMTJTNJSsni4he3n5IoTg557hGJJoT+SX4jZTkDvPUbjahDHmADIOojFYDz/1ToESlrOT7IMpYDSpAlojoNBlz59BLcaSVN6unqsH2mJNjaE/MV5sLPdEcC84KrAzTI85wuQMI1TiEWBhjXWnZ3MEZhipYXW4ASkIlDzS+BdhYIAq+ZqjBpCAbFq+k2nYEwiUEr76GCVQu9Pw3dfhYIY+35WbRZTwMybN9ceeuhBa6V/II6u0FhsH0vyY+3G64vsZS9didSHY+1tYA6w2tEtZxqly+LFniqArHNItFM1yLDi0iwzOcaKsnBKGiVwaijI8eIa041VZIBVEnoCQkmJyKqwyEzMRWqTbtHxpMeGimgcbbLHnzhNAYPHPfp0seayurRxfO8VjIXkSKsbkgTp+rhVOCn8+a9+5hpaOU951DtmVHr4sxaRUaTUctT8HnenPlYI1JMA+794OcCd7+bz7RUpnYm8xz0dUBRo171OAHQ6q5KeJPG+91MBpJFFhz7nmfJIaaT+7mxvZVHKtYlky737mCdl9Du9T//1ZgLa7kHuM57xns7x+eMUKedBur5rGjfXG/I0kikdnzCBt/D056iVDdcY7ZYhJ/fStjTW5yPgaXJ7DL9LY+ndgqbyudn3XhwjMAvcuU76girOXjfB2dfzYwQ8eNfReMsqD6h93HMki6Gbqljlhx56yN2wFOMu+dN0wLtu2unp6VNuVm5sQ9ICWK7HF12R69KgNzU1OFvARv7b0gyYJghI8gd5Y4s9lAWjQFYIbTOPL8vJK7Ibb7gZlnvIThw7SqJoA2AGMEkjoxpQB9FRv/a217kl2BEAnNh1JYWKhWxqaoL9HUcznQLwyrK5gLNEQOcw+uFeWHPF288hSCcRWY2OQc4qLQB9NbkqCbUPfX5bc5v1ImFIiEu11OQsp42ODUajtYfFBFMpwfMEwLged5l3vesttmIlwU4psKIw8CHY9FBygrUBkho4//GzzZGSkwyi9R9DciPdfxy2fXC8+HZzHP0Eny25xB588DGkLxXuGtaiR3/Tm19nS1eW4WH+BKBdUiG0uICxHvbfzDFK+x9uQGxwALarC9YXNl3XTk1Y3fxboFlFR7wSNtG5q3iQhaOsNOOwuxxmBSRKVrDQ52N4tKekAMhRXMQiYRoYiqbYUsoswNFZCvZS3GdZTnaIsYHFHuf9qXKPSWd+JnBWKVz7cduz/xRNmPJPjyL1NuxKU1VZxzh3EgaVAiMddkmR28swDcYC8ALYy5YsQZY1LwzcadKUE456GwS4Bb5Pn65wDLqKLAVsib0PAx71DujcAD4C6ayQCOzqWiqIKoRjjc6hDy1/MpaWcbw3LSWBwifdjh3Zw0pFpWWmjtr6FZn20uvn2LySBPbRyvnjEsP8SkwswEkoaIeOos2nYLnssmyciNKssrrD/v07+0nSXWeXri215WVIhaLwZU8ts4yC5fbI7x+EESm3smLs/0awteT698O6Z2QUWipe9YFQho3F0ldQGWtbtpNNME6vgDNojwXcxyFjwnqSxlynXz8L2n2x7sGgl9O53wPepevyAI+SwgF3OFwAZI2zP1UD87IVVz0vpDLnusvqXqV7m7clFNj0jlyR7/f2il47PZ2eoEgJx7PJQSKlLJHg3B+TdybxAF4/9/fdiSyzP9ancxjzDLz+K1cwH4403aeSxrOA5nnJYDVuOm8dw2TYb19geADv5SZTbSj2qxuRLmvTPZ/Jfk7HrGJhVgoz2RG7uN43C9y5XvpCyfJvOkuOF9flvjiPNvJh4W+mkUyGbvK6Mf/7v/+7uzH75VUVY5K7TNXuSg8ise3P5jk8cTTv/Omvbc/e/bCYjbDqLYAimL7eDueRjvrYyStSALZiucWOCoR1Ewkvxw8JdvPQY84rXQzgDVpGco5zxaitOu2kMkATVwBUIndZjyZY7KkSSaX5lYZToLVoLlIEQHliYrzNm48lI42HfexffvEqbNphqE8eP4nzTC3FDVH0AMYufLz78cyWhj2BbeSS+pmdkQnY0Y1fdpj4djMeCQk0BspykAfCCXTldRzbZ//yk7bmkqUcOxp3gol6cG7pgi1XRTIuL3Bw+ggSnJ6eQSczkZZa0o5OVhegnp0NYRN2kamkuNbXNaN/PgQAFXuKSwsAt59txdBgqHAkpWkKfEqXMohLjXTtAu4pAqMAHDmeyIv9FDIe59iBVEXNtbGAuRTOawmM9g033sT24t1qxPad2233zi3YPi6xLhx7Bnoq7TWvpIE3Vo2miQQEBZD9NOD5DqPLtYunMFmwUMFTIPsx2PShJgp9io84bCejkmGAsyikkmz/wSo7fuoMrP4YDjmA9cxCCpF2q6ltduefhAzI2XyiY9cKywBj205fwVpcZcpovh1zoV2jeKDjw895t6oAoixQM69WReRA009hoFUcgVWncdd4y3WF7SoYS42qKiAT8CuPJ4CrpxfpCqBVzauDjGlWeixg3ay6fB8Smmh7yY0LbN1KmPCReq57K1afyRQ2Ce54BwcT6Ds4Ynf//DTzyOyOO+bYq15xOXr1fvunr+21zNyldtmGUlu3nJWJ2D6889dYWt4q+9H3fmDpiQ22ZkmGJQbHjcUDlyI7wP7HaHotnFdkSRmlVlmbYg8/VmWBRGxJGWkd7/hIPCsnWQB3xlbsuph1J4MR3x4OWNK5hH8WZnQ1FmOSJjmJkHKAw8A9KqqPeVNnJ08cswKkMktWXv28ZNz9vcRLNwS8vDba38/8ewTsJYGQE8xECclk7vDahxh7bV/b8Gy3J0sm/tcDcUcWyISfl9eL6z48MW3VNz76plf/3onH9mwsuvd0n07jbeS+vFzGH7+34pzsWOl9/rp4GY2uiZubZ4vKZ9uWT46dyQrHs+0jcg5ptWOqz73Jbn/2fX/6EZgF7rPA/U8/C6d5BL65VTdQ3VA//OEPuzAN71UrQLt8OYji7I13MrvxchzZiE319Rcf+rBt37HVaXzlfZ2enuai4ftoLhXIGweAJ9C0Gg+tOwjjPYLEIiUtH0kEwUK895ZXvAJ7wG7bvm2PLVqwDJ17O5ruw0gWsM8DkIhtrsbmMS4UZ/mwSHOLS2zhojLH1K5YsdylqVZWVwJ60lyokLT+apoU619ZXu2sJ3sJvnFe5mAc2TfmI2vJykyx9RvW4DyzlObSeVgBxuPuss9+ctfvAD1qoIwDKGlJHACIhvo4wP3QgUP20Y/8BSmor3KOOSOsClTVlFsjKwRycWnh2BsamnDDaQSUN8F8w67DAjehqR5jfGIUGqRmQoCX3EKkmy4owLZRibDO5jAW9jbF+b7LUUTiEjm1OLeWZFJYAZWSuhzYfxBGu8qFgspxRMWWbB6PA9SGJUuBwX7P7bdbDsFUa9aus/sffMi+8e1vSqCChWWyLV+QY4kwxddduQgwc5wmTeRZzmSHkKhuebXj7c5Yyq5QvQcC0crvycrCvUcMv5P8cKzJSFSSMhnXENdwkNCkU7bvEJry8VTGYhjJiwqoBAC0mlzDy+exgOM+Chnp0JetXOHkK85rn9/HUyjF0nSqgKRo9rsTq0yd5DArIBDhjlEPgyiBdn7GexRUlELvwziNmfJOT4O17kA2FR/PAfOZWOZkDA4rybE9lprQYfOLE+ymG5dTrGEJ2HHaRrHcTEsvw4EHlyBA2tKlhQD8DPv9g+X29f/cxvU0e8970u32d2yk4Bi17/7sONcLD/8rltr61Ulc31bLKdrAysVC+9ndP7O5+YTgzCOoC/ekfcewjOTUEoK9nONJF+5UMn+1DQyX2a4DCmPKth6KEa1QBGKS6PXIRy4TBpWRrLOXKvieF8++O6kTKxWuY1XyGWX/0m0bDXDv6amh0OR7Q4LtmvU3u4bs5/NLINFLNXzjqneO0fl7lxC/4vB05+IZ4on3P8/GTiwI/Ps8K63POynWWWmINw6IlL14UO6ZdP3be5h7kDqTsT4fnu4aL5kMuO/cWa35dFYpfEHjrR71X5fkyzmruHim66HPeutF3/j6bIXLdMdN+9G8mX29cEdgFrifBXXnSll74V72F9aZ6Yapm9Xf/d3fOXmMblq6KRZhaSjmfCpyGd2MxUIJ9E/19Zefej8WjpXOc1pShgL2n4m7SCsgNh+f89b2DpdImsu2ww+SaIALwUbNLXZUQBPA2YBkJSkxgwIEhxTQVsXpIyRUwtrzAB2CJa+trzA51Nz2utcCuvMAi4kOzDYjk9m6dRtWkEg5AITVhEFJOtNFg+MISFQ6c1lUZjkJEU2jOdk0s87hWDIpLpCOIIWRBl0aaKWsjuJ5ffRIrR3Yd8KBwhTkFQrsqSCxVOBfVuFFBbkwnSLYw4yo5DiDozhkIAVxQTjIHiRZUFhONIOSAhBLAuwqzXQRDLiaj2VNOIamu72jzQWjXHfDDTSX7oCFT7P/89m/4oEYz/WgkYxiQG4zvejR62rrkZ60Yh9ZY48++ihjJrmMlr/jbPXq1Y4d+93999Jz0GPziufYdVdfbXff9ROOKQhgTLHieTTyzkm3tqbjNj8/aHOyAHlD9B10YE+osCGQcXNbnzW3j1Ag5dKwmYFOHUvH8npY7FTsNNMZn0bkRe1IZ/K5xlg6JiEDSWe1A/Y/IR4ry+Ek2P8uO3a63Q4dq8fZphl5TAYNvOh9nYSI4g3GcxTQrUbmVIKXtDokC0itfgQZF9dIqyZWrt3mxzc7+0hJcGiNdY5AAqnS+49xMVSsOFCCW0wPjaNOlCQrSGlyuT6jfCdCQdwtrM3WLk+zazZk28J5cRwr12xYqaxqCs1mHpr9+KfbKSii7YMfWGsrl2SxQhJjv/71IQq/IVYt8N9fmYfVpFlDR6x1I3VKS6JXIFkeQsDluDk0oebakUMHbG4uqbAUrpu3HbIz/fnO4ai39ZQlxtbaurULuWaprEqkWW0jBVBMhiJTlX7A8eJQUzCPwo1VgLOseiRrK3tTB9wdE6/wKFmtinFXjHC4INQShHzhJZXpH6Ch+tRJS6QoWLPhpc974O7vOx68C2hLxingKfmImGjljijRWeMT6bgSCdI9SzzRMlH/1p9wKFzYbcWDcd1LI7XfftyfkiBpfJ/B51zb8cz2RCZ+qvdTvX8qnu5Pt32NXw4pyio8vF/9dI4l8jNeB68iRePv5UYau3MBeF+MaaUjnDMgV6SwY875fOl4tOI4+3phj8AscD97fVesWPHCvtIv4LPzLNzdd9/t5CM+sU7sezZddpHay2cbBoF+uRBMRzb1yU99wKqqy60Qh5VmGlH7AdoKGZo7rxTgHGX1SDTkktGJFWILshfnLkLBIQODZsB7B/r3FIqGEtxoSornOV/rTmwgG+trnSWjmPym5jo03732xje9wcpwg9HxVgNgFXjkXE/k1MBJ6qEcpwZdwIsa+eIBgXr462EqoCzB+hDOJP2w+WqklOZ+EEccAX1JNRRmEwjQ8+GaEtUgGMRvvZZm2pM4jfDgUeMmBcHKFYsdA56ele3kSrkUE6kUFs6iD8s+JVgm4ixSDuAXYFfTpXzL8+cUOrApWY8kIbVnauxHd95pb37Tm+0HP/w+Ep4u+9rX/8ulig5QUMhh5VT5KSwkD2JHWEm/QDuNuK2AiBjAc7Z7CI6yvfXr1joN+ZNbHrcKEmOzkP2opVHj8prX3YaEpA02fhc67XgryISVjmcV4Mwp2G0gHt7iyaTABpB27D1w0k5WDNmc4jxbD8jswzZx165jlplVSIPvErbXbA89etAysopt4Xy0yGP19ASMWSrnkw5LnRJKB0hnUpjFWUVNJzruU/b7R49bTFIxx4dOhWe2Gm5jWSFI5E8Mza5l8+e6xlTJQGQDmkjBMiJNLsBjFxHt0Yyf+hq6Af9tHGt0IrIYFzgEWKJoUoqupEBBXHYkw1Lja1hFL1cbbB/H2m1edp996N1XWekcpE3dtSiWeiw7L9WtJPT3RtmxE+P26GMVFIgdtnFjsd18fRnnhjypL5l9p1pSWgLzhCRfrhnrAsh9SFBV8wMrGyoUhmnQ1cqCvPATg/JQH7C9B09Z83CuK0xDcV22uIziiSJl7/5aw4GTVZIlOP9gbaomW+fdHmdzCgXcMyi2dPhUh7DoXuOu8DH1K8QyB2WFGtTv1TDiXXzUMIn7TxjEItMabKQZeS/zNB3gfrNzObpYXgJ8AoYCnAoWq6M53LuxSAoowkn3AM/mRgJxf1/0ANH/Tu/VypRv8tdYRILxSJ35VMfpfDS9Ru7Ty2Uma5N5ruP1hY1IHAHr8wmYIxtZ/d89KJ/Yn+ALKY2/7sPnO/DKN8FO5Xk31es7+/7nxwjMAvdZ4P78mIkzPArdrBRjrZuibvYCkbpxToVt13v1gFC/w3Re3/z+/7UHcOp4y1vfZk8+sQUg3m15OIW0NAPSYUHaabyUbleNlE2wxAkAsygAsRQdObDmfUhhZB757jveYdUVlaSKtgGuuq2mqsLp0GNiwu4vfQM92CPOcw2OesgKyEjvLWZJnu8DAPsRXGSUeuoDN8SCKfRHTLh00jrPAIAnRsBPmmD+KIEygW0mo8NPAIAmkxrag1a7sUk+5dEOPCeoIMB9pgaryBYcSf7ms5+21WvXwuDnWQppqLLtE6gKi64FDnvsMA4u+/fuA9imudWA9s5WeR7aSbyU6/C+V/qo5EM7d+0A5KshL9pOnDxun/7kpzj+EVYStsDM1jtWqw/LkjM4rcixJzunwBYuWERDaycgjgZNLloxgUuLFy2gSXQ3cpXtFAuAcVewIFUCxhYXZ9trX3mNRQ1X22DXKautOOxY9pqaZiuZt9JKFxRTYJ22prYu27rjBIVHOsUAfvLo3PfvPQ3gyaCRXUxntz22rQIGf64tBrhnp6M77m5w/vdlcwssMxTWsksOk4HlZF9/qn33x9vswSfq+EwBY4BHPAA+HhtKWYPKhnIxMqUAc1DjO0bfQDw9CmqejaaoOrr5MQuooRnJUcNAjJ1Bg28pudaH/CqR1ZL+ng5wL/OBgimWc1Xi6AB9FFQBIuyxesR3faTc3nzLXFtdOmZFebD59AqkUIjUNTdZaVkBnx8hqGiIuVtBcdQOcF9nC8qIRed6DfXHw6SmYO+IHOjsCkoCaatjozC0FGcxFHejznpSKxZy55GNaRvAephzH4CdH8U3e5+Vzs+wa6+7CptOswcfPYlFaYjiermz1lR/wyjSrtiEoC3FWUke8zQr0K+awNxGH68iF0mWCl0x81r2iYnm5LjGWiWJYe6qThll7o/TeKxmZmAvTDzWgqTgyrv+Zbe+lYbisM3sxfIS0BTg/MlPfvJHh5yFxadWmMTi6nsV2WQayZR71xlfBEj/rNWumWrHzzV+3slEhcH52r7kMlNxcpl4XOH8hBEnm5wOITOZeeLH1jfA6l7sQ6e8rEvb8b/Xs2biNZvMfp7uPdqedxqayXZmP3txjMCLHrj75poFCxZcHFds9ijPOQJaUtUysm8o9frMqQzXdN1k/D6+/cO77L4HHnQgXTdRyW3UWDmIzaAaJweH+iw9I4U/6eiKM21OSZkdPlZhW57YYVdcejlMfIcdPLDXrsGycB769dMncSjhITsC015Lcmo3tobysnbBNzQ5BuNhFtX0SiOm3Gn0cwHgFNw41BAreJOBVCc1Jd3pv0eVrgnISwyRXgooFMiWYFqAXaylrASLSLsUG6TfCZA99PAWe+D+xwBOUch9cgnbwcKR46kqr0RGs9fe+2d32Ps+9CGYY8J5YPDlfKKEzzF09CoWunBGqaqutTbkN11o+eX4onCsNWtWOfB/+PAh03cvMysDH/nTgNaAYxX3Ej5VhAOOX+bPoWm2Ei27LCZL8ap/6UtfDoBeQtPhKXscGYmkQmLz5xQV2pX4lG/buc0exwdfFpdtrY24oazBMSXX3vLGl1tt5W6rq9hlDTWHWDlA4pIWb/sP1MKuL6dXYAVa/YPYswfs4KHjFDj4kRdlOv14NXKXcVYbMtJTKEKCtv9oo7V0jtJUmgmDnIVDShWrIoRhIUkpyZd8RA42MSSu5uKpv8QOnxy2//OF+5HwJDBOidQ1qTY0juxFBSNBQSuX0yCvhFCusZZN4umLUCjTOMVY9a6t9MR2WnJahlV0jVn1ADKkdPUEEGJEausAMiaB9USkWGpmDuEg1HMW6I+BdGPH2mDb2+zD79pgBend1sgKRyi52O554JBt2d9o19+wyF6xscySacId7CG9shvXHmwllScwTHhUKFRIwy42nPMWOolOCsVQMkWHJGFJMNmSQw1RKMTAmPf1kWw7ik6+txHA1MW5EqRDgulgXzOONtgXRqXZzgMNduQ0qbUhXGiycdOBLddsjsK5JjEpypbCjh7YewS9fRdzPZU5zpxHnyN1QQx/12qC9qUaMfZs0+qYCiVWikZh26lx+a5oVYhMhJ5GV7QlA9ivuuF/UZROnnGXS5Xmo3/p/qJQHyURiwV/Ll4C4QKc99xzzx/JICQFXLdu3R81IT4Tm6zvkoiNCyXV8Gy7b0o9X8y2xl8pu9MpBCKbSgXcnwvnOO8J72U0fmXDp+M6goXng66pXwGIdFGb6pzSZ72v/6yLzFRH7+J8/yxw56GpG/BUEjIvzkv9wj7q6upq584xE2bG+Wkjr5kuK/PZz33Btmzb7oKGUrBGLC4uDDfIwQqmZ8heMQTwG3XppuOA6Ny8YljnOoD7TlsFEJCEpaOt1bm3DCOzacObvJEGz0KAQk9vJ82mgK1QqpNRJIRi7MaXXYM+Og4wFw8YZwkYYJMAwHQhIshesrCEVFCR2MrhkUEH6mOC0rOGk1D70YD34jEeAuwl4YWeivNIDm4eozQJSnqQABjf+uR++/FP7gWY0QyKbqGAYiTAg6KT9NYtT2y2jTddb3/9+S9YIgyeGNdhQFMPdKoaUWXlpmApAaU2ipJyVg4UMlVdWWElhUUoG8adhlXMYTxuODU1sOActx5s3jFHzKCaQNPQpi9bttwuuwKZB77Mx08SW/74E/bAfQ+6vgbn248UIxMbzxtJfj1dWW73PnC/Y4K7umDT52SwzyRLCw1bcUEiDb/NFCDd/DtEE3HYkWbbthOw/3NggBljAH0UwE+yjV7Y/VS07eNKTlVaKYFQsYDGXhoUWvDbz8IiUsx2Bax9Vm6pnTq2G9adRtHEPgo0pDBJCdhwzrdQ2jL74te22uYt5cwRVjP6Y20kCokI9dMI4UWXrV9jSTgMBRhnpX8qxGpkdMCicGJpObTX+tuaLC0j1462DFp5T4wlFS20XvlS8/vB7nZcXXDZYZVEjkWxSH7GXa4BUilAc9xojd3++iV21dpE6245YssWrbDqmi77+a+P2ZOA6KKSDHvDLUtsybwM65a+v5FmOoB6DHKpBFYG8vJL6V+gobSsFLa8h3HO5IaC3w6FXxIrKWqaFfROYo4PgvzjEunfGOigGG2kOOyw7sbDyGTIEmDFqbV51H513zbbd5zQrDUbLW+OnJQoLLnuiRSj8XF9FFrLCQEbpjH2kPXhDa9mCgH3sHsOhaq01mq2VUCWC2JSMlNY86+VJMnFBNpFwQ+P9DoP/yTm86r1101J4/7xj3/cpWxKTy5ApnmpFb05JBP/0z/9k7OdvVAvTz7ovqRn1BlWp7SqqP3rO6N7lbTb3j7ymY7DM8IC7h4wnu/j1vdWbL7A8UykLROPaybuMh5E6/xVcMka8rl4+WvnrSS9fMWDeP3eyRnPeslHNh1P9fh0vxdZNOsiM9WRu3jf/6IH7prsavQpLi6+eK/ii/zIdXM+ceLElLTsE4dspjIZbe8jn/4MHuZtTq4RQ1hPYVEuoDMWprnVWS0GAR/yKW8H7MWz/J8Ak1hfj8d7fQvgkpAe/MpHYcoFgLsBvVmw5ZWVNYAdNOQA/16AdnxsCMlNC2molXbbm26xK69bCyM5Ssx9D9sF9CtpEpY5ER1vrh7qPEzbaYoVgEkGVImFdw1S/E2yjljYXTmuOFtFZAmSqozg8CKXmCDa9Nradvu/3/4FYAE/d1w5xLoHpCUGwO7cthXgkGtf/drXYdwT0dpXP2UTJ9sa+ZTvO3DAPVSqsY9shBVXEqg86ReUzHUMvxh4PdwSCdtpo2gpgjGXNKa3N6zDVUEtIH7FZZe589q1d4/d9ZOfYh150GmfN6xb79hw7UMgTs2hr3n1K+3YqRP20CMPO6/21pZqe++7XmfJ8b22f+dDMOxBpC0w/Kcr7bJ1l/IAHcTJBACMdKSzHWCDxWM3TboJoTS2S2AUwHV8TM27SDCQXvC8ZQxge4MUQDDl6G5wj6HJGB//MUJ+ujrrYYyzka/gphNQJkASqy+5FkwosH/80gP0NdA8XMv2k0usH1eabsKqBNyvu+YKS6dQiWZfAa5LkEIrmsIvFuDZfGSvdTXUAYhT7VgbHv/t3LfmL3OJt52sKIzhUpTGNUxQYQf4H6ZYHOYahiQf6a2yFXNH7QN3rIOZP8ocGnHBU7EEYFXXdttXvvEIYDbJ3vLqyy2A53onwH10VH0Lc1kVCNm8uQuZRxSf+K/3UwBKwy4LT41XEIlGAky2fh9gv7G4AanBOZHVglEalUcUXBWFzrztpHU0ncT/vs9ZUx4rr7M9R2ssIZ3mcZp0OLRMAAAgAElEQVRix6Ng4hVexmpFKKHbLlmTRxNwru16sgHGPA55jpr+YNRh26VRD6ekqkEV40cK3YB+x7kODbGqhM5fjamSfykDITWVwC8umorKUJrSjBmTSb4E3AV0/+Ef/uGpT4iFl/Xshg0b7LOf/ew5mzUjHV0id6X7zGSYaA+0PWsrWYWOQ3NQ3xcBQK2M+UyLc53ORFcZ37Tok1Ij3WEmORzubef6nM7LfQen2Xj5bMcyHbmMbwj1Wn8961etWjWVUz0v7/X+/L6I8M2yOi6fFC45je53kamtk925ChvvpDbZz8y+7+IegVngPgvcL+4ZLACKJOP4cRr/ppBoN/GkZyqT0fbu+sVdVoklosBCVdUpmzu/CDkH9npVlTyskUygAR/sH7HK01WOeVaM/Qh+5mJXlVAqcC22Po6Gu/XrL0UGEI8dZAWWgD3O+30ANnoUgDQEkDtxer+tXldm7/vw7UDJTmtqrwMkjcJ2pSFjyHCa9C62LyvIBJjbPOQactyQjl5seBIsewgv+HTcWzIB0HHIZQS2hcn1EBhE9jIGC9rfH6Bp9HdWVdFKQYGXOYxrSEmiALgduNi0tXbaxz7xSdeAKw1/Jm41YkV3793lJAZqJBVbWMrnGurqHWMpRrkHD3kVzHqYKQRKqyVi39NgzLUiMYL0J5Um1g984AOwr5fZPb+9x377m9/ajp273ec2brzZXvnq17rPPPbYYxQhSAAA7kqZfQNNqP0j/fbr3/yKfdYhXRmyD733teQHEYxVf5IG21O4lpSiqT+CrOZqVjfaOKdRGGuKrHbsGYcAhwRQhZCABONCAEMlbQLU8ZSPiWUFhd6B3i75gyNdCjBWpNtq+PqGe5HONJAmm8Qxkih7rMYBrZL5eaxU5KDxJim3psdWrLkKS8p7eW8sQB/Qy7gOIim5eeO1FGs0ZI7KNUWhVmowhmmmwbJq7w5rJZhqEKBe1xewciQ6acVl1s/8GaanAYt1S+d4QbVGVydBXazsIJ/JpVbLS2iwN7wc69C5xvk1Icc6RejVKljzBJuPw87dP3sYR6BxW1a2xI7wu9hYHEtKVwO+1WCLCxKNx2qMTiWVtgtQnsm/xbZLTy85VRQnD2zHplQpnjHYMsKas4IiIBeLjCsRN6P+7hYLjndaXeUeJDO1MPw5Nopj0NbdTdbQxqpDdIZLQY2lgIqLbbW1a1MZsxDHVcA8Qt8+hDQIzXoi5ycHGTnKKHBJjbcsfrh+DgF1pdjGBLDcdCFW8RRtLejbKygCCphP6RbKLHKNrpN9nQu4C1x98IMfdHP3v//7vx1z+s1vftPpzUUA/fCHP3Tz/D3veY9rdBdw27Jliz3yyCNunouRfslLXmJX43Y0EdRLInb//fe774TAnKRbb3jDG1xxoPEU+//AAw84AkBJ37feeqsDo765VKtcktQodVTHqSA5yWluuukm92/v2f7Tn/7UJUzrNZfU8Ne97nXP6qSlufy73/2Olaltjt3Vsb3yla90Y/D2t7/dnZfG4g9/+IMruNU4649LY7Vjxw7XexRptatt3nXXXe5YdGwaQx3LRMZeMkid81TkMt4u2Hvda/u6Ps+FXCbyukbKV3Rv1Zjo2mkueF98vV+FmBj4qVg5+sbkyc7n2fe9MEYgihuKEMOL9hWZrPaiHYSL/MQF3qSbfroI68mcnuaBlsN1Q53u6zvf/5a1E2AzDOiVU4qTpICEW1tbcINpBgwP02CH/7YSM+W7LWYQqYF8zJMBqaO8f+26VXYlGnfZINadacan/Ig1Ek4k4KjUVendBdxPVRyBZuyxz33xk5aZB0tOomoAgNTd1U/QEgCyWdriaFj3bMsGcEVJykBxoMRR6dkTAEAJsJchb192NuZ7BJmMmhnlny4WdYQwnE2b9rJEX815xfBwz7YMGMw4ZAsCwDu277Hb33mHXQUI2b1nj51CopLIA1zuIAqJ6unpdg8oXZsqJDJNaFVVPCTQTCvf+SwHAsddmqmiyQUylPz6rW9/y11TPegbSb3sRn5TNr+Mxsbr8anPxv3kOE48rUgVkAPBBB9DQiDnHensr7z8MoBhof32nl9ZKyz1WH8D7igLbT5OMjUUVBYVAjSzgpCQZe2EQSH5p4DBKpIVhrS0AhjfLCcPUXiUbDQlt4mhRyCaBFWLkhc/ciSYctVaYsSHaAwVyz442GEDIy2w3gRL4Xpz//2nCKIyEmCZV0indC3ffvu1BGhdY9/54YP2/Tvx/B9Lhwmm8RPnnOtvvBqpTi7XSUAUTTdjJr17YHzIDu540mpYRehHb949FmstA8hScgppTsX7XE4yaOXTAdqjQbzhAfxjgOrhfsBddItdtWLcXv/SOTbcW0NDagION9VItOpt9Yr5VlqSahlIeaqwuqw41cwKSil2o8XOjlEa9yTA+BigS8VSL5r5RL4fsjQdwsddEqhoVngGmNey2hTTPcR8VvNnMsWgilKdg4DTAA2jcTjNDHfVWkfjXgqzJtdcvWtfq3X0UGgG8J83Gm3j+d6M1tuSReMUDNGksG4g9TRAATbENwC7S1YhomhKlQWkCgY1awecLaYkNAqk0jElObmQVmJOHDti//avX7HXkDY8r2yRlS2/bMaMuwChgLuA8H/91385MPnOd77TAdJjx445AKai8/3vf7+7p/z85z+37373u+7vArQ1NTXufW95y1vsTW9601OEg4D9v/7rvzqwLSmOZCeSwnz60592AG8TzkLan6Rh2o5WGaX9/tu//VsH3lUg/NVf/ZUdJdl4/fr17jgEeHWv+eIXv+gIDrGzn/rUpxw41GcEZiW/0Wc/97nPue/g072+8Y1vYAv6a9fkKX29yBKxxHv43uu4ZWeqsXj5y19ur3nNa1zR7YG79qtj0/Y1LnrpvvDRj37U6e7XrFnjCIPdu3e7nhdZ++r4/Wuqchmvbfce69rOhXjWT7TTnKgx904zvldHx6Ex0nNGxVnkS/dInfNkgbu2qXGZdZGZ7hP74v3cix6460uiG+5MANvFe/lfGEd+PvTtugnKLmy6+naN5F1332mHjxwGUDa5h5HsGWXdOAQ7PQaoDOI5KClMLuBXum0kujanoAhv9Ry8rwFpBBkdPnrQFi9d5AKYotA/7911iPCkMzDtyGHYZp+WRUcGrK6pwk6WH7GPfuYddvWNa2DH+/GDJ7G1uRv2OJ2bP1aHSGzURCiHjSAgJ0lNpwC6eCQnAu4BWewpZEVWfsgI1AipTJ+uLgoPyRaQRAD1adKswi99J0AsCkCSbAX5YkfRs9K4+NCDj9pSPNnF/NU3NjiWvQh/eEl26gDNAg6tSGDUOKkHdb9zvJEvdYpzVbjiiiuc9nQ1D+4ibDTP8PlHHn3E7odVdA9bMXsAhZuuuxH2tJXxPepsIOeXllEsXOsYTYGXr37lSwBugCPgcuHCUgKl1sJM3mMnDx6wjFCvXX5JtgWtw6VvdiC9yC5cYs2dQ86pJCuNhsOcDHoQ1ISawvEByoXRuT5qfgwHfCH5gNYOIX1SfwB6FMA8Y8jvogho6u1uwmO+kTCtWoqeZv7bazv21NsAspekDDTg3GcKC4P47y+ywpJ8JFVB+4d/+o3t2tnC1ugPwA5x7YZLsPic5xovpRdPxLVFdpdyltm5dZPt270TByB062jN+2XjnphsIQB1HAB7oA+QzLVKysixDq2c6MCHO6yERtRXXZdsS0t6WeVopEWzwB55ss6OnZSMJ9oWzc22kowEO33sJKsdRbZ0+Vr6FTKcHKWocK5b7RFoD7FqMqiMA4omNX2OoQ2SvEq68j6KpYBiVSkIe+QhzbwaoehTQSGWO8i86yO8K14pkzRoD7SfxnHpJEUEPvcnaVjuTgS4Yz2KpCYYg0NQoM0yU+psycJUitLFjE0BjdoAlJFYQscKGRPJk7QbhSxJz+7TUmMIzIKdHxbAp7hEtrNzxxY7zndq/oIy273/gL39vX9LYTh5Xfq5GHeBS0lntBL0yU9+0oFTAXcBsT//8z93bLonETTnbycATCzy61//esckC4T/+Mc/tu9///sOUF9yySUOpOt9kt9oWxpzzTsfwCRyQsXCNddc4/Yh8Kff/eM//qMrBL7zne84YPrWt77VbedlL3uZ+/5oX7oXqXjS77/3ve85Rv+rX/2qc8/Ssev78zd/8zdO//3Xf/3X53woNEM86Lje9ra32W233eaOTTKPf/mXf3FZCl/5ylccKNf56fyfDbgL4Or8xbYL9OtYBEBVnPzzP/+zfeYzn7Hrrrvuj45lsnIZrxfX+fqGUL8hn6I61SefB+QeJEcCdC9r8nKVSNmP/u5XOfw+dUzqUZBMMFKXLtCu8Ztsz4J3kZltSJ3q1bz43z8L3GeB+0U9i/VgOnLkyKR0o093oroZa/l0pg3Kn/zkx+0Amu7os6FC/eiOY2CmswjwkcUiXYI2F1CbX5gLaEULjN1dKprlBQuwn+Qzja0EC9GA+Jt7fmvXXnOTXXX5DbZjy16sIzusqQ6pAaC7Fb93sYstHQ124PBWu+K6FfbWO24FkPXBetJQ2ItePEENnanOAWYMNlTaYQGJWD6fAJiSDlysuwBPL+y3UjWjYGydM0HfEA/5kAODbfjN96MZbkXz/AfcZbp7pG8O4LKSy2oBS/eAjSc2bXHb/sTHP+aaUbdu3erYRgGRGpppldAq/+4u/t2H1CfEOOtBloq7SDKFxYdwpBFg2H9gvz2+ebM1Acp/+9vfAvzjXONfGVKjDciGfkESp5pjN77kZrv1la+i0E5HRgGYRkoiAPPv//bVsLc4+8rKSrebNl6P7/UjthWd+5rF2bZ4XpAxPAmgS7Wte5rttrfebh29Q0iRjtsSQF0mx2xYEYrtDgGIEwDlotRllSkbTaXgRgfIW2WfCejxYxnDcfzN9b84ZBox2Dd20XvQ2FhNg3Et59tizSSmxiRkEDDU7MDT/JKQbVgzbnPmZ1le8WLbuq3Gvvyle2ngTLSevihbied/6ZJFMMZotfFhl8Wn5B8qFA4d3GNPbn4UtxTFLyGtUQATkqooGi7Jg6Sowj89KsGyc4usS0UXReBQT71dujzBbttIg3LHLstKT+aYokgx7bGjpzsocoJWRIBUW9UZK86DxV2w0AoJrEqmkXOMqkUAV4VeDqseQ4xrDP0PaRl5rC4McL6xrHxkudRXuRUlkgirxgkX9EURKhA72Dfoei1iKaiSs2HUKYZikAVFISnqbC3HCrKcFZo2gDvNpqwwRGFZGYzqoJAiwTW+in4Kkn2LS7GDLKboSGRVoAGWWHkbSoVU5SJ/d7WhhgE8BkswkNEERTFPmb/q1XjyiU12+sR+a1K4Fsf1qb/7GY2qOZO+5wm4K+BLshYx1ipEJesQ6/0f//EfzlZRLw+2BaRVkPqXQLLYdmniI0PdBIQF5N/4xjfaHXfcQejYdtfsKgAtuUikJETfS3m4CySLiY7MHLnvvvvctsXqS5L2vve9zx2nCgux4gKqukeKmdXfVWjoexWp2dexSn4j8K3jPZfkUPIbSYC+9rWvuVUA/xJo17a+/OUvP5VSPRngrnvuJz7xCVc4fP7zn39qewKhYuw1LpIaRb5OnqTYo1h4uh4Bn7Krz3gwPfFCa7/nClucCMzPBdCdhPBsIql+r3Hyn4v0xPf71Ln57AF/zP6/miOeMfcJrHoGTVbj7tNvZ0H7pL/KL6g3vuiBu740WuKbZdwvznmtB5J0nzPVt0vnOdM58KnPANwP7sdfXOmkuZaencbDM99ZQCqV9OTp44D08FJ0L8xzNpr3fPzPGwDjo6CaFBpQ8wHFAgaPPLbZcjMA+VjlnalqQcMNqATMNeJhruCiweE+O111GKay297xrldZbmGKs4isr2l0Tihl8+bD2sF2Am5kkyjWVv8VcI8CcKqxcAhXlGGYeek5eCYBfgBAAPhe5DYhrP7EuqcSYNTBv394509Jfu118p8SQolSaD4cxJ973579ON/U2+WXX2pt+M534DajECmBJtkDCth1oFmP50G1kBWNzNxs3DFqXQT9CPKdmzbehA1khT32+CYH/NdfehkhSV0OLJ7gQa2E0WICqa658hq7GkeZXDzfO7GVHBOTBaiU1aFsML/97W+4bUYDOGORtdz6qv+FVeQh+z0695ULcyw1ocPams8gvcEdZByWuXQ5pxrrAplaANYlFA/pKQRGod/XioZhf6kegAQAehJ2mgKu0rbHo3nXPkewLRTbrt6AgLzLAa96iPbQZNzZWsuqS6VV1zfYOAFFJ0/XMh40igZ7bN2qaJu/MN1Kly2EGU4AMHGtHz4BECbNtmCBpecV2ah83AGikn4ooVT2jp0UdCeP4syCK1A0DZ+hEKmkyIHu37SN/gbs5fB2TwuR2KrgIVZ2dB7poQF7+Q3zbHnJmPW1HMVZpwgnnGhrASifruljfJptBH/2lPgUVngWIzlCdkSRqQTSfJqEJe1Kg/mVfegg1zIZDX1cLHOZuZKMk0ws0iLpriV5CdH4PADzPsSKUhopsAPMDQVfqUG5g36GVOZiLPKvOJqrNRcHWJVoYNVo+67DNOeiU6chOACTHjXSbHmZ3VaU2ch7sApdhctTQr5FxRZYYyWpwuwrGoCvCksuSiq01B8SQP8ejfNRz0CSHT/dTVhXK9cbV6PaKqwb59rS1YRoDffbwrXvCQdgTfIl4C7JlhxcBLoEjsUsX3vtta5A9S8Bd63YCYxG+ql/+9vfdppwMeti0f1LwE8A9waSgiUpkS5cLLzY5kgCQe8TEP/973//FGiOlARq/MXc/uAHP3AFsFYDxGKXl5e71airrrrKrQx433Cx9ddff70rFiJf0sSriJZXfCQw9++RTGbXrl3uPCTl8a99+/bZxz72MQfcJb3R83QywF3vEzBXgTfRmUfuObfccos7nsiXVh2qsJA9l87dg3ZdK91HBIw1jp5999sR8Nd1ErvtnV8im3gFiDXe2p4PuvLgWNuMTJvVNr1H/kRg/mzTS8el6+j199qXioJIzfszbUPEyGTf+2zHMvv7i28EXvTAXV9Uaeqe64aVi2+qPD+PWDd53fxnCtxnKpPR6Hz3zv8GuPTZvPnFDli1tAGysfNTaEw2oEha7Xk0ccqiMaxzx4lBjYWAQ+lmBCw6u9tgdEPox2ts82M7LHqEBxAe4CMDuLT0w4jzoJY3ukBxfXONVZ05bK9740ZbfclCOEiYNSQa2bjEyEJSlpSivEfRasuvXYnw40gcYgDocUGaLmPiAZoDyHmQjPSPwnJzHLDwLfWNeJVnAyxHsHCssi722UFoVC1ae3lkFxRkw97KaWUMNvOU7d2H/WHpXHdOI6A6hAvOji+VxtdsXGcK5xTb2vXrrHhuCcz6AfvVr37JA7jcSWf0AJKVYBqMtpNbSL7Dsv4oYKyV35dQUL3vve8D8OJXDfgdxjJT2n3HtCJ7EYhO5IH669/80nbv2A44DDhHkVe88hZWEzrtV4CYzCSs4DKjsLpMw/FnIeNfRlECrGQTfayKqIG2g30tLZuPd3y26yFAsc0iSBTNty2EIcW481Di6+gICa1i4uXiKAtCaYsUGqRVDKRFg326Bi00J5bjQV6Hhnu/KzDqYLUTo3vtsjWA5OXpllWUZMXsrwMG/L7f7WMs85CcpNpYbJb1kIwaizuM5kcSYURjBG4N86f86AG07AOWHIvn+6rFlgAz/tN7H7UzLfJPJ2GW4i4F2U9CCNCBTKZsbsiuWJdnQ52VlkZRF0Db38XxNbT0WRVuMs1NpKnGZyOJKcOHfi4FCis1uANJu55GX4QanFUoSX+vlQ0B9xG09QLscbyP+s8FYknTrvCkblJ4Q6ykKANAwVvJSclOVqO+DvUeKDU4FttRadLH+J40NlfbY5u3UXRwzXGvCTJ/A2M4C+V0WllBhzU3PGk5xYRZYZsaFUyzOnT4cXxPYnFsInbMrf4ItI8pfIn9jI6FqLeQ1VSPwZIbLjv5WEr2WE5e0BatKrNupDmB9Js5VmQ5k3wJuAtgiQnXKzJMJ3ITAu5icgViI+9FkoM8/vjj9qUvfekp4O7Z4JtvvtkBdwFUvUcylonAXeCsk8JHjZ3f+ta3nIuNtPITX2L+/X4FAAVwxZCLyReg1uckAxRw1+rBu971rj/ahFYKdRw/+9nPnIxj4kvNtzt37vwfwF3NtBqjf/u3f3PFjY73XMBdYFoad6W9SuMu4P5nf/ZnjqXX2E186VgjVy70e5E0KkgmMu7eNcZLJv22dN20Px2Tl6To70rTjiy6PADXddEY6nMTk2T9v/2+I38/yal0zrf5oKyp6NRdmB4FyOzrxTsCL3rgPlPv7hfv1Hl+nLmWT32oyHSO6HzYQPr97jn6OImbtYCGOgDeAKACsAK4UFEoli4OYByNxED632Ea92S5GEiIsWY04FEwqQMA93gAvx5QT2zeiQAiCU9tdJrjSVaYW4JkpgkWcxRmmwZYALQaYcsrD9j1N621dRuWAUh5eMO2Z8CIpaFFH0JP3IP7yRggVWA6AfZXdpKSLHTCnnd39gHuMwBqSc4JRM2Y0pEf3LXbOc+EYFXzCvNYOUDugfZ85+59DjRr23JJkYyivrbedmx7AhAFawrgTmRb0s/Pg/FftWqNLV+2wmnY27CkfBT3l9/de68dOnIQkEUjIgDRsXdKhhS7zTiNcF5NFGJdAL84ZBYhJBhvI4n2lo23oKnHbeasFEMP4BgljoK+5TKyB/33/ff9zrHtY0hmrr3xOsf83/W9H1hCzJDdeO0aK51bjKwlnj4BHuSDah5GWsPDOoCU4yByq0GkS8tWLLLc/Ewb7hnivejTceTp4UHZ0QOLh2Y6N7vI2SEOjPW7YxWrTE/wWWZPynQlphqMe6M9sXW7HTp2ADchmmJP4hFPU29uxrgVzQtYdnHQSpcW89k0O1M9DPN+1Fo7ky2jcJXh+WPjYvZZ3UgCcMfQIzFCEXJ0N4FSYz1WkB1vl1252mqQWxygobSpA807nuv1jfW2oBQf+sxYnG5qsbpkxSYHO9CmM+j382HYCVMaDzHfumksrMXBJstKiuZbNjKZNP6eLl01YFySDo1LHI3MSejYeyRJ4iQDgONBVmqSSPxNgGFXA7W87pNTMxRe6sKgxEhrpUDgIoT3/Ri/cIFIXJd+mpGHFQLGvFHuQGdnsz344CMw+MhccIMJMCfi0LcXZLbYwsIurtFxo93ACnEkQudijfR69LOiwTKR89LXManQhHfnWJOxpkTCETfPKupYURrOwC2pwLpa6oH4dbZw+Vxrx+8+rfidHMvUGPeJdpDnus88HXAXcP7CF77ggK1Wdr014OnTpx2AlSZdn9Uqm5pQ1SCqBm3/ErGk+4FAqX4v8Ku+kMm+fvGLX5jYcjm/yFFFUhl9d6Rxjyww7r77bvvRj35EUf2rc5IgssBUY6ykMt4LXUBXUh1JbPRz6dQFkDdu3GiveMUrXCHg9yFpkFYj1DSr89Y4SMeu4v0///M//2iV4pnOTY23E/3KBX5179GqQeTv9HORcp4999vVe7Ua4V8ePEf+W38/X+B8stdqMu/T+YnsmJXITGa0XrjvmbWD5IugG85MmhJfuNPj+X1megDpZj0Vi7CJZ3Q+bCD9Nn/x4LdoOmyAbexwnumZeIULtAsISZMt/aJCleJYpk1Em9xJaE433u1ilsf4X2NLg1VWlzs2KADAz8vGuiyYbjXlbTC7gMUeJDK9MJFIa8Q0DxB0c/L0AStdkG9vedtr0IyHg5Sk0Ra739vXhStIKn9wyoEeHRnAOhDNeksDLjdN7bZ40RLXEFpNsuleYsXlkhKH00wLTHEO9pGlCxc5R5wq5AYt7S0cL01ugDV9VwoK8gCyQeQIrbbpkYdgsgtsKSBdLjCL2O7SJUsdK37s6HFnIbdp0+OuiU5s3qLFi2CGkxyT2NzU7BohpYtupKm3hn0LyMcgQYlB556Xn4fGfYPd8fbbKQhCME2wtzD7srgcY0XANX+BlAVsfv7zuwGXnCpA95J16MUpln5510+RmTTYyzZeCeDNoAhiSbp3AFAezbgwpjSWRlF0yNpw196DzmZw5cqlrvcgVoVIfICihvTNznbcelpIWpWXfYFFoyEfHYtmZSUJsNDnUm2TkBfFAnYHWMGoIkX1m9/6ti1fWYakCMDZVm/xANPUROQv8T22eDWhUylouAmiSowvti9/8dfYImYQSPRSGw6k4hYDGHVFX6KNwGSPYj3Z01RpeWn0IvQ2WHZ+ujUBYnvHk200OtOOHq8GGFPswMYX5MEoDzTYDVcvZN/VHDua8m747NF85l0BQHzItm7ZZvNZzSgqzEc2VOq+Q7msKqjokGuOwrEwT2cFScUIwV2shsh+TKDc9XC4Bt2wJWQGK0hi3eNpuE5hng8yxwZZeUkF0EsOpQbbaIC7VkCGKKrUWZpG+mx3T7v95pf3YB8qv/p4NPqk/0a3W0pcpRWkNeC7j4QsZsQKKEa0anHmdL098sBW3kexxXVOYyzSWNVJ4/uSQuZBckaZxSTOJfkW550eNMS4II1RDMcRhLV49QLnlx+b+0aOf/KJp+dqTp0KcNd3/t3vfreTZ2hbPl1UTLxA79e//nX3/NH7BOIl75COXayv5rYAr2Qduj7vfe97naZeOnq/QiwAXFtb60C5/i7LxEhJjiQ4YvHF1qtw8E2xakJVASBwqs9/5CMfwc3qSvvwhz98zpu+JDnSnctWUk2yAsP62d///d87CY0/Dx2z3HJ0nFpl8Omyv/zlLx3wf9WrXvWUq4zYfRUU2qd07R7ki4jRfflcybS6h2iFNfKe74G7JJMqcvwrshE1EuhqnATcvUzl+f2U+/9Hp3PQ2EymefViOafZ45zeCMwC91ngPr2Z8zz41Pnybz9fPQ7fuPNzlpETD4gtdHIBhSypgbEPsKmH0Ch2goP4i3fD/HUB9IKAvDVCNxkAACAASURBVEHYd4UNVRFeJGYyOzvTAfJkki87AfRgDeQyGVgCZiN1CVkHjPgg8poOgHR8fDTAeB8gZtg+85cfdU2wcTQ0yiaRRX1AnCwXkcKw/Xge/Am4lCiQqKer144fO8HfSRqFZVUia0F+gQtTEpt6DOeWM2fqLS+3wIXp6GEZB7CW/R6Eq/PPVqBQMjr3ob5u5+cuj/YfI0vJhV0/euiwbduy1S3THzp0wIVASSJ0BcBAtm9a5pV7xDDAOw3tc4L0pjC9FRWVgMh5gNATBCztd3ppba+4qMQ+88nPOIlGP4BQuuYMWH8x63LFEfNeh578xz/5Mdp9mtcAyHNLiu3SSzfQVPsHO3X8sF1/5QabV5AFcJeURxacklmwIfnmYDEoLb3k/mLeJeu47NIrAOIhAIS07DT1AqRGkCedoUAYIWVVKyjj6GUGKR6jgmqUlIwiDjtOgOlojP0G5rKLhsjlS+dYe8tJmoRbcffBUYdrMYBN44KlWZZVOGxz5uZTzCywL335fiQeqbZo9UaLZqVDKyABbCid+w8gVax5Q+URa6o+bAuKs/HLz0BSw06TcrCgDCIraYapTne+8glJ0ZYY6EUPz/4G262yArehNq1kKOAohfGjYZpxV1/HApp/Y2iUlqWmChWdp/zP5QkaQ39EgIbUeMKZlGwapKgbYPwVZqQ/8r6RS9AAciMVVEFWJFJJVE1Ny0JKQxgUqzkDSGli43DHkbiF6xVLU3NtTRVgP4O5P2D33X+fA/lckfAKRwDQ1rvP8lMbbfF8mrG76q1sGUFQDML4UBKWlTU2SpNzjJxl8LfPpOE2hXOh+oK0xy0mYY6dOtJm2x4vp4cjlnldZJdy7fcd2e+0/5ds/DCFU7ihdDKvmQJ37UONpWKkBSQ15k0EkUmXLoD76le/+qnDkBxGTLiAmeaX5CVqelTzp+4fspCUxlxgXrIcvZyLE02oYvX1OclPVPireVbMrIgNSWXE1DtbTlZC1Awqhl8yEv1Mf9dxiRHX557uJf37nXfe6VbQVCioWNZxye1FAFzstl7yrNdxyipS+9Dx+qZLOeh4O0gdixpyJbfRNlXUi4HX+2VZuXbt2v9xKCpMBNAnEm0aW4F9rWRolUL/1sqAjk/FUqS8RvtVsXSxyWN9k/Es2z6Zb+4L+z0veuCuL8G5usxf2Jf9hXF2sjETWzQT//bzYQPpR/OxbT+3pNRoALDYdQEabAKRX8QCfoZY3u/obSfmvgvgC2MIWy0Gu7WFOHuaOkfR6cqTPBntcDc690CQ9yjOPQa2LYoAnL5kwnPQdINXujsIK2pppHFxFFlOtZ2pOW1//7nP2ppLkE+g+e8EmDc3d7gAp1SAuCQjPYCApkZprxvRyQ8AMLtd4+VKQlQ6YZOlV5evuoCAxnQQgF+AVaVsIuv5maQTeYCgACC7F5tLNY8WFeYASHvtAEz1zu073cO2EteNzeh1q9HYqtlXnvQ33rTRPUCPI2uS97PkNpesXYdOew3sIImwSDHkRrILucsQQHkx9pI/++UvnGd0LqsVso78ype/CpsL2OO41AQbhda9v6uD4qbVaemHWC544PekklIQgVatiBWBa665yoGKLZs32SXLF9l8AXckFpnYM4qxUwqnCix5P46wvXhcbnopKnYhFRJTLDs6nYNLklVaJe8NAU41HpJ9FMwpAbQDGCnInN4bF5WU1Bzb9sQOViH+YBuvv9xSQmNWeXIXTbtV1kiAUmfTEFKRMZh4HHNWxiJTYUWmYDFpsPts05Z+GPebLQqJSVA6WznWANxk19kPO33q8B5rO1OOA0yGZeHsMcL1HSCptbOHPorBPrsUmQ+G/fRKDFO2kcLb3+gCl44dbaDgoWk1OgUmHXchtrl0Eb72FEnFyIcSWR2KSwSgMyYqaAaVrMvck6tNgDGShKqPtNs0QLlWXIJy1IGal1uQ5mgQNr2PAk+AqculONLfgC1lLgVXkOJGCbzi7dVUHQeb39HW7Ao1vf/hhx9kO7I1or+B84webrQl8wZtURHOMSNVVlt/yhbigx+jeFR53ssHk/ch+gfwdzk3H8nRcMdmDsTz3Ymj0BylR6QfaRkhTEmZ+OivsN/cfy/XN8ne/en/Zh4pO2ByLwFsMbqRDZnn+qTuRQKTE7XTur/oPqCmSemzBcb1HjHwHuj67amQlDZd/uzar66TSAW5yHgGXsFO+g5pf3p2+UAjL8MRUNe+BNo1x6XnVrEcefwC0Xqf9qVrILAuBnpik+jE85SsVFIVnYfOSwWDPq8Vgkjgrs/J6UvnoSJdK47Sv+ucBKgjz1ufl4+8jllsue4T2q6OJ9LH3R+Llw2dSxPupS3eQlNFyf9j7z2g47rOa/8PwKD33okO9k6KpCQ2UV2W1SX3OM5zEsvJS7dTXlayEsdOL46zkvxTHHfnObIsq3eqUBJ7LyBI9N57B+b/22d45TEeKZEgKJImxgumSMzccu6Ze/e3z/721rl6DjAeeNc+VXi83/me3wz5YN6lc/DsHz+YPc7t5UoegWseuOvLrJtosBPAlXzB5o7tJyNwsf7tuhnqgajrPxuvtp4TaLkbAEm9gOE2J+dIBmx2EZw0ANBDWQ1ghwmH0ezlITWEZKGrG5tEAPwID8XBAYEfaXdJkAS4lxQXWXbmPCQuvB+1TGc7jgf9NKvhn97V0Ya3O+zk1Ijt37vTNqxfbR/7+EecnWIpQTPDNJvWwOK384AXwyzpxgDWj9Jgr4HJkjf6TphyPYA7OtoJJqp1nvNOJgFQ6UWGMcDx9LEvPfzFfimQaQAQO6wUTQBtPg44PuQNYtt//PiT7qEru0oVCtu2bXN+z3FIgsSu7yGkRc2k69dvsK03bUNaQTHB8Ug6MQwrq2RYSV5eQEursehiReEHj/2Pe7iOokf/0F0fhhUsdUmprXQensCffXSwzxU6+fMKAKAE2zQ3uQe1PNcTAaO33nwTQUht9syTT1gZ3uklFBoTQ6x0cBy5uKYkJEjrDAsNIFdKaYgChGDntL83drztGEDJB8Q+a0yiAOl+QKPkJI2sQkgeksx7+pCy+Pl9DCFSclz52t9/jWCjeXbnbVuspb7Cqk7uBkRWWiNpuV0teJ6DM+cV+mz5+iSLTw4lYXcJDjrj9vXvHLLiRbcToYjkBrZSVp7JMMpKg52gWHr7tVeso76OZlvsBpGsREqKApAeonE1mvny4F2bKToOWFVDJ572huSEZl5+V1fb44rH1LQ8xnyYwjLdbrz+OuZ9GSA2ifkK8GccpBWXXmpAen7kS8kAzAgY/0mqklHkSUnMZcmXQvnOjDFvemmS1n1T7kU+gLVkRqM4FWnFR/IcOc/k0Zgcn5XtZDZqLnb2hIyhlvx7KEC3v/oiY0szMg25kdhtRoZ24vDTYaXZoxY22WSNrdVWvDDXIrieNhZDgUI5Q1EVSpOqX43frE5pfFQMQvzDZssKsxhg2sOcH6CQzrYc5sde3J4i42PskUe/jN3l/9t8ORvf/+BteA2oAu16aZw8y8Dz1U5LiqLvp5jrmTTfa9/6PggAz/bzTfdOFSFiuKWbnw7cZ3s8g7d3Np27N94aJ2+s9G+ec4yO17Nm1L+pqAnWuV/K452Nbes66jszx7bPxmhe/du45oG7LmGwL+7Vf0mvjTPQsqEYnQvpxp8+MrOpb9e2m1oPWmdPI7ISkYIjgDms3ADnAj7yJR+B6WlugwUFsKqJU41/khiIiRoDLPZhgygGWCC2oDAPGYCClCaRENB4F5oE0D6Ed7ocYPhMZ7vT0vsAO8eOHoQ995Gg+EdOGiOQVV9HyA768m4Y6ZLiQh7g0j7nsCSd6/ZTxQN3357d7mGWzP7ksDIwiJVhbw9ngi83gFtALR4Nt1hnMVTRaOd3sqwtdluOD2LcYyJDke302DsUAXpgrsaLPA0LyVEYWmlRBf6luS2HRU/PzHDOIr2wgSpSJmBaowGhWm0QWJdTjpavT52qRBZw3LFwclaJZECVrCo9s7T74xRBalCcjyvLQsBnKqFAMWhqq+sbrJ4iQtIN9RjcftutTtby+P/8wPIyU2zNonLUFSTCOrAnVx9DioPrDYygdNsDoG6lvioZtLO713YiXYiERV2/bh3MudI4aRJlHEXSq9lXBUQGoNRJSJD9KDX0hZdeAtQ32L13f8jSE+Ow56ywhurDDsAP9HVbdRX63NApGjonbdV6GoMT/FZQPB+8nGZf+/9ew21ms0XQVOljfP3sK5YmTrnkhGHZ+SpFzSCFSwrHUt/YgvTKZ/2MWRguKxkpEfZLP3e//efXv2/VzbDjCSFWnJvK5yZI0QW4R8TZ+uu3sGKhxMzFFHdqlKRBmu/RBMcdBbiTZ73mg+RBGnMBTYFq6fZD2FekcgEgvMPRsk/RxSqrRwFCjZdshBTypXReSbCUEdBBETfMako8IUzZNCv7KAL86mJlP/L0b2lpJAfgJeROrCpMKWOAgjWsnXGrQSrTjfUjq1HdLVa+tJCVHhpRsc8cH0YapQZg5FEybp8aBdwiP/ND4Q/3sMI1FMe5lNmbO6rtpZf32Sc//Su2fMUaa2fsT5Hcu2jLx2gAP//m1JncTTW39CPgrTHUz4XqqT0bSP0p4H0u7/JzHZ8AnvavIkHf1Qv9/Hudt7bt2SYKuEtO9EECd3npSzITrHPXOAncns1PXefiXRPPgUbnoFWA2S5oZjJfzuczc/aP5zNK1857rmng7jmKXE2V97UzNd/7TK80fbuO9nTVm7i8HOGhRvOjHEgycwFV0QDfDB4coc5mT9aKvTimJCWluofqFMCqB0Ze4FagR2BS4DmBZf0xwGwkzZDRaHKHaEx9683dhCLhDIJ8pQcnmn7AyAT7amlttFMnT9gDxIzrIS8GW04xoTQXiqGeR6iObPPkJa8wGbHiziKNQkIPdCWyqniQLEMe3Gno7OXyMm9eIYUHmnyYtc3IRvpha3fh2zzC/vXgLinKx/s82gHuZwhwCWEfG9CGSxMfA9jLolBQU24ekokwHEC0zC2WWpp36e5le6nr6ON32l834zACsxzB2J0gqn7/vv0c84h7j1haidvlAZ6C/GfpgnIrLypgRYIwKFYwJnE3qWmgWEH/qvdG82+bNt7ggpMe/wFNq7Cz1y1f5Bog49F0B/SirIIgk8mENc/D4zySlQIltbrQKACmHpZaKVDBsBY7yyiYZjUFh1OghMLaN9MboIInNTULSjUcT/K9aLafsttuvYU02TKbYgVjfKjb6k4dITzoKIB2EOA8ifZadm7tVr44DnvESRpU8y0lPd/+67u7LCx2paXlo1+mwEH14tj5SNhBpbi++sKLNJ2OWB7FgiRPAu49zCdgFKsBY/aRe2+11+ktOFTRBOOOhWUigJqCorO9G7CMiw0rMdtw2ykpLWLxA3DJuSuAy/m1M04C3iqsXLAMJxaOz30Yf1dhogZTNVVPUYSG0xMQIkefsIDWPZyiVFIYpeP2IsFKpMiS5aNSaXsBWN3M2YT0LByKYM5Z1dCgjTBn2gDur7/6MsWFPOvR8iN7CcUBJjn2tMVYNRaefBcGumzxmgX0yaJbDokjY4A5O4n2n7kjS0iM6JmLrFgxb/q7xwCrFBeWhaafnNweybvKLCUtm6IhEvvUViu+/iEXznSpXvpeeEE9HlM+E7bcC9jRNmbSfK/5re+N9i0Jz/my/OczLl6TpLvnAdzV2PpBAvfpOnevkPBA+dmKFI9591xnNC5KTL8adO5z9o/nMyuvrfdc88BdQGe61vDamgJX59kKkIqRvVL07RrFd976vzDq1aSCJsBs59HcWQgIR1oyDFBBmysPckkzJE0QRangoFG0yQLusj2UhjEFJxqx8JJxxAL0JwBeladOA4LQ/CIHaO8ErANMB5ApjMMm96KhGUKqsZ/glSVLFiHtuBGZDTpmAFdPd59repXDQzMyku6eTteIKTeYboB/extOMQCr4uISwHoGjCfJm8go5sH2q1G1sLjUenDBeRkWWeN94uRpS87MsgyavvQwKYO1TYzD0ByQtoOGtHrkONdvuAEfeTTEAF8500TD3EuEIbAuBxJJbIYAm/04yiiyfhy2d0p+5aw+jCqZENZMS/BHjhwGFJxCj57sxkfBShOMm1oily9eaEtoqkxAD5IHGFQ40gg67HZY8mMVp2yQgifMF2I3oq8vRm70xGM/QFveaBvXrURmAsik6dUF0vDd7yccqhfJRizbWrZqdUCLrVAnCh/pzE+j55XURw95hdkI1Y9wneRTH8tYHkGyk5NTKMGNfePb3wLMTtqDD91rMeiuR9g2FLGdPn7Q6qtPOFeVHgohP4XPyFAHDarxMPxT6MGTLBcf9R89e9wGJ8ps3vzVQFKW/GHZpTGRH/ok5/7iM0/ZGMVEdkaac9bxA7QbcAjyEUQ0jjwrKyUGQDzqHGmilarKfyOnp8hjJQet+c/93M8D2ouZR2reI/mWFRbNkxCun4oSFSyOHWb+OKtNAXPAu9NpsyKUSHEp4K1CywF3CgcB+zCKS+U+yQkolDkqUBR+RjozwjxVw2E9VqaFsO6pzI1wCq8JtteEg9CLzz5NkafmVTHohDzF9pIj8JyNdB6wbTfO59oO4cFegqZe9p8JVnmkinGdoochlyJVfQDIboZ7AeoEbNGAW1tHn8Cizeyn1F564R3maRjzP8OFnCkN9iO/gdPJJZDKaIwEtsX6Cjh6LPtMmG6BTG1H3zEBy5kAf31WxyO2XZ+fTeDu6fZ1bioQJF1Rn9gHBYKn69w9i03PY/9c5+pJZ3T80sHrOy0p3kyu0Qf11Jyzf/ygRvrq2s81D9yly73YqPur65L/bBztxQYveZpHBYDM1uvIwWcADw0ABcKEYNpj4wkxGo7g3whWQvObCpOt5skMklXFqkcCoCd4QMuHXPZ6smL0AX7UNNmEP3o9kgsBaOnOMwBrlUhItr/+tnsYC/QLuA9hAajGyeNHj/CgH7bP/dIvA4r7kMrUuQa2+oZGgBjx9EkkU+IV39bWhAa5xdkMRgLUo2DGU2g6zM8rssWLltr6DesBS2K5R62uvtGee+ZZ5/qgomIE/XIp41VSRqgJD79E2PYFZYWOpa6FZX8dgPvxj37cOdTU1dQ5H/DcHKz8JLOAUQ8BQAwDKKJ03gDReIqTXiQzcioJ5/cVladJftyHjAIWHka7hURWvaQpT8c+sqWRZFT0zLds3WwLAaAZCm0S+82YaRWgA5/3HTTJ4nrprAmXLV2EJ/Yqx+oeP7TXNl+3ypJjfDDmqLnxSB/gnBTeFELh0NiAQwaSoUWcn5ow1YwpHbcSX1spcN7EGUQOGStx6FCTZYjKET7XjpsNhDXXphonnP320Y89yLmGEsREsBSSnhCKrMpjhyhqKpAoDdhbe6opHPAmzzFbsCSOQgbIGhliBUWFtmNvq/UOF1lK3iI8yWGFAUXqK8hMywT/D9iuN1+zk0cOIrWhiJmA+UaiEkrjpxjziUlWZ8D5Eew7PjnWueuEUKAAq62rbdA+9bGP2KbNG1nxGUD3DyPvrj/yE4nPGTtp1CWPciCGMe3tH8QhhqRP2PE49SPAnqt52jXMMrby5U+hMJPXvxxwxGIrjEnaeL20PZYnXE+AmlcbWZ1ooy8jB/eQzEKAOMm0dbXNrCK9iQ4f/3bOxRc6wufbLTr0mOUm9VqkUZSO9Nv8ZcUEXhG0hNf7aVYTulqGsErNZN4mAt4jmH+sCrEa1NUTZoeOtNniZVsp4kaZZ6k0Yoew8lPEnEZKwbEUr7ubuRY4xtl46T4icOW5pnha9ouRYGib0jPrT4HhmQBLr5Ex4KvPtZjFl0CvCgMvSXQ2i4LzPUw54ejladv157nCsYK36YF3nYN6d9TcqyJrJsXR+R7rTN/nrWyoAJvTts90FH82P3dNA3fdcCVRkH537nV1jYCcDcS8zPSh5PkEz2bRdqriZRxHTju5gQJh4hOyALw07I2GwiIPYacY6phIsYiy3BOTKgmEHFV0PALDgbjtMH4fjzNDhWv8U/NoVTV6dcB+UyMpsbCg6elpLmhpGL9IyTcaYdYPImMRy6zmS7nI6IYvKQiKGVhuwosA5GnpyTSP4iICeJYfeWFBESsDSDVISh0nVVVj+vKrL9k+JCJiMX0ci1we9JDeuGmrvYN8JVa+2bD4U8gUykr47gAMBOx+/MQTdtOWm+zOO+6kIGFVAPCXDsCav3BxwN0BlAjBzvFJIy5dO6wiKwp9/cP2re/9t72Bt7hcY+LZtlh2gQ7p/GurT1tvB2CTwmPdyuW28fr1gNkU17wpu0TJcAT+e5Hf7Dl42GnVVSSUlZfY1i2bbM+ud2zv26/b+hWLsUzEWQVAKXtBjXsYIF5AfgqQK8966bXn40EvJxRVDCooVHhUIgnYRXJkKSzdaiztZJMpUBqLDOG1V9/E+nKXbQYYl5UVoe8HtPMzyvGMobc/deIound0ub39dgTgOTiA7SeYeOFi/PBzkX+M9FrevDyrqIGxDZ1vfgUJ4RjDxWMlgvRZknDDAOZN1acArQ2uqOmmSOnDHWgAf85BAPPAABHoSidlASQpJc5d/ySaMUMB/iuWLLN77rrb6dslj+ljLsTQW6CmXJ8kMY45FfifxBUnCQ14HFdHVyjEXYtxCgiFZYWh25F0Q9r2UOa4tOt+NPA9NFdPYV2ZiPxLTbNaSVGxNc7+pthfFNcnFIlSG8Fkuq5JSvadNx9rxzrb8cZbrschIOfAtjSizUrzey0zrsP6O05wbc3yS7NpnmWlYgpHn4ZBO7avColWIjr+OPomYPCZF11dA4D2Ztt7sNke/OjnLYE5nZCYw7YpzKbw2tf50HMSlVnuQqNm4+UxvfrOSs4i8BfoC9B6zMxfzp2H6yfQPpPt6V6iz2tMtSI503vk2c5AANID7vp+Xi7Aq+A9FScaa42X5+V+vmPvAWG58Wh8NFYXU2zN/Gqf+5NazVCfwsX0cV2K45rb5uUfgWsauOsLIZusOeB++SfihRzBbDSmekularycrdepEy/RNFrnLPRCsLcLI+hlbFzpjtEw3V1WR5BRNs2QSbDf8k9XVHtfD42aALw02ExJJgRw9UDqRuby1o6d6HT70Xz7ACatyE6QJBAl2cayv0BUAQWntNbyfx9AR7x7104rBgDGwtCPAqQ7+IwaZGMTYgGkeGyz3wwAfxqe3RnYCeYieUl0XtsT2CYeocF0j7OC7MTRxTnJrLnOHnzgQbcc/oSzZsy1OjTyYnqdbzIykCLcWhIA8nJjefbZZ10x8Ogvf46CJMQ1wfaj51+9Zq2TwTg5gVI0Va0AFKMAg02w2c88/7I9++LLMM/R1tjU6gqFFlJAYwDNKnC6YWrjfFOWQAPupg1rrbSokEZbGkoFxigEJLWRfGgQ5vbwCQoc7DAVmpRN6utdd91pVZUVtv2Fp2wx0p5FFBqTAEo52Ahg6kEviCrLxTDGqonm1jSKjZWr1zmGdoCVB9khxicm2FEs7g4cOgjzXsbqxOJAaitX99//7T+QeETjYrMVkEj4D5KkSSwpxwHtAtCnT5+k4KqncbnHhvBeH2BMBriuS5ZEwvjFOOvQNTTAHjjebVVN4Va4eC1FCKsQ6MrFgutahLC60k0vQxe6cPUmtOHc0t6JfhyNusCyWHedQyRzJRYJSTdFSAQVUgbX5mMPPUxqbKHzxw5DwjOGp2gkAVJhknRwHccoQtQnIB27sgWmBGSQCjHJWKUJrACFMM+8ICA5uKBbAfzjh85nxunfENBPpkl4iuvul1wGlt1PgaQGWB3HJL0YYwSCqYCRzGfhsrU0SDcw53Y6jbzCv3yho5aIVKa39VVbvSCC99dYamaiZeTzXfGTVDvGilHLuB3ehRxNhQTXS7kDyj6Ijk62vfvr7JmXDtsnP/sFW3Ad1288wkbGFCZFMyrFF4dqYfGZ7rpf7EvfCa9BU+DYk8Zc7HY9vbbCyfRsmgmY9GQ2l8JNxvMS1/kK7M5mUXAhYyfpnlzFXJ+QK8B/4iZzvtvR5ySX0X1J46wfFWDnC/7Pdz8zeZ/mgQpCPafm2PaZjODP9meuaeDuedhquWzudfWMwGw0puqGKBvI2dRlnjrxAkC7wVnmSbMbFi6HknRAq1hIlvRdMyhuD7DaTY0Nzioyn8bEktIygFg7AURVgLE2Z6dXg3VgZweJmQDTG67fgHSh0znB1NY2gnmnKA58lk9DpZjvSTmDAFr3wAiPYOU3BbMegcY7k5CelPQk4ukBwMgbtLqg4JEcdOFiqg/sPWRvvLED67yjVldd54JwUmjU/MSnPm733/8Q78uz5599Dq/tl9zDrax8oa0hbbGyqtpp2qNwASktznO2iYOkhR7GM70Fn+kvfuGLgGMaHimK2nnALl26DMm7EjRxE2Hch2GHxfYKSb3wyuuObe/DDSea5NH29i4KAZ0TQF8+4XwmgjELxdawIDfdtm28niInFSY+1YFFBUrpoS2d9zAM/rGKSmtjpWAcMB+PlOLDH7qL4qjLnvvRY5aFhOT6NctceJUsK5XGKT9xP/sZ4phG+RFIbiXNdV5xuZWS8NoHmxwH+O0BgPtY6RBw37//gG3YsAE7uUX24osv2OuvvGD333O35dIfEIV2vBdWeRQJk5qUW1tbaFg+TUHSZC0UIMU01U5xveqqThIsFctx4NrCsUfDcjcQkOSLJxCJlZrwKIohCqoIQGEu6aZ+LC67YKzr0P1rbOWX3kMjaDfyGwEOrR5o5UVhUZoPPq6/Vlk2b1hn99xxOwUGRSLylhAAl8ZGIFavKEC5AJ5WOiblDIN8KlwOM9hMSr4yKu91ZFmS1KjR13lrq2BhP9LAT6qooT9B4HtC6BvQrnnko8FYqzruuPhfBOMiJ6Ah0oJPnjzO3CpwhdbuPfuda834OKsbaO8To3vs+R9+ye65rcziY/qsZAHpwen8Hs/2ARq0W+vRbvtcwAAAIABJREFUxlcNov+nAIRH1ysZF6Pc3DI7eqLdvvG9t2zzHffZgz//czYeEgm4zMRpBoZd/QIA/bBYljouAri7lTFJmCiwPZb3XE4mM7mjBrvJePr0C9mOPq97m4p/3RtmAvzPtT+vqBCbr+/2bG77Qs5R79XKoFzFVDjonGcCuPU53RNVgHjsvc5JhVjw9nTNP2jW23Ml8pppL3R85t7/sz0Cc8AdEDMH3K+uSS5XAUllLqYxVQ9fAffpCXwXMxJ1Va/hwNLqNMDReHGHhuFw4Y/FZhHP655BAGGbsxJMJeFSVoJlZaVocIdc6mcPjHlrWwuSkwHHhIbTBBiFm0xtjTTqPv7bR5EB406cfCVa8Ho02eno3nUOU0gqJnhYV9Ak1sU25pcXA3oiYN7x2M5MskyYZ+mTk5NJtASY7d69Dz06DjiV1U5zHoMuWb7umzdvBpyXI4+It3d27XH7kdPIRrzMT1E0xBIMdMc999ouGmHltx4Xi1wiOhwmPtuBoVps2l57dbv91m/9lqWhj04lHbOZ81y6bBljANiS1ILlf8k6lJoqoPf5X/1NgCRMaifyCKwqa9FCx8GmSnfe2tyIWwrgmoInnnTSTetW2ZqVKyyBbSghNiJKqYjAdwFOwK/kHqfR1tcQQkWeKWqTCLvz9tsBpz574anHzT/cb7dvvYHxUqOvLOL4LBdEEpNeGOpEPOGTkGBI096OFOXGjZvwaccRiOMcllvIGc372++8Q/PsUQBjmh2miXbVsgVWWpCLfj6SVE/0vzDq404HPARoP4VNZQ3nR/iVEm0BqTGA58iwUYA7bHpaYFWhrrbFckpWW1XzhBUsRoozRrtrKE2ijFl2dpZjq5vZzrGDBxxolBvMgKw/6TvwafVAnaWclK6XeqCn/LLGC0Xb/pDlscrSxrjKgnSK6yTZCFDEgRE1pU4CwENJ2RXD3o2cp40mXxUr/TTSym1G4FtFpxqa11OwSN9fWJBPYZhF4YSFJ8mqanIViJKMZpRrKxvNSMZfhZGKtknSbEPw7I/mWtTSqyFwqePYh7+6n9WpyAh6MLhq0dZstcf+r61ZggY/vNuKy/PMHzHMNodg5OOQz/js9NFOpFNtFD3q0eD4kXiF+pKsazjWnnj+AF74a+3zv/ubTApWD0gbtilkXQLu7DHAuKsR9sJfXvOpwJSKRd1/Zhu8atti2yVJmsn9zWPE9dnZdpMJDgFSUXC5ZDK6ciJvlCSrYkLzbiYNuALrSqhVEeI13KoYU0CWJ8Fxjdaw8JqvHyR4n3OSufDv57X0iWsauOvL6H1xr6WLfrWfq9eYOtOHpsfQiH2ezVdrwz6ATB9adh+NeuNIVRSQJO1kLKwkqY+AnykAjADEK6+85HTVAvF9hB0JjEUpsAm5jEBlX6/cZgZpeDzqvMwlsZH1oxpPA97bsKuAWmnUo2DPhdbE9B7Yuwuwus0WltOQh8d1dDxuISDbBhpNjx8HRFY1IFdokbMibFO5XQ+Dvva661yaqMZVTZhyFJHLzIoVq2xB+XzXB3KMdMOXXt5un6H5tZpG1O9+77uO2Y9BmjGfcZQ2vIlG2Fdeetnu/tCHCGxa5Vh++bErxEgAuQ9HlDiYbp2gLDHrG5vt9//gj/Asj4OhjXEWjHqPtOMTsLNqRo3kcwO4vpTlpNsDd9+Opr6EAoTgIcDpBDaCPgocKTcmkZIIwLciIzpVXUODKswokpxbb7nV8rIzsFJ8mvCiarvrtq0w+G6IuUZqGu5xjjUpsPwR/KOEM3K2aUCyk19U5PT5IzDcEZzfOMelgkMpsvJr34HMIx+50p23b7WelnpLQqLkh/Uf5noOyqsexvvEqRPOhlChVWqe7eyF7ebYpHFftbIQWYscWHz0MQxa1yAa7t4Qu/Xeh62f+eNjlSYA3GGNWTVoqq/i+u5x+npJkCYYBMlbFEiEMMVZMDoZCz9DFClLly6wD991i03gOjQAGFfRNgVoDYVNn+I9mkdqXIaztz46equQHijASw3DW26+2QFc2S4qMEwrB2Jab6cQ8jFegv69uMXEMy5r8O6X5EaNwhpXOfMojMk1DlIg+JDNjCCrUqNulFYEcE2qxlO9HQvSRrYrBx2fD/cUmkyjp2juDjtmPj92kFkUhbmk2Y51sRWCq7CDHOmNssN76rCF7GPVJRHrySTmIQFRkzHW2Btmz716yCbD4+03/+A3rahsPuOBq9EErjXYYXLQNhWNdae33HAeX/5vf/vbSJqWuLAeD7yJCZ+J9vz9duc1WkrXrJUN7eNCX7rHCPgLWAd/Xmmrhw4dsvvuu2/GxYZXFFyq87/Qc1XiqgDuTFc8NFbZapZmxd2To3gFgBh9/ZsAvK6FzlkNwx/ES88nXcO519wInGsE5oD7mYp7bopcPSNwsYmpl6IxVaPX1HCM0KNDzhUlPCIWQLsUUB2PO0qHS0mV9aKa88Rcqrmqu6eNMJwllkEwkR4OfdgHKohI6Ke6qpb3YY3X1u18vGMB552wjK1tze5hUiy2HpCYi0d6Im4oCmUKRQqwZ9fbgLXbbcvGDdg9NtOwug/wfwDrzDqY7hGnQV62dKXdffeHbfPWba5BVG4w+w7udwxfIs2JdxEeVFxSynGg+RSDC1iVl/s//eNX7X//718DhI7bd77/XVYDapzv+6IlC5xUZQRnjzdfe8M54PzSZ3+B45dfvJJMx/BJz3egNwvHmVrccr7x7e9YY3Mbvt+DhOyQ/ImWWzptMeeSyPT1dmOZ2O8Kkj7kNovys+y+O+/gfPMsBaYX0YON4ikunXw7+5HuW37rsnesOFnpLCHFkq+/bq1dt3a1bX/xOas6cchu2Xw9zLq8VvysejS7YioTi8sw1ysw5ookgd8xmj77WBlYg1Y6BhnLJOB4QswzP36A30FcfH785FNOj79sKcnLMNyJ6Mb7W9sJBRrlWnHuFGZHjh/D8QYZitN7s3KQAEsb5meb4c6tpeJELSsvi+xHT+6xhUtLbf2W2y0kOtFauPaRMOQqTtNpxJ3EMagGr/43tr+EdptmVMBdKA2hvrCAzlhFh1JsJU9R8qtY8Ucevs/SkxMAud1OcjRMMSDQTsnHn6zeULy1oJM/2dpFwFG8S/jtILBr27abOb5YV2yJ+RXIP4U//nxCtDIo6LwwLzWbtmEzupmG6HSYeTWLyr9kChmLVgFU4Oh/Av6TXHuNr1acpJqRLOzo0RM4++DRz/FEcDxRoQRHRaDDH9nHOVRZaXk2PRg06dKYOgXjPkYYWW/nqFWeaKPQzLUFi1dS1FEQwKZPhsXYwVMNNDgfpAl4iAbVh2zj1pvpqaCYCknhXFidYeUkLC7jvDXuAm4qVB555BF74IEHHPPqOZBcKh20WGDNyZno0z0bSW1DEsBgYuMJGse/853v2Le+9a0ZMfm6v3naeTH5MykqZvMJo3u4GHcPuM/kemgbwXbQ2obOS4WTztV76fvl5IDKTHArW5f2NX3/l3Zvc1u/GkdgDrjPAferat7OVmNqFs2NucikZvP15I//G9lLI37fG50TST2BQJL9ykdbzaYKOVJjouwX56Ef70f+IAnACPpl6ZLHCaWRhaMSJ6MB0cMwnxHIGAbQMSuwSMmdkTSZNgM4xQAnIH8RcE8HeAqwhQDcjxw6gJR33PJzsuxUxQnCd9qcHCcRi8p77r0XUH43LH8GkpRGe/nlV+0kgExgevGSpXgxL6ZZqxS2Fus//Lblsa4QJx2bNPP/9NV/gMG+hfdn28vbX7V3du9xjbhFRXnIdpJhvSdtD+4qAuy//eu/TqNnrdP0K0hq6bLlOOPUstKw3fZTSCiMJztvHm4tdWi1h1lpyHCNkEodkjbbubAgL9GqhJ9xWUrT7dYbb8AxBR05cpYIQO2h4yfs5Olq5CypbtwkMcqj4VZa7xhA8RAP30LCp7bdtMX2vLPDDu15x9avXmbReK0PAFBTU5NcQaRmTDn5COwo8EmmIJpnTU2N9BHMoy9gISz0ANdSTZmspqDN/s9v/hesJmCQa5KVlY40KdKixWJz7MN4l/d0dePOEoP3fYW1tXYGEiwhUOdlx+KokmER/K4HP/JjuMwMDPqtuaPHfvGXHrWQyFhraOslmTTKRhXNjlY8XaswFDUN6NtffuEZCpzhgF+4D105GURhFFgxEXKIGQNcKrUXj3rmz0MP3MuJjML+yzNfLDigBPBOeWRhyFuqWXk5XHHailestX7kQmIUYzmuW2/e5lYixDJqtcbPeVdTpElGFUdDaiJuMlGw9y+98LwtWTjfFvPTgnRryaL5rvE6khUbNeeOIRsS0HGWhuLo/fhmErIkF5h2itlDB486730VYWEUIWHjhDf52izKX0FjcZQVlstKlOKi+qS1NdY4pxo/qywnTjaymjXFvFuGfSisK646Q4zPsjXrcWKqdPKpNVh/fuzTP8/5YmDpY7WKSCdJsiLOA7h7loGaA3fzfXnooYfsk5/8pAPCl1Ie4tlACihq7C8UjOrzCg3zmmWDG0cvFrh7x6b75UySXGfzPuutTLhGeop6ne+FjlXw8XiWwNqGijN9D84G3D2Lztk8l+nbmvNtv5Sj+7Oz7WsauOtLUojbwmw6i/zsTI0r80z0MD18+PCM0gS9MxKjVYQMYravey1e3U8++SPXqKcgpSE0yGK0W2FhBeTnAQIla1GKqeQOFRUnXZNhBKBbDZMKBgqwzBM0NyLjgKGH7nTWivMA6HEwmrH4mRfQUNWKXvr1HW8B2rNhvJe5pFYxmnU1VVZx7KhreBymUXX54iWukXLzpi1uzA4eOmIHDh6C6e7DgrDAltA4unrNOgeahwBaSuEZwHM+NycPKQp6FAoPgW+Bpjdee8Xptq+//gYnl/nRk087PXN2dpotmF9iI9gTVp08BcO/137/i18A6BKohJ/4YUKKWltaHesfAkCbP7880AzGOFVW1eG/PUxBQnMmja1yCOnqaMX2rxYmFYtCPq/0z3WsTCxZuMAycK3pxmayE4BSg/wnicbEccazAvZNLjvZrF7EsnohCYh82OVVfv89H7aGuirbQRPpAooMGxtwvvBZvFeWhZJ2yK89hOZTObNI7iE3lA5YcwVHred85VIj6UgPLPwLOOCIUd+65UauW7t7n7TWkaxO9FBA6Fq2AvrT2b5Chg4fOk0B5rME/Nqz48Ns0bJy0puwmYxNs/9+/FXLoIh56CMP0RcRz+oBTbKTHDvgegQAKo//ZJxTJJpoqquxp554DPZa+vDA8fhxdBGYdIFLpMNS5VBkAfbpL9iy6QbrY3VnFLZeSaghhDAJtE+gna9ubLUjBGrlFJZa2rwS62eVSCsdixYtRLueji96H3MI7Tv776VwFHO+goAqsfyD6lFgrryCXOgzNIGGMTZprArs27PLVq1YylzNcXKniDNe7hpLeZL6Ae3jyKs4XD4/bgf2HeGatzr2P/xd4E5BFdNIWFOmdVCgprGiw+nYKUKsauuqWYVIoF9ghECnQZx/Ntnuvfh5swIyzLwcp1G2u4MEYOUeZCbbr/7mr+NzH8+qTD5N0awcIZeJSMh5X42758uuOfrRj37UPv7xj9snPvEJd/vQ/Wc22GaBT8/NxLsv6e8Ch7qeAscCy++1v+AUUO/YxNZ6+vbgO/h7AXftRz/vJT30igKdu4qKy/nyGnglJ2nmnnEx10PbUniUd+4aOy+11mPXdS3080FIZTTn5pxkLufsujr2fU0Dd31BFaoym84iV8dlv3qPcjYcZfTAm+3GVI3ozu0/JuznRRjkQRfyguqYlNE8bPIyYKFxOhEQg5UdJphH7iunTlfBQhLQDsAbgakVIOtEDz06TCMn74uHqdTcVFNpLgz9qtVrLA7AuXzVSjuAE8yffeXPaQBEkoO7SSoAVihbQUIH9+21hYDjB+6/FxnHMiQzrbb7nT00Sla7iPoFCxY5wF4Eux6l4BsexiouFLqUhQylqqIaEFwAE4pOHPZe0o5JfMTrak/jXLPLyWzkCPIf3/w2wHYCiQrNrYsXODDWTdLqc889bfcgt5FffFVVpe3Zs4cG1ix+cgDVCa6AaMXWMAY3koEhGkppzJQVZCXseQ6NtAOkwdazr6kxvNJh2+ORWizifJTqqoKlFR12GQ9bpWG20UiqlQEdr3zxe2HS5/OdVuOpmiJVDD14/300iw7ay089YdlpCbYQS8jBXppRSatN4CdcTiu83w+4DpPjiAJwKAxkMVmH+88NNO2G46wyArA9cuSYPfX0M3bDuvVWWggIBGILfPZxzQVqW7muA85vv941lSr5tuLoSYtDOhUHIMugYbhsSYkdYKUjMb/EXn37sP2vX/6sFRTk4JJR6djnCfoiiA/C5QVgzv/SsQWMRifeUHXavv/db7qCRv0NCp6KBPSq0JBriw9gPMUxhrOfgrxcW4SDTTcrLtJeSd4zhqSkGVlSE8VBU2efDSGV2XjTLdaHI5AkR5Nc6zXMLa0MRTImERQ9yTj4HDt6jICoIpewO8aqiuZvO3adWtlYunQptp1RThJVV1tjxYX4+hOSJa/++SVFFifdv2RCMOUs3zBvKEz9E24lZ9/uAyQNI43Bs955oE8NWfRks0VNVto8rlP96Rq+G+lIFHooEPGz5tL0DI5ZI/0AHX1+HGdW4dt+3K0+RdL0Osr7oikG5UqUlp5o1+OrH5uQDnjPQFZGEULhEplceE7g7rmmiG31An3uZZXKY9t/+MMf0kTe44r+X/u1X3O6d8+O8G/+5m8c+P2d3/mdn7JI/P73v48d6Gn7gz/4A3fTVYrsd7/7XXv++efflXmsX7/efuM3fsOBRy846Zvf/KZt377dMb/yS//c5z5nN9N3oHvXOzRHa7uSL2mf6tPS5/ORo+n+6Nl2vhdw13Z27tz57nZUIMgaUdvRMzH45RUZnl/9TJpmZ/OJ4xU4Ghv15VyMJaUwgJLTPQzgrXYIPOt3Kgr0o+tyqZtTtX0VXroWc6+5EXivEZgD7nPA/ar6hujBqQfhxT481Jg60+bWcw3Y9776RXvj1eeQSCTadTdsIagowzoHxlwTpWz7hmCk2wGazSzxCuzEJyqRcgDQh6NMU4NL4oyGOU9Gs56OplJ683T81hubWuzRz/+KLVq8GNaxhgf2adv+5g47gfVhKEBF7Hga7icgThj7QXvzjddJNC21++65x94gmbIN8JYCsF+zdq1t3LwJTXcODCVJqAJhaIyl4VajZjMe5ilYVI70KwFTzjjhsNmEAo0OALiVdjpoj/3wf2z9uuspSPLtB489bvU0ccbgLCPgHkMRITeVZ595xgGppKQEl26ZTIiUNNljrBwkJKQ61t4PuJNLTWh4rNU1tVkFyaPNHGcYzLCacBsA7uHy6caZJB6ddTggUo2acjuJY1zEtP8PQEpa/FLsNLXtxroGpEj9tg5NexJgVy2UUwDK22/dZgmxkfb8j38EOzxqH3vwHushPXZidIh9BbSsLgQLcOtchnBGUQEgAHQKLfb8pfQh5GXjb99tTz/1NDKRKID7OuhXBSwh62lph7FGnoOdZV8PCac738bPnwRQmnNpF8X6ERkPKhEfPuTz58VaVn6uPb+rxsqX59lNd32IFZPFVo3XewRjNsJ2egZ4cKPJDomMc64tKZxzFFKY+qpT9t1vfd3ZICo5NyISrTF0tCRUETDjiQQu+QHFExRghewjNSkZMEuDMtdFDaCTSGta+0bsrYPHrBcnloKyhZYHCBVgCLC/YbZs2VLXAC1fdxUw8t3XCtc6wKXmiZr5Miignnj8cd67zIFGSatCkHccx9WomEAbufYsLi+0vMw0xhlGlO3GxeFFr+RcijEVgeTdwtDvp4ClsKAA0YpONIPk76+ysc4DVk5DcV+birAyJEv1duTEEZuiWOlB6tPWz/uiUiwenfuu/Uf5fmHWQ8dxWnwolqG5rmhTMFMCTdU33XYPY5JAs7J0Nmj2M8qcjeX0l87fOd3wp6d1FmCTxl0uIzrXtXx/BOze5DulRs8//uM/dv+u8Xv00Ucd2P/nf/7nnwKSf/d3f+fe+/Wvf93t8q//+q+djeH999/v5pdY4zbcplQcaN9ikPUesbsfoslbTaaSgV1HA7nIBh3jf/3Xf7l5qvAg7fvJJ5/EJrbW/uVf/sVtU30J06Uj0xl3bUd6d90Dteqs7Tz99NP0HlTbN77xDVcsBL+8ICBt/1LKhd7vYeTJZASk9QyQzv1ijudseR66xp4sSuMSMBWgyr3ErzknmUs8wD9Dm7+mgbtulAJws2kJ+DM0N67IU9FDrAlPbLG2M3npBqwH8mw7yuhY/vMPH7D2WoAEwoZQrBwzC8ptEA/3+qZuPLxhOPHljgHU6xnQBTPdjyxmDACbQPy8QK5CfKSb1sM6DpB05x13WREs5+/89u/aNtxRQmHhn0fjfOzYcbSd3Y7BLiopAyAinymY55oBfbznGBaF8nzfAkjP59+Xr1jumNF4bM+GAHJqEhXLPAzAi4GtVPKmWq6U0JqYkAzY6gEkhxJ5r4CdCRjWHoA7jCkSnheefw5Nd66VAvpeIjG0CvmLGhGLSwotQ7p4tMYH9++3Shoppf1OhP10D1vAlBpjUWS7f+unEVLOMHGkbYKTnaNJO2MikC4A29PZ6lxDoti2Co9+SQAAwiGw4k2Amw041Sg9NIMVgtMwjzU4yUgik5eTa3nyqT/jNz6O28wNeJmXYF8ofXhbQ4393CceoSAIJ222mkJjGH16NIFPrS4xVKFPIVygYewWJT86VVtl4VyfNWxj++uv4c5Tb+vXXofgJJTVhWYULxHWy/h19Q4DSiexsoynp4AiheLDAUBA6TDSHlKPLJQVF9lnokGB7WalpbAE2cxyehYaWVkIpIyO0oA5MOInqAnHHFYnNFkSJZVhO72sxjz95GPsmUZPAL2KDscSc46xnIOKJOnKR2Fds7CA1HlEUIzEUVCMYtI+CHBth7Hegw58EjC/GOlLJOMUD9uuRt3ly5cB/LAhpW9B90Yx93UUmfrOiBVWeqr05OqxUC/HRz72UbfiEUGR19LS5gB8OezlAA44hXju55EhMAELrkZg82NtiS6eCQoDjz6feXr4wBEK0QamhKwa8eImZGmk46QNdxy2DcuXW1RIFEVpltXA5FeerpTnpx2prLHBSVYPQilG2OahE5XMZQKcJofYZxySrTInmcnPL7AOGm/v+vBDzHsao5GcDQNWk7LLXPKw9/LkKB7L7qWfekW9gLuY6H/8x398F5AryErMtPpk/uqv/spdg/MF7r/wC79gGzdutE9/+tPvHoOnqRdwe4aiV+BfbjYqkvTy3E28D+jaCFx64PyNN96wL33pS+5YdKwC7tNfZ5PK6Ny1DW87b5HN8Kd/+qf2D//wDz/Fugfr289WFMzkPjzTz2gsBNr1p57bsgXW32fKuguU59AXc7ktoXU+crKZY9tnOjOurc/NAfc54H5Vzfj3c5TxHkTew3D6yemhd6nSch/7swet4cQ7TiIjoBSGo8wYMe1dfYQJhcbgoDEFq9wL+wdgjRdjmGqRsKRqShXwyoChnJef41JVU/AIz87IhpHrt//8j28igWlimb2HbU/YwsWLkDN0Wx0a76KiEtcsWHCGNRsFWHUAdCtoTF29apWtWLkcyQoOE0gtQgFxSjlNBMCreInFyUX2jOEwmZLLiP2To0oEkgIxugKfap6VVAGfQ7TL2aaH+ykkDGoSbGzpItwGEAaZWVRcyO/nIfMZAUQT0ASYiE9QsA+6a8F1ac4JjupRYBBALZQHlRI5Q9m3+gCUrCq3EjVHSlvdiwVkAUv/A7jEjAJG07MyYeVPIg2Khm1Pxgaz0DVM6jN9HPcYoT8L5+N6QvEg60J5y6uXdIxGzqVIGjasW2vbX3nRjh85aI/cfw99A/QYHIPFReNeQOPrIJpuveKk35XdJtuTRUovVopJuOQkcW1eevUV5CdYXwKiW7kexUX0HSAH6pSdJyS5CpApQKOSbNVUGsEYOo955DdhFC6CpwozGpDrECBY/zKukCmRwRRwcoMZkPsQ4NofDntOg6qAu44pBinRKBaP219+jmMboJ6SZSbgHXbbz6pIpvT6HEA/x6L5lIIMaZxVlSSaSX1IUcYB7f7oBDtSVW+nWSFYvHadZcHYyqN+FMAdA3t/2223ujngnFOUJQAb+9hjj9mWLVudq4a0/ALccu4Zg9lXU5/sIsOx8nzzrbed/Coe6dH4yKD5pkZtAfKf5BgAJqseocZ8omAd5bg1h8NplD24/4i1APwl+VGhGD41YkMdp/Fyb7etm7cxD+I4N/or0N0oPCqCIqMdqc8ocy8E6ZEsRPv6h908mpgYYB8D7pgF3HX9NdfSs/CBD1GeAjafjHVCel4geIv5FwzanTMP5+0Bdg/MCriL+f6VX/mVn7qVSPoimca//uu/OhLhfIH7v//7v9tTTz1l97Aato5VG7HoKha8ePu///u/d1IlgedzvXQPE0uv9wm0yupRLPmf/dmfUXwtP6vm+1zAXUSItx1Jb8TmS/azmNU976Vj0350npeb5PK85D2bRj0P1KA6UyJHYymiRPKny/marqu/nMcyt+8rfwTmgPsccL/yZ2nQER45QjPaWV5eimHwrzwJQPC/XUqG5Udfus8aj7/F7sQs04wHWJgCLPsB7VNh2Dkigegi/TEmMd3iktG18/sQmM90WOPouCjLhvlZyHxUeufbb+20F5570YGbCVhYbU9uJ2FIAgqKixw7PoD9YiSAyw+TPQUwFGvoRbFLYiHGWEymAJ5P4OhMaIzziGaZWexZMnKKTEBxEQ2vi9DKFxYWONZZYF766tgkLee3w8jWY8k3jhPNS7DL/ehCF7NagNtIbRMs7BDALpUUVVI/AXYdMJLPogOPITBqTP7dSCWG0b/L+jGUsB3JKuRUI8vCMYC9ZBLypZclo8ZOAFYe5cucN+PDAAAgAElEQVRXrHANvtKqi42UN7nkQ7Iq1OswEgQBCYGwzPQsGlOzAfBjJJvut5vQA0fCHqvhUsz/VlYfdr29g/HcYyuXL0VWU4tNYg8MOY2MacnOCSeOJuHQM2x7Nt7OkvfEJMZZyeKFJLy+RMGQ4nzlawgQuuvWO53zTg8s2SjHGgaLHoomfRTgrdUQyTGS2a6yfnR++pxCkvw6dy6nwKVWPnxo06P4rOw2xxiTXoBoH/0Dk4wTHDSgP5TVAVhxVgNGSY99642XnT5fDaHyRZ8E7EZGhsG2Y4UJ4O/CvWiUz08wDmK6s9MzeQ8cPdvrlld7SycqnGS7gfEZ4nqmAshrqnDm4fNbtmxxEg2BcwFZAaLtr75qv45DkHooJCuQjOYFrDVHKTQefuRhmnS7nUd9HYVMakama8AeGei1zuZaZEGZpNVSCFEcyVVGdozhhH2pqJnCXvPIQVyPkBZJfy9r9SgchSYH2ywrcQprzBVIe2Jdr0EikjIVQ7FxyWjkkckwqLKonIJF9xJjaRBhzgw5D34R/BGMmRqUEb7Q1J3mZFP6nkRQ0OiL5KWfCpBKFnIuxxgB94985CM/xZBr7v3t3/6t690QENccPF/grv29SHiZGHWNp+xE9VlJjvQ7yW9UJP2f//N/znqfE8j+p3/6Jydf0jGn0oOg7Ug++Od//ue2cuXKs0oApwN3SQ6/9rWvORmP7gvaju6N2o6KhmDgru+e9qH7xUyCjmbzAaN7nI7Fc87RHBV4nylw17HpnNSvcDlfYts1/nOvuRE4nxG4poG7vijSKM621vl8Bn7uPRc+AnrYil2arjcUaNfNV9fTY48UGuTpNINjoy+lk9CP/vR+azr2pmNZ3Y9rCgQkwDSKPZ3CzYN2p0CiIw4XMWlZtuqGmyyvoNh5pjfhp71z9357/Y230aw2Ok2u5CXxSGEUnjMIk6nEyzEAm/zGpflWKI40vR5D6EV16wEn/3UF4Ug+4zWYBZbHOTIAoxoxZYM4iUQjDDAUH58AkE+wBcUFTnqzfMUy2P2FNGjWABT2AdCHaR7FW5vVgP6hUZoy2/Fix45NRQHnugRLyXikInId+dETP0InHQHgHkYC0wmABbBzzooKGoWelovNFOBvmKZcJ4nBFWVwcADNcwsP4SjkD9GOpRdIiwDoCfQuxFVG51sJ867U2f2EEZUDeFIAHXLyefONHchk8mggPWLrCJYqp4FVdpIxNEjegNTjNHaKe/fsdq4nfcg5xugHiAb0piLdaWuutxQ8w5WgqnCqIppdO3lPiI6TIqYdpxjZLA7CNv+vz3wa4KwmUjApIFHXQbWaiqcwirFBLD+bkY5EUDikUzSEhOLYAXp3zDpOPX66LJXkqcIuhDAj/cgnXgFUamB20huKHDHyfNQB9xh+Rof7sFDcjcwIXbjAMN+HUCwg4wjZGoPVnoLVbm7r4ZpwrKwYZOHQkwVwl0xkBHlJA5aTQxQDG7beahvxaq+hkVmSoqrKU04qtO2mm5CfIK+RswbzR/7/koXcSzOy5pdWgrIo8lS8FbDacBKrSwE+FTTHTpy0Rz76cSdrCee9bQ3VlpcaayXZqTZBwZVDUaXm4wl+J7XwGPR7Kys2KujCuHaTSLLi5ITUTdMyzHkhkpv49Gyn787NyWb+o61WEys6fYVIeV8yhB7OO17uS/4zOmQVhgpBk+W2a1B2RQNjz3u00jGu1YozPwKjuv+fy05QwF0e7p/97Gd/6oYlSYm06v/2b//mGO5zAfevfOUr7n2ext3biMDnqxRFj9MroIZVaeF1LHq/7mVf/vKXz3qDlBxGBcMXvvAFx67r2PeSZCyg/yd/8ie2ilW2s2m+pwN3FR5qTv3t3/7td8G+rrdWEv7yL//yXeCu+4bXqHkl6NtVROgerh4cnacAr3orLmYlQNvT6tHlwgGai7LxnHvNjcD5jsA1Ddx1Uwq2gjrfQZt73+UZAd3gxBBNZ1d0wxUg1QOyHg2ybsS6kWsZWjpR/d2z9rqUfQ1PANybj/8EuIshD9X/iR1UoyRATJ7hk2LI5UcCC5qUPc9K5qvptNVeexPnl7o2tR4iA4i3FIB9ekauCyZqwF5QAHhc+lZAoIu2gcF02k7pVAEpcoER6HTBN2eCQqZALPo3IUsPnOiQAn8P6Ge99zotLVuJ9sGMSjrAwzGZZNcktO7Z2elOAx2LDl82hCeraJKtIdkUOZCCjySRWbNmLXr9BBvCf/7Fl57nOPCVRoIiFxj5f/sB7mJJpacfwS99hEIErQpsOeAOyUcbEhf5g4/BRsstR77jMch81Fg7zgNboFcP7nFAaimaetllytJTPQ/DgF0x9dl40r+FbOOGTZvQ4ZeDb4ed7GPdmtUAJBhknDqKcD6R+0onAVVReIqX8/e+rjaLjyLBtK3FSSkEXvkPVhd68QgfwXVFwNFnt8BUp3K+AucqqvwcI6ILgCFaGdxTgIAyT0F/32vthEilEpEqTb9QJFCfIgrG2E8BE4IUhvGQa88ExxLGdgTap9hnL777TW1d/N7nkkajALZRSGUmsVLs6WB+01Tr57yG2H6Yn1AtG7EB/t7TS+Nmz6hV1TYjvfGzkpBCIZaCRCXEAfoxGOzckgWWNa/I1pM1oOujwqahgeZPAqVuu+12B3ZlQTnMOB/ENrSLOSc3Ez/zborvn8KfxNY+jH1lJIXVThpx1SBYgGQrhQZphYGFMA4t2G9mJ0dh47nQInTdmBMHDh9DPgbjTkE3TvHW1trNNaP4oKeBD1kU866jvhJXmX5LQfqziOTew4cOutyD+XxH6Na1WFYLhpEEsYjA+OhbpbkfWKkRgFcBqusm/ZYAu0C8ZrWTxmhVKqC4d6BP95H3A2sC7gLDwUBajZqeC4ynff/VX/1Vx5iLxQ62S/zFX/xFRyhMB+7eHVSFkWQ4n/rUp9yKx/e+9z0npdGfZ7NdVBjUJub25z//+Xdvws8995xraBXgFuN+tiJkOnDXKoJsYuWO471eeeUV+4u/+Au3muAx7p6Ex5PJzFRLPhtPDN27PT2753Mv4K77/sUw7pcbB8wFLs3G7Li2tjEH3IM8XK+tS3/1na2n59RD1wObOgsxXmKFXn/9dQfSvZdAux5AepB5bhEC+JfCClL7/PGXYNxPCLgLRAgYByKztXYvMC0QoQdfIE9SUZfocXnnMNrvUOQ0w+MAx+5R6x3yW27xIrzS26y6ocf6CGoSiPMDSGSJLStAj0HX5mXLJ7ZROmGhcQfAxTryPw2HAD4bcCE8eum9OgIdl2QRYu8lOdDn3LGTAuoDMLqCg3NQ0mU8WvxUQFlxSbEDte3IQaLRhkbhvy4gr+RWhTjJTnIctncnCa49gN5+NOL1hD3FANxDWXVw8iHtHY20mioj8DaXw87wMJITrmEqAUsCcwE5CXaU/IekQ64pjkMegKGXBGjJkoXuuKUzDsSD6/zCSGid56w3Nd55aO5HsNb0MRaraNAV8H/mmaed/WYnFpmxSGNi2f+UQC/uJwWksyrZdhB5TiIssmQtfTSpzkP/KtB+88234NqDg4okPshRJD+SZGMMKZLGNpyBCuUChbAfzbeu/h4X3JSJhCSOfoKQCYK2xpCq4BhjvkRgvFI9hTFZ/UAr4oA786EH4K5ApinsJaPUD8B7ImCbfQDbSN+4RVIZhDB2ffjdA7HRidcBzqesobHH6tuHbf+xal1kS6afQVKqcDXMToVbel6Jrbp+sx06VmFbb7qZ3gdCqgZ7rYWgrOMnjtkdt9/hVmN03gKbBw8ddk2odwJeJYGaZKXnNIm//ZzTqjVrnOVoWlqS/Tf2hmFIgzZtvQkr1D7Of8pGkcskRkzZ8gUlnIP+PmL7CVwKY774sRcV+61QsrBQraqo9KFRmsbV/rYGS0VdE02BuHj5SheIpfmQnJSBC1MGsiTmtIpfPjHFHNIcCNUgSgaD846+eZLe6PuiJlTdK5xPOddEf46y0iEJjbcy9X53QQF3fYd/7/d+z7Gy+m/dZ+TgIlB+3333uU1Imy7gKwZbjeC6/pLESDOu5kcPuO/ezYoPeQOexEtF5+/+7u/aF7/4RedaI6nK7//+77tiQSy/7m2uWOV6yEVGgF3HLoZdRYdWoATYxTrrGLxjnH5e04G7igWNzR/+4R+67QgAC/xLgvPVr371XeCu/Wof0oFfDDh+v3E+n9+fLblVYyPgfjEFxXRLyPM5ltl6j+aJ2Pbg59lsbXtuOz+7I3BNA3ddVt1k516XZwSmuyUEM796yHpssCeN0QNEjLpu0mKCHNDkvwXqBPpee+21n7oByvXBS8XTDd5j1+Qoo8/pZ/qy8sUk8D35ZQF3adwFgB1EFoxwwEz7EihzxwyjGQYwlouIC/wB9IiBH0dCEUrTXWhkkjW096OH99uJqmZr7cabW77wMI6TvGdS/ncAkXCYSoFI7UvL/7JglJ584ox92YTAPPsU4wzN7+QFOhbJTiSJECCXVEaAVkFDKgBEzithUgWAjjec4xTwVfNkNNvW8WYAfKU1D5e+HNAeBSifYrvzcvOtrLTcnZuaY08iaclC5iD3m1rcSQ4eOg5bGwjziUKi4qPQiIrW/gP6fEmbFFDVy3skHZG3ssCixiwHy0tJCpQOqwZWxCVO+5yOe0rA+xjHFoCqmi3HAXrypc9CnqExjuR4FpPqKcee5559BlYft5iTxyxB+nZ88aORaCTEYDvJTyOWmKEAo2FWOTTMKekZVoLd5Frs+LoI9xmH1QfDOj3+JGPm5iLHr7kVzvlMYnUp9x0fTP4kx9oCoyrJU0p8Gk2mPqwZ0bJOUrD5OVb1PnC86kGQrMlPQ7MuUy9FUFsvgULw95GAUb+82c8A9+goWp+xU6QisXHAcWT4KH0GJ5HCjJPEiu7/ZLMdrW4FDCCVyUygMIq2eaULbePNd1p0UiakNWPw8uu28fqNHA/yLYqJ+urjSLNO240bNwVkP2e+X/KV76aQ2YiDT6A4nLRKpGr9hIMtINhLCamyoBwHXGdQnLy+401XEGiVQ1KeqaEuW1JeZIU5Ga7JeC/9GrGsAMhFRuc9QGLu6AjzX04znC1TwSYHKGwIyMpjFSRVKbhi+XHrAZajA1/K2Ol7JJMe9UGw2sBYI43XMhOyJn2/tPLE9wBZmgfmomVtyZs0z8bpNdGKyvl+zz/84Q87cC5Aq/mnl+5Dd955pwtl8mxpJelRU6dWH1Ro6p4lm0U1wu/bt88BeL3+6I/+yL1HK0V6jxp+taIhe0jJjnTMKgDEuGtei1nWn5/5zGfcPnft2uVkNTp+3fe0jTvuuMM1p0pm493v3g+4S26j7ei7pe0IQOpc5R8vGZAID+dYxBwXqBdwf7/ViUv5FNGx6B6hY9HYBd+3z9X3dL7Ho2eDngmXI89F+9bPHHA/36s19z6NwBxwnwPul+ybEHwz8kC4Hjjef3v+uNMdYPQe/c5jlYNdF1paWgKuFzz8PQcZMUF6gB09ehRbuhb333qPmHU1f2lbejAJ7OtzeqB6nw22VfMa1LwHfvDD/Xwe9E9+BanMGeAuKBKQngSAteQHEktInuDGwOF6VMlqWgQJjotKF0AGVDgAHx7v9PCTodEkRQ4DzlpoPMQubxI7QSQ24tPlpqFjFvh2gTk4lsixRQywPLkl3xC4HKOoEdqRg4lbfVDB4PTAOg79XQE5/J3fjSJDGAI9irWURGeCv0eyHycwUCGgz8OEyzddTi+pANtY3GPUiJqSnI6N3EKaCOOc9/zeffthrpHa8LP3wCGA/GmkDgku9CgW0ByuAka6ZiQGCjsKVzMh+45Fzy23GKfHh43VOY7A4ouRllQnHYATiZ2jHEwCCxcUF/zoPA6TDNsFwMqgWbUgv9Dp4zX288tLLTc701554UUaSOXfTtgPQzmOD3sy24xy7jbDdgL2rqRsvh3FIz8L4HjTlpscGMwEjA0DWDV/tDqhIkMafaXKRvBZ/UzAgg+zwhAeQYEkVhmwCJdOEdHLpQ63/BwA3VC9tTd2Mc6EP+UVWzQJu2KV/cxNnyRUANB+ioOGTlYRcE1xAhDNI+ZIFKsDkT6u3VCvjSKTmUIyE+abJEG2hkZTrrU/1t7cedQVfbK2vOOuOywD6VBje5eFE0QUkZRDf0UiwHPEudBIrz8BSB7vw2K17rRtuH4D5xdogpZ8R6mvcjISuSHHGh1HJ/733ejv0ymKEwm8UlqvmPeNmzbakzQkd/f1M/ZYQWYhfxpsseLsZCvNzcTes8tefvV1PPiTLZ1gqr4+uRXRSEoxqpUiZpXFcj0G0e+P9LTZPBqwma1uxUUymYTEVNdkGo63vXo6ZKOq8Vby7RTzUatKfpZk9L0KYe4qbEmTQ/PaFUaw80pwTcoqCBQnM3gJuGt1Ryt558qRkIxIfTayFzybLaN2K/ApiYzmrCfl03dAwNEDx5r7arwUaM8gy0H6cu+l36lQ0H1Kv/NCmzQnL8TT3NuO7gkiOaa/dM/UsXpJrhfDas9guH/qI17oko5BYxF8P65kFehiLSG1CqLC6YN86fmg6zvXlPpBjvrPxr6uWeDugbvL3U1+tU6jYHbcYdAzWmmPRXfL01qaPhNq4oFvJxU5w5Tr996DxtueB6R1Y/YajrybtMJJvAeeqzoDYm33px54csSQTZr2qdAUMV/B7LxnBSkw7znO6KbpFRPeeQT7G+sBHQzu9d7gvwdfvye/fO8Z4B78rwB3SSjOyFR+8nkn7nD6XCebkUBXWhCt+uv/XEMdqwIs9/tgCQWU+0kZbelG5wne8dGkFwro8SnGHnm17COH0HlHEljkLAhp9pTbSxRSCf0IbAvEKHhJDYkCtwJFYpZlxyh2Xl7pcv4YoGFQ3u4CSE4nrNRNFT/8zslDOGZpsvVeSWuio0KRyKCnRoueicd7Bgx7BCsEVdg1Nre2If3oR0Ihz3rsHgEnYqajWR0QWBcg7AMcJKNj9nnBOMwPPZx1bbR6oH37OIcxgLu8xeWgksB2opC6JMKiC2wK5Ahk9OEU0wC7H0FIUnn5ItdIO4Z+vqy8xEpwzNmN/r0NVr2/t81uvH4NqaZ7Sa2l6ReWfpSCpodl6+SUDLcCUlRUTGppqlUcP0pzK4FLbk7jIEOBEcY4hLP/MAC6vNnDuXbD8uVHsx4iwA6gF/McgwUjXQPWhfYc8txSwvqsD0a8ub7XskjCTS4swqEFUMkx+hxdTAMsDPPb+w9YdmGZSxxNJXlXgDA+hsJvrNemBgH+hHapmOrifOsBceO8r6m51w4frYHpD+fHLJam34c++gkLBcRXNrRZeNI8Kypfw6c0pzTXJnHWYdyaq6y5ptI+TEqoGH4dSwjXSvryxoZmQrtudvNRCzfVpyuwNR2xwjMrK7KSbKMvYOXKFS7JtqGxhbFGR59KQ7W1WmFalGXByk/QzPzSSy+7lNPrN262CvzYh8clb4oKyHMA4vGswhw/tAe50aitQ38dTlN2EqnBiZobFHPRZCCoOVWNppqbmh9jAHeFfgWkcPquaRUtUMjpzwDYDDRYirGNS8l0jPuV8tK9RlIJEQ26350PQRB87CIjtAKgIkHbuNDPv9c4aNv6Ton1n+1tX+j4e+ep4kbHEvyaDeB+Obzc5ywgL3QWzL3fG4FrGrgLHCjueO519hFwDV1nnBq8P6cv6Xlsjwtsgfn2gLDHiAv4euz2u5MuCPx6wD0YhHv/7e3L+/t7ebh70hcPfDtpCsc+3VEm2MN9evHhvd+T6Wi/Or/gVYLpXsbBzP9TX7nPAXfvfAPHLYAkxvQnhUYA+LsWOX4lXXpgZOQ+4r1frKAAq4hwgRWx0X4BHF80QTJoqCfC0GLDUA4BfPGJD8fzugcWUz7n0qCH4ts+hD5bnuhZyBjEFqZi2ThIUmsJto19/b0A1BTcRFpoAE3EhlDuNBOAPxjV3kHAqVI8R0kL7XX+5KEcwwC6brHeo/w4dw/HzNJcKJs/mHN5gafQzKqk1DySOxW61Ayo7MCdRQ2DClCKAtDLAlJ4KhKg0opWXraWGZk04speUV7ybjkiIElQweJWYCg85DkvW8QJwFoaxy7QLhZYDZNOzgNE7gDAyytdzjWRMNYJSHpCAKlyJllOKmgLoH0n4L23q8Xml+bZ4f3vEGzUhS1kAo2LSHhg8QUWFVCVwLgcoUHTz3W4ZdtWGGY1iLISwPv0+4jYCJcua+OwZix3O+kCALcbkO1jPCRJ8uGQk5Q2Dz17vFVXVVt5LsmWg6O248UdVrRhvaXi4OO6MhTA5FZEQglf8tubu/daTkEJ5+F3Xv29APXIcIqDPlJa2xttEsCs4+rhunXSKNs/NIGTTTfORD0uTXdSEiiKi4c+8ilI9kTbf/yUJeaU2ryS5Vw7jhOJTARFnrzh+5qQxLQ22B0futut3Pjluw5DfeTwIRdstXnrzW7+KSfp6JFDzIcpyy0ocn0Uo6xC7N2zk2bhEnd94+KxpcTScmFZnoWM1Fj0RI+VstIxMYoGn7AlNVerCGvAllIa/5zcYsYSwIpcKwVL1H27XqfptsNu3LzZyhYsYrUm0wVzRcHuZ2TnM/cp4jgWFRLue6qC9Mz3fNIVTYEm7GACILgnZorvj9M6XSEvT+MscDyTNGhPyqJn2Uw+f65h0L3RA+5eUXC5hsw7FhU4WlWYrrW/2FC+S5nt8V7j68lkLte4zu336h2BOeB+DQH36ZryYB25J0vxgK83pfUeD5x7wNxjz73AkuBlXA9kBz84ta3ZWGY9H2bFe3B7hUbwV/Ns8dbv9dX1xiR4NUE3eS1veuBA+/GsyZ7/64etrXLnTwF3AXYByjOLA0G/OwPcXSyPmkn1d7GGQvAB5vAMfnUMvDeuYpflSoPrNX9SKJGwOTwSau0dA4C4URvBZk8WexEA+DEAvtPx06gnQKhjD8hrwvgzHJAV4/zaS2g47QUkS1q0e/cepCLlrklOQKCDoCdZP7YjoO4A0Pth+Pth44cA8d7qifyxVYAo8VTuIJMwtmpazMN2UTr0AUCmQpTksR0N4yrGOhqdejdhQfIA72S7cYDkwDwKcS4xYt+1UiBQn4jXvCRAkjzIwlLNj6kUCALuAsx6JdE4G06xIrmLgEZNXZMDkRFsRyA6ET/2Ndetdcfw1o4dsO51+LYjpcAbXclAYFF6C0g0VYMsuvlRxnDvnr1oz2HZ+bcVSxahgy1lxYACBm15NFKfhJR4xpuCZ2LQ2WCOAk57SFAVyNV59AC2fRGsDMQBPvt8VtvYaquW5Fg+Kw77CHMqgqXOwB1HEo9QQLu8zie5TqOM58HjFaxcBIDqfACsioHJyWEKjmbrqKuxcQqwIVYxBrC0HFETL+M/PkaDq3NOQQLPak0M8pKNm2+1foqrI8iUErKLcH+R7IRVCJqBVTiFsu+aE3vQm3fatm13MHY0j6rvwsmOSMDFs/7WO3Cbkdkkc6aav3fi5V7MXJG1i6RBJwiyKiEHQPNhCUmwx46eIDws3jLjhy09egKXGFZ2BiiLeH8nmvkaAPwYcrAhipLSsiUUeFppmLT8zBS89rdb/enjVsr2C0gFXr5qDY5KLbYITX1WTgErQRR9Sj4VQHeCsTPN1/JUEsmglT83IyRVC3y7gwvpEKQ2Vwpw9+4vAqQzAceeBl33I8+LfragiLatFUz96d3fZmvbF7od3WNVxOt+5K2ABm/jYr3cvXv4B0niaVx13YOJpQsdl7n3X7sjMAfcr3Lg7oHxYPY4+N880Cn2JNgWUVNeNyw9bL1/F3ujJebgbenvAujTWQ4PmHv7ms6qX4qvlBrELuY1Gx7uXrETXBiIOdHfX/3qJ6zj1K4AqDjD+nkMugPnZ/7dY+IlQVG8p2PfHSv/E8bd/VsQMeiNs49mUH1eSZAhABhnMYlMYgoQPzoeCnBF6gL7Oo77hgDRBI2Qk1M+i0WyMQx4DsOpRGBL25ezyxQspcZFzi5RgGoB/EU0pk3AACuEqAL9aBgNji04gLR2DVo7bGoLoTsCjJoXYunHAWCS6MvVRQAvIPlBGw+jm5meDOOfDlsMIAUspiJzke59GHkPXL1VYivZ0dMHm5oHyI0kTKWBBxrvS4V97+oFKMOwKRkTPZCkJ/Kll1WlHFxy0W9Ho3WfRNahAKgYmhC7YPcz0evGxLGK0DNkAzjM0Pvo2OXVyF0m0RHJ93oMnXhXU726CCwtKZWVAKQdcTHIPVrdFOujqGhtbkXSw2oH453OMWdnp7GCoSTPCZr1lEaKxnpyEJlPHLKkSWQkLQD6ZEK0ltppotiP4N4SEZtsPaOh1txN2mr3iN1w4xJblOSz3pOHLSkviwZMApJguMfwvpfPfQiJqWOskpw4VU06bInT+peXl7uG0EkkJE0N2HBi3ThBMTThArfGXfEjZx/zw6Dzfrh7i0pIsTU4yGRmF9qJ6io08zR9xqbZ4mXX2YoVqy0Z7/fa2jrGu9YGeuifwL9+ydJVzAHcb6QLZ1Xk6NGDXOc+GlEXMs6kt7KSUXGiwtlj5iI78uEII3nQSXpL5nMf1T1CY68EztTESFu7JNNyEplvNGBG0oirAmyE1ZIeFWzM07d2H0DOls+1ogBD51/A+E6OIavqJPk2J8uOsq/4BKxGKUxuueV2mo+TkSdFnylknbYs8COEzo/HrAcTEh5wd1Be7+F6aJ5eKS+RCcHhRhdyXDofSVl0Lxa4ng1yxNu/xlDb9lYYZ1OCcyHnqPd6lpQC7Wfza5eMTHPuYlccPkijCm+l5ELHYu79cyPg7mk7duzwiL1rakR0Y7qapDLew8i7SB4g9/7uJQHqhuBZoHmgXH8PvqkHS1G88BGBME977m3zbPKVyzVJzhW+dCHHo7ERCJot94DgAknX59m/fNBaKt52h/STsdNffiKVceBdUhnnjSHQHtDgBhj5M8z8GSAvFwzvmjgpkAA7+hSxzmrEdEBF21ZDK+DGhwf6BDILscfxCa8/zq8AACAASURBVMkOUNc3K7Qp2TnShPsEzAXi+RNZjkC74PMYoEn2hr0kosoGsrunGylKIhaG+LgnJFoeWu9DFacBnoNYDVbiGT5hafiTxwKUpaPvo1lxBGmKEjqHAI4BH23sEZ1tJU2nnF9BfoblZ6cAtjMc6z5CUTGAWP+dXbstIyfX5i9eZkcI8ekAaPcC7CKQuYzBeov1k5TC6bb5jFhfaZoF3Ochx0nC5z1VCaVOcYQGnt9HwJwXFZVbSyOx8I3NSDASnF/6YrzcI+Jj7dDRw9aJL/4EcqFUlt7lkCMZUgds8BDnE0jqlJuNmkEjYOaRyMi6ElWM+WkWzCRpM5zGvWEsMemojImPIjiqm/GOJH12BcVvhO3Y8Q77qbQmxqxvMsomfPkkovps7foFtnVBBsB9v/kIhorD1UZNrr1IinTOflyF/Kw8yMc9MyWbKRGwARxzvpF+O1VZYft374RxRyclIMo4TzDGSm2dmqA4kpSHselHJ3/3/Y9YSkaeVSDRaWblxB+ZiM3g9bZksYKyQvFgf8f56a9ZtRwXoEq2H04/gNxXmBNIxLrwtu/obHOe6YsW4qOutFMsIn0A+KQMmk9ZjVC+bjXuQfNLSgFVka7pVfKsuppjdtMNC2xeWoI1n6rCdjPW8vPyXV+FVmt6cJR5haCx/PwyN3/VnJuTmczqRj/sfA8WnIVW19QAIz+fQgm5F30T7I7ijBUBBYi5Hw+4B0C5k5MF9dp4BEQwkI/CVvJKAe46Pm/1bnrD5fnc1y4luPZWFgXcz+Ynfz7HNxvv8VYVVNwItJ/NknI2vNw1lnLS+aCcc+aSUmdjdly727imgbuWF4tZ4r0SXtNZounA3JOs6Ibq6cg9HbceYLrheM1NniY7WLYSrMWezp5cTjblfMdewP3YsWPvAuLz/Vzw+y5l+JL288xfPBBoThUBGCR0cRaMzmI9mIkPJJh6AvfANfASUAN/6p/kiKL/ftcVB5ZTgHgCsBcGQFPkvTYjmYg0vgrAEdATOB4GIB072W01zXJsARQBICOjEp0FXyRhQ3JmCQuVVzoSFsBpCLaFSgeVG01fTydpoo2E4oRZJ8vUyaRYxtK0+eqO3c4ZZCV6cUTWsKMdAFhSVFtaYbsHYX8pNpCnDKqDluNWA2c4GnOf0kPxCSkpysfHOs+BYoGWkvIyJC0JDsgfOHwcBjoPaQRgkd8fh7FOJ/49HVvHqIQsfNHlwEDaKkxgDo42iTDkMgcsLERSwiqCrAETkP/IWWgFHuC1p2ptCLa3OD/fOgmBysVZJp6Co57zaqtvsNzUFAujABKQRH9hR48fwaUj1QF3SZKGYP79FEJ9MP9dHW0AzyySWZEAzUuiqOjh/Fg2wKO8q7eLMYuAaV/lgqa2b3+N8420d3Yftee2H7d8rChDYkusGXeglavL7RM3r7SKN59D6w2DSHEUxuqEXGK6O/vsHSwT/TTgLV25lgTbhTTNDtMzkOikL6Fc95MVx20fwN0vFxlZeCp0C32466HgGPT3EFxtRlmReeDjn6awSLXDFSexFa21qPgMm1cwH2vGfmttqqLg6rJHP/859P/5todVCDW6DgHYBZJ6ujqQLDU468Lr0OI//ODDNOlWODvIMCqYotIS9j/FGJFkiwf8Qiwz5RIUnxiD1EqptjvsQ7ddR3IqDeIUYBpDWUZqdQqkbu38/ZXX3iJgLJ9VlQRWYzhP3Iky0uIIwWpyLkVDrBBFwSSr7yGb4k7FgxpTZf0ZeiY91X1vnHRM0y3ApE/vXQkGYxE401wpwF33dH0HzuaUcj73N90TVdh6EpLz+cz5vsdr5tW2pzeDnu82ZuN9XnGjbam4OduqguaU5umFOOpMPzbt54MKY9S+5E7kzdPZGKe5bVxbI3DNAncBoRQa3GQDNduvYCY2uLFR+9F+p2vLPeCsG7FumMHaaj10BNR18wy+iQaD7WAJxtmsDGf7/C7H9mbj5vxBAffglYoAm34mcun/Ae5nulId6PiJQ47AvCen0VjLbz0gvdF/BJowEcHILI+HFUw78o0EAFMS7K1033qvAK6aX0dpimzqNKut74OVlU80UgFSO0VRh/G5UD6vpkMx7XKo0b5lWylQHgHDOwyY66A5sKWtw6rqWywey0fJV3IBZGsJNao5fdK66JKV5WA3jP0wbHw7VoaugRZYPSLnD+a1WHC3gsD/0nA7KS/OtxQAstjmfIA88nCra2m3UVYGjp2sgkXPwu4R1h1At2rtOoMHtyOVtS5dVSy7Coq0FBohWR0oxvM7Bo/0AVJac2iErGLZfAE6/f6uTmtHDrJi8SJAar+FxkRZflmJk4e0wrjnIuGRL7sk1pWnqwEGkaxUAA6k00cqJG9weeaPD9P8K+9xNOZ+Uj1DwgYB6QWAJs4X0DA4NmzLV2xg5SLEanBn6QXIR9CU+ubbh21wEjvPQfTCU0owjUKmUmYfA9Am+Qdsz8EjjNMY9pZJlsKx7dyx03btP2pNFCa33vkhS6DIWrEI8M4YGYx1CMC94uRxe+ctQr445oBfvwqkwMrMFFKpuAQkKtcvtX1HTti9j/wCzPaEHa2s4qcGhj+JgKts68PisbWp2jnt/OIv/xKrCWPozqtdE/E4siNZQDbTZ9DG9RDAePTRR51/f2NdHQVdt3MoSmfsqBcA+Ixxc5NlpWfSOIyvP4VMOqsqXZ2Ntm3LSluBP7YP95gxijvN3wk+q5fkVs+9sN2ysgtYJaFhlDmdxNgvXwLDToE3yvirkVUvT67nXGK4DlrR0GqVc186w7w7+Zi83N+VqNHvy/jofqp/81JSo5KzryjgLuDtSV0ulECRS47O71KAaxUUV4K+/XxWJa4GUif4mameMVfAzr3mRmCGIzAH3C8AuHuA/FwOK14F7X0pPQAe7Gqgm4zHoHqgXH9qm/rTi3LW9Qy+kU+XulzoTX6G8+OK+dhsAPdLzap4jPuFAXfnPB0E3AMsfLizXQxYOLood9ncOeAjQA7TG4IkiiTNlCQSTdMJLsKS0IeYW6FGinYXK+nEI7hojIfiONMbBmCVX3oy/5yEvAO9MU2kU6SkRgKq9TmBISVgSjIRRrEhiYtPUhfmpfTxja2y+2tFFtJqmYDNhaWFAF/CeJYvt6PIIdrbO60PEC8Xmibe29bV5xonB0cU7ERBgJxjHCCs8KUIjr+8GHvCglx00XhRI7Gpbmq1EfT6nJll586zqqpThAil26rVa+1k04CdqmvFR7zdQbZ4ZDqJOMBMoZlOT0sBkOIKw7GoSVWscC7+1uSSWktDLWPE+CC3CafZddXq1VZFsdFBcmocDbLx6K7rcJqRO0smbDzDTNGCbh+PdPm2TyA5kVbEh2QgjGMeGUFGlBqFV3m81dXWWC7HqRJK7if79h0G6FJYEBDTxLlk5syzvYerLDQ6zbILltrxk3W2qGye3bpusYWNkirLtiura3FmGaRpdYHt2L7Ddu05ZM0A95XXrSNJNNbu2HaTW0mgO8EicG2pPFVBA+cOp+6elM8+uneFUakoEnCPjp2ym2+/zhKRyPiis62pBTayqo79EFwWJf0646skzlG00YDeW265DWetIoqrMRx+WvlznJWFAt5DwcXKTDzsf0HRPHvi8f+ht8Bv8/FXl6uP7I7U9Oxnro0C8sLZVld3O85DfTTFxrLyE22rV5XZ+pVr8HNXkqz6TyecVEb3wP7BEVYkDrDqwOqGA+IUn6w+LF1UymoFqwaqVvkJkeWoC0sL5D9oaUHAXcmrCgSeUh+HbDo5HjXWBssAg1ctvftntID7FWIH6QHvc0lA3uvmq3O7lM2jknJoH5IVXs5njeaKgK4KL8+hbPq4zBZwLy0tnTUZ5bmuncZ0rin1ioEVV+2BzAH3acA9WBfpXdVgoB5gM+UfDFPnvIMFpghPOdPU6Tlt6EbjPTg84O6xQcGeuGeTrUyXuly1s2sWD3w2dIw6nEvZgHThwF1HJODu6XV/UqwJo0i3LQ/4d5tWkXX4YVijI0MdM5ycEsefaNcjADYwnZJMCOQ5lxeAlOYihpKAMQB5RKoRJgq48sGeYzFYtpTm1ijnJuNDZiPGU8FMUfhlw+HjxoIPtrwoSelUeqrmZCS/k0WkLPjaW5qtCtlGBE2n2WiXewCfN9xwI82m6KmRpcgHvgXmvbObBFgaWrtJAh3DXHx0HOAur3nOY4rkywz06QsXznce8H04hgxKYw3zv2LNGveAU+CSElobu0aRuHQgWelEVjHk2Hi/gCuMYwK69dLSIqdLV6qqgoUkR1d6Z0trvfWjmc7Azz0SnfwSAqL6u9rxHm+2Yvodwlh+P06BkIIVpZj8iXGkR4yAGPcBpDIC7vKvn3INkKxwhI5jfZhL4ytsNBabq1dvoNF2glTQQyzXV+DQk4Nsh/PA8jE7P8te27HP7n/4k1hWRlp7Ww/7iLbYENjnSTTzNJD2DgxRoFRZIqC8CMD8w8d/bPtOnLabcXIpIqApm6bbCLzVJ/HNZ2Q4nyY7tG+3GwNZU45zvNLvy1Flkp4Gf0i/LVmRa7ff85Adqehg9SPEqutarBppkEKaRnAISgTgyg5Tsp777nvYtm7dipvOkB0+fhjHoCE86zchR4IRpD6MY2zj4iLsH/72L2ztyiWWSVGiZFiNtZopJqnSZAcaBZjuRnozPIFLD1KdtMwkehDSbNOGTQybbGLFgMtZBnkH6bK0RNhJVlDGJ5GCCYgz12IIy1o0v4iVH8o85r3r33AsOufF+ek+63z0NTfVpO1Sfxkb5yBD/wPzRF8nT1amORsIKAtkR+gnIbPgivBx1zGKLdezROD4QmUeHhM92+Ba29NxeRKcmWjvZ/G275hpHc/7jdHFGhfMdv/TucbAs9ick8nM5iy59rZ1zQF37wvjebfm5ua6qz5dFxmcaKYbv4C6p5XU36c3OAazrMHNoMH/HvxlvZwsxtU4zS/WOUDFlwqmSxm4NXvAPZAYqgbSgN+7oIlSOP1IQRItGWvDeECmwLb06e49UrcIaEugAuiR5aPTPfOZYfTmEdEpNJBGwS6L6ayykgXX2ao1W+x0dZNjQ2UPOQ5YFXsZEws4U+OjgpxcU2wgeEkyB5nwRcnDXJaS0NP1tdV25MhhmPQxKyoshnFF2oLtYiOsvFheWT72ANybAa2dWEoODsDyq3lVhCos6hjvF9jOm5dvy1Ysw0+eMBr+noMuPSIm1llJRqLXb6cA6MTzfUiMPt/FWECamLgppeFyjPJp78N+UQWLmDkWIyg8/NbcQxOqih0F93QNWGlGjqVItsM4lS1ZbPXIQ/oAT7nsnxxXt4IQSgEkp5dBihE1xOqsHeuH3eXkOMvcOK1kZ6bZUqwP+zi3PaTC7tq9z3nll5dzHrDnJ0+esISkNAqrFAqjaMapFUcdmlLpHRgb7IMdB7TRrxBPcqqcY05XnrbSojI7eviYHWDF4MbNW+zO2+5CYoJkQf0RAHfJRwZoqK04dsh60NzL/UWe+OP0ObjjBAyHhw+jj8+1ZddttjfePkWjsQ8mvZefDqeRj+Ic8rPQnfOZKCQqK1evt01bbkHf3m8H8WiXbGjLppusu6OXaw84pljxkdb69I9/4IKmckiXlHuPmqNDObD/n73zgK/iurb+Vr/qXQLRRDHFgAtgY3DvsWPc7eQlsWPHL72+9J68JC89X/pL7z22Eydx3HvBhYABg+m9CfXey/dfe+5IFxmMBMKGlzv+yUL3zpw5c+bcuWuvs/ba7axKCFxnML5dKmDVQrBQz7kA7+ect8DOPetCXGsILADYqtyrudTGPVVewbbte9zSlKxqZ84jBCjTppYz2vJjj+aJyPlK0jAFJqqAyu9A+qIiWBQcYlwCokOAfWA1U/vpORxWVQ6febLETGQuv5KbgOiPf/xjt4C89tpr/btkuI4w+v7SnNR3inK1hrppf+UKyfpwf9r1LVu22Le+9S2XkEoidShFoYbal4PtFwYRLwdwV4Cg74aRMi440LXpnoVy2INdf/z9+AgcaASOWeAeguDYpdHBF3kgSYv204NPspQikt+cmeTLW1/4oSXiYNlK2Hb4gA3tEPV6HIQf+Q+YgHvoLX4oZ3s5vHqHD9yjBZpiNO2BDaSS78T0AmD4d0ZWilsOZpN4mQv7KQbe8xpg1t1NRZaegCZtXqDVwX6Q3KoakUE5eDTaSVQftUzbXYUHewoJn+njYML1WVCSalBNUkynmEz5potV1edAUhkFAs5mRgMgASnto0qfcj6pr6my5ctXOCM6c+Z0fOWrkVhMJnGziSJMtVYPg7uXhMSdeyph/mthXOWSIivLIGjWdZehjZ59wgz0+mjYYXrH41SyC4Zd4D+Tz2o7jLySGHuRAQmoSRKUBoBTFwTYA6/zYBVMmmpVUW1OaLGiMUUYmyM32YnlYckYK1ORJfTxXaxUVElqM2EcFTXR/iM1kQSkV/aMAHg9C9ygk/GVVEZzqJbrFLg/df48NPWt9sLaDbi6kGhLcKRS9x2A8pNOmGXPPLvYXn3ZJQ5Wd1N9NIFVj14YcQUi3YCERgKUPtpU9VlB004kRDu37UY2044kaCe6/nn22te8hkRigLG03YDNPSTVtrJ6kEG/mwDukg21Ik2Rd30nbHpXJ6siqR028+TxdtxMqsJuaSA/oQ+5TJVt37WdVRfcpchdSOrrsKnlpSR7TidgmWzTjp9PwEXy94b1Pq6nItNpJsjqYWzS8brPyUq2NauW2YolzyLpOYHbhg0klLnkKt34zMvuhTDRg78qrCVrmrjfrfV27WuusgWnnmPtjX2e66AVISVUi3WsweVmGzkTRk5DH9IsWZemk6dw/FSZBQDwo3nbkuKoOJOCFDH9va57Z94z92Sf2ddv7ah25ZLkM585rOq+gZtW+D2geZE9qvwVB+4Cb5/85Cf5TOfbe9/73kOSo2huqp1QZjPU7yA9R6+//nr77Gc/awsXLtznUarPzve+9z1buXKl/fd//zf2p6OHvRJwKM/mAx2j+yZArX4pyHmp4GYoNT5eqm/DrfFxKNcZrpLo3sW3+Agczggc1cD9QMtJsa+HHuShvESDEatFj5WdxIJ9Hacyx6PwHY7dJ5Yh31erfDjDHD/2cEdARTbEBh2qV6++BI60i1AA3J92wDxg8ShQqZTMwEUmkEsFgD32y3bAy12G6AAUwEpWTjJVPLM88TQ9Q2XqOQqJhcCPTiJArnNJD+9AXqAl+rpcWZIB6wJU0oR3SZoi0ATL252owkEURmrJglXGXo/Ez5SUTBxFOtwKMoskw/LycvcElzQmFQmDAyBQnYN1MZ5iSWXerjiDvkoy0ylrSBhsFeRpIMHxjDNOB6RXWyZe3D3oodeRALode8YqmO/q2jZ3oEE5A5McMKxJBCTZBCYzpk22cvTzo2H99tBOOsmwksU0kSgp//h0qq8qQVJ9UlKtlhs6AfNtJJGqsmsnyaK9tNkAyE0pIijJgDkm+7Vze7VNxVXkNJi1TFxLapCHdMHu9zG2rYDUFLzGVfRJcpkOAIPyCjxzV51zWUafCfj0cd3lOPc0o+3uALQKfMuGUR77mfidK5KQ5/q48aPxSt9s7S0A6yatFPQw7goKkPgAVLsYt0baaKAAVTN9ryLA6VJybwPVRtHb3nDjDe5R70AZ28Z1uLeUFOfZmafOtbqqCiwXN7kzjFxXmggiWpu5X2jncwuRnKAt37JdTDsFrojOdu3ZCUONBh6ZVRL+831IWl73H5fbOLziEyNjuf5EvOM3AGqTbcFpCxg/BFPkPyQntJM8G7F7//EXgoU6En3nBfUCuPUqktUn5peKvb0A+VxyCarq9tJWK9ahe+2a66+22ezf1RYFzz6cgYxLKzLbduxhXJG3ME97GAvJn2bjwCM5mFaT9JmRf7+KBCQKuLOPAkbNdAVUQYJqgPDDokux9RX0bz3nY58Z+dhPJr3CjLsA9yc+8QnPhfjQhz50SKy2VoDVzsEkJIOfuxqPRx991OYhRcvJydnn7T179thtt91ml112mfdN7w9XwnO4z/nY4wVww2qpoW3xgdoXcA8TfQ+lDzqXVt9LqV1xpDadQ32MnaNH6lzxdv9vj8ArCtwHA/P9/R0meIZLpPo71gbRAUv0J/b4/THjgx8KY8eOPaIf1P/bU+flvTqVtd61a9d+fXyH0pMj6SIUnv+uL18PcH/K2b5El7mIDRc7HEheZGHnEoAoyyy0IbAnHCHnkB6Y0JRUmMeMJKzzCtAXUwYdeYJAjC/9O7sera7qJ9XcD9j1RFUUDSIGJ9zdIU+JfV5dMoA6fchvevlRkmhPXwYATP7mJdbUnsHvHGtsBkgCwlT5dP78U53Jlre5ZDiS7iQCkiMpOM8A2noAVBE6ngQI61bhKCXPKpmV/QQ2KwEBK557zl1g3oZzyXYcSaph4WsJDHbsrIWVBQQjM5H2OgHWXJpnuc9k4G3e0lJv0wDuC06fi+sIVT6RFjST4NiFRl5eNWnowTUmGfzOL8xEhrMHoB0B39GOGGBAcyJa9JqGKssuipCkieMMFU13rd5q5bklNm30KFjkTIuQyNoKMG8EwHeLDab4USJgVBIeRSSSXkg65AWq8A8XuykQKMDkSbxsXewT1k3QfsmAbL/Bug9+b3S8NOFIhLi+ZoF0qsEKeOpLvLEZn3dsLpsYiwax3AD6SpJ88/OL7A033MCqSCrBSjO/I669nzlzmuWy8iL3mjYKWjVTuKkF+ZAkSO1UtdpFUanMzGTLyMmyHRW1BErVXuBKKwKtsPny7O/tabXCvER7/euvxJOdnIbIGLTtsOUEDg0EGMWlZYxnK6scBFJpbXbF+XPs9z/9oZ0w/WQujSJIKXn0BTtRkoyVLN1MJVXlQkjDrsAkJ5+gqLHK5uEGNGbMROQ0wWqQVjhzkQYx0NbQ0mxbd+xWuVq/5l5WAnKRfMycPoOgUEAfPbysc3xlhdwNxtB/K4cDFl5BVfg90KXKt2Lmo44y4esCt76SKttT1TpgkpVMnOGVe4e6hd87fq+juU1if8PPmt4P3cDC1wez32EAIfmlgLbaEXDPzc3136FV71D7pP00d/SjYwWww2sP2wjPqbka9iv8TtR7g9nrMAdAQFkst7Ttg1nucB+dK5TquCwtmkcwnP4fbF+dS+M01Kqwer5oxetQA42XA7hrXHU/4lt8BA53BI4ocB8MxPcXaWofPfhCgB4+UEKArodErGY8ZNPDCw9B+/4G4qWWD1+OD+rh3pz48QMjcGwA9+tsz7qAcU+URt0pcH1JBgA7iquduZamV/gwWV7sgHYll2blpJKkmQFgF0CUPENJp1E3DZfFSAIQyEpi57/+HSvd2mfeuBEHx3rCanAsCgcvaNSFPWFreyYgKgIrPgVAUwyI7GJlIodzJ8O4k4jqmgVxnz3OsrcBFiLomcW8J6lPAHfwNNIbcfvaVBSIX4CsdrzVJS2pqNht62GLF7361Q7u1q7fBtNssMGA+F27SUjFaaGFFQECClUsTXUtOYmrBdk25+TjWRkrRQadiU4/m3xJAg8BO0FfGOFxEwoAuhXW2AD72puJflQ9JTkUuUYD4LGwJB39fJnt3FFpDZVIbnop5gPLPgrXmQiAJxEQlpGbznXXW1uP+/f4VcgbX9emIEyAMZt93dSE/+TYIyCovyTPCDz6A+efVAKbVnTf7jOu0SBoUyCje6wVCunBlewqQCpgKeZd19zY0AzwaGCsqmzb1m02bcbxduEFF/r9T8emUn2Qv/wULBz3kqDa0tIQeM1zP9pYKWll/Dqw4GxgRSAnD7cdvOH3IjOqogBUBdKkimrGg8CgFfa/ra2BAGCsXXzRGZ5HkFkyFWCfSiGlHUicGshROI3ADr14b5NNGssqROdeu+03v7DysdPIYzgNAEyVXq3EpHJtBCRe0ZY7I7lBL5OhFY/7VILPadOPBzRn8b5YcxHrSbaJa1u1ZpOdhBRoEt7vrnGXYwzjowTiaSQM+1jJq0fAXbNKciI5x0gqo1UmBcL6LGiAlT/N/AmBqr8UBdN6xruVLjkN+g5RjYJRU2Yxt4cO3F/72tfaTTfd5AnEDz30kI/3//7v/3qthNVUjP3FL35hO3bs6AeMl1xyib3uda/rz4cSEP7BD35gTzzxhANsgdyTTz6ZHIj1Thp9/OMf92N/9KMf2V133WV//etf9wGff//7300/P/3pT6PziSJYq1bZr3/9a29DGn7No1fz2XrrW9/q+6xZs8bf12+9r/vyqle9yjXr+q6VVObLX/6yF6PTJkD585//nPoDj/hzRH+rb69//evtrLPO6n+cfOc733F70BI+O4sXL/b99Pcpp5xiH/jAB5ylH6lN9zBkqIfC/B/twF24JdS3j9QYxdv59x2BIQP3g2VBx+rJY8F1GKUHD94g0g/bChOIQmAeK3fZn0xlqDq+odzOOHAfyigdPfsc7oNZDFFxcbEvhx6pTVKZveufDoBfdBXIEZqz7QMsrGQw/hnwxD8s1yg/X4CdYQ4AMi0iOQ3SAFWwlxTFj5VWV4y6PjtKwBu4gvAzMRi4B6/L6ToaMJBIKNGM12wVFuL9LmwOe/B0b+siWMiZDBjCf7tOlViRoghcikkXcOWfaakCj+pzj1fIlFQlBZAqBxuNrQCmNrHVKgaFM6VLRiRbqWS1ZPeunbjTJGLFuMlOQ4qRiKPNmvVUFqVwUyWJp9V1gNdmWGFsCAXEJAOS1lwM/Gw048dNnmhZ+L/LYYZB80RNedBPnFQE8IVV3qvk8QLkJzCrKmjUjiMM+u9kkjUnT5lA8aBNuMqgk8XJMBvgVlBY5AFHb0qCjSorwLd8B1CRpMv+Yj5R728FJOxXhOWkmG0lknrhLJItlQsgG0ItQQhEywFHBYOqkQfJx93VHV79VrIPabMDBl4uPu4oAgOcgeynHTa8HklQDpKinUiJNm3cZBdedIEn3CoJVOdpPliyZAAAIABJREFUww1GIKkUe0wBWOU0aNyDhEx5zKv5JKQyAHgSaDsIfKppczdJwc+/sJbE01UDz19yEoqLcu2Ky8+x0tFjrGj8LOQ0nYxhHZKbDptN8ap2GPRICiOSSLGr3D5b/MhDBFOpuDJdYFu37HULy8QkAXWtJBDgscohKZBWHBIpuCVXGa3YVCFx62AVpKmeVQFyFNbjOrRl2x678U1vsvkLceQh2PDvBPo0bsw4mz51GtfazH2Acdf8EzzXtKOx8LtEApl+2aMHwUFwq7HQ7xC4h985Pi8leWIrnICTkNtPDm0T4JUWvZCkXIFTgUgBVIHW97///b4CI/Ct1YSnnnrKvv/979vNN99sV199tZ/gM5/5jMnxRMy6EkIFsrXP448/bmeeeWY/4y5QfMcdd9j999+/T/VOSVf088c//tHb03nf8573eACh8wpg6zV93iX91Pfau9/9bn9f51atkjCJVc8+AfdLL73Uvv3tb/cn6n/pS1/CynSZt6dVaAUb//znP+3ee+/1vipI0faVr3zFHnjgAVu0aJG94Q1v8Pu2c+dOP05JtjfeeOPQBnUIe2lua76L9Y91YTvQoYdL7BxpPKB5GS+6NIQbH99lSCOQABPQT9/tT6oSgunwgahWY5fMQpAeHhsL2sNjAx/eAcu7sGeDgfhIAvODXb0eoNKRjiRLcLBzxt8/9BE4XOB+pB/MurK7v3qNVax7in8N+LILdXhiJ2CyG5Aj4C2yNjUNOQMSjoKCTLd2jFDJVEWVpI0WEBT4DQPdJIEhT7ILGPN9tfEBYB6cLB0Cd6/GKnbS2WI+h4A7gXbocvfJ7iExsKNbCa/F7vHeQ6Gg7t48GHS03g4OhZN5H+BfSyGmDeuxPETGUj55MhIO6cB1rDA6QQiAVgDWNf1IF+QgkkbCYhqsXyO2k1u3bLXNWzbaDKql7sVOUlaD0uKv27zVbSPrG9qRT1RwTLa7tbQD4j0vgH5Omlhm8+bPZbwKPRk3nVWJ9s4WAHgqdpDYRW5rgJUHXHcDXhm/TCRGqSQ59vbU2/QZkwDDm/k7GxtG5EpELikArk763I3ee9zYfCqrVjAOBCcYSQa5CIF3uFjfHu6bvOZbAastMNZJyhNQQqbbZApGBvc0JyfTgd12kktTWJUIFDNalVAyZTAndP/zsPFU0qkkM2mpGVQfbUdO0u6J8hrr6uoqG0OVVtkiSuzUjaY8GT/+yr2VOP6kOVjUOGvlRvaKATMtAKvX9ANfzU87zi1NiNF37amwHQQm7chkli5bShLsNgpIldsNN7yGVYkWKuKOZ3Ulydat3mi7SR4+F6ZfORHtbXVo3evs9LnTbA/X1IJWvb0zl+tJI3m1CuZ/K04wSLsiBCLIdhRcaMVCuQ1F2Hzu3LnLNm7exDmasMKs4+/d7l5T39huN9z8Jlt41kLmRUswn4k8xo8bb1MmTXUGH77Vx9WBu65OQVAUvDvN7tceaMKiyiRJ3oPVrChJFAjfgxrGgZQkyXJHyQ5y6K4yAu4Cxz/5yU/2cWFZsmSJfe5zn7Pf/va3LnnRJoD8wQ9+0H9rf8k8XkOC8UUXXeRgOwweKisrkY+9jWJcJ3mSqvo2VOD+r3/9yz796U/b17/+dQ8ExKjHbsuXL3cg/cMf/nC/xQUHA3eByauuuspXCRRwuMc+wF1bKOcRYFcf9VuJq1/96lf7CRAB7C9+8YsOStWnkdjCVXi1qc/TUCq3Hi5wP9JSSn3/yNI4vsVHYCRGIOGxxx4LHm8xD7z96clDYHAgcH0wl5WXE5QPZWDiwH0oo3T07HNsAPdro8A9HDehZVGh+gGEoHePAHJy8zMAoBRBQk4AroWBFWutxMoOL6IkTa4e9AIkHvSKUZUkgC/JwezT/hj3IPk1cJUJHGYE/yQtCP4vHt7NOADvAvEdeGl3d8M2d+cgyxiLF3cRJiwkHiZguZeY7qBRcodUNO07dm4FxBZbEeXr69BXi6EWky74mhyV1YglVtKobCMD9hNWlfNIXtOKveGGtattyVOP2yWvutivbxcgvqaukcTPZhjaZrzK8QOnCmkXzjMC9N3SNwPkJlGw6YTZs20K1U+JNxy45+QmwxKOts0bqki6zcTVBGYXcFwKcMxnrBOsySZTpbUKuUh7C7CcFQZPDNXQMNbd3S02fjQSHNpqbJXmJUKfaJwAR8BRP729bVQKLXRGtxlNehIJlZ1RdllBkcC42P8I962EiqLb0Nt6koF8HJUe7AGNVk24z2K7S8gtwMO+sbEN7/IcmOwECkJVOQCUzaGquUqGEsniOMa+rQ03GiqgypJTcpnm5gbeJ8iQZSfgPjEZDT4Jtt1y6mHFIWDfkeJwnXJs6eIFnbeT+SWZzXr898cRGMyfRx4D+++tbeG+9ALod2K5WW/luAG1daG/b6pEv15hp86dbsuWLkfOlGyzTjyf1Y/pTGXcbhLQT6czN7vbuHc11goof2H1Wrviiiv8egXKleyshOK96O03Ebg99sRie8e73mfjJ060/KI8nxtaAepDxpKTlcdKQLEHNX3RBG3/JEnnLmck/URXMBIE3B28D6zgJiChis2J2leTHdhDFo5FEjaM5FQBdzHM73znO/d5GMrO8Z577rGLL754n9f5PnXw+6tf/cpzOt7EysJ//dd/mSQ04aYg9iMf+Yiz2x/72MeGBdwlmXn22WfdFUYriIOBu6Q7krEoENAqwOBtMHDfunWr3XLLLR4MaAVAwYY+kwoOxcQrUBDjr/MIuIthl8xGTLg2fb6/+93v2josTCUhGqlN388CujIUGHyN+zvH0Q7cNa66pvgWH4GRGIEElsOQsQZZ/6Hv7f4aHixdOdqA+HAHIw7chztir+z+xwJwv/er19vedYujHF8goTCSJGXfmIoEJic3DecNZClZEddx63XX8rokIJCmeELrPhp2AB/APfbzdzDG/cVBttPtgXwHQOlqdLG0+oXspMtlMTDs2EJ2oxPvSRgFY4teNSEXWUMtgBWXkuNnuz1kaLIiZ3m51PTQ1yR1Wh7vAufRKsBOc8qFJpq4pvcENFXMqaG2Bsa22upqKu2Zp5+0Cy44n6TcFAd9za2d6N+p0rqnhp9a+pNE5VWcWKIa5zGjSrErPNnGU3FVAU5KegIFoMpguetJvM20CnTi3ZJqYClJuEG73S5zaYPRboTRTyYQESstG8FkVj16Ae5lJUhouA/VNSRuIpdJQGuv5EtfraBaqiWScImzj1juJhJJUwDTffQrwXXsGjsxw7rPPc6UV8BwC7BrH6eBvcBWsBKh/QqKKPQEcG8AMEfSAOtJ6UiUaj1xUVaXAk0dXVQgxao/koFTSxUJAX3pzvRr3qjarVZCFIglp2iOUYSKVRtp3Ls7JDGSNIT9ghscuFgwJknJ0tszBty3DoIDVVFN5txJyHXUx1TYfjnFKFBqQ+LUhfNMD/0oLc6FOd9h9z7wDB7x5+P+km9F+dnIRzJoAzDCKpFcfDpJ8t1AEaozzzjLgXYqyb5ddFRX3QM6b8Aa9Mmnn7brrn891pTkMXgF4MAlxsec/qSx0tPWLhZeUauCTDnJKM9AKwpi2gmSnIQXcBfFLrCuzxF76lbE6MjCVWAFvAqE5fdfNF5SmeEx7mKjB8tAvvGNb7jmvby8/EUPRklrPvWpT2Hfucfe/OY3+79jteJitMVmy9FMwF3bgRj3W2+91W6//fZ+qcw3v/lNEpO3Oqsu+U5YWyTshCQwss392te+tl8HrsHAfePGjfaWt7zFwficOXMcLCsxVe2qDUl61AcFAQLuAsgC9KFTj+aWLCSlp5eWfyQ2tSmgqz7oPEPxuJfr2DZWkoYC8vfXxyPNuLsbVf/S0EiMUryNf+cRSMAaqm9Aj7vvUBzr4Pylbqwe5JNZ7o9LZY6N6X+4wF2a4iMtjbr/69fBuD/h7KbLXShCk56RCFin+mROBEZWzGvAwrvLjGdxBiDEtxDAu7wm6qsetZB04BeVDfiuUYCyP0Affp5jf/sxSrjktwNtnbNfN8+fCt5pX8mCrV0AyD68zxNLAe4tSCzS7OQ5p/FbunLhcYFF+oOcp4uVghShebGf/BdJE6hFpoEsQ+DRZTYuEQm09nJjSSAASIQF3rl9i62lWmcZDH4NvuTl5ePdYlGFeepwN9m2owrwXiUFOS4lAtUKPHqwRMy3+VgiTkL3ngDjnJ6bQ3En3EOyCqy4bDw2iFssH0vL5B6SJpFyZMgDmmTcRqq36ncXjjgpMNbJ+JonAbqzM2EY8UavrUai0SugC1AEEHrgBXDH7BH3miyAaAoJpPVcOtdkyFUE3N01CPBKO8nc23Hjx7j7kdoQ+x2w7lHgTntd3a0AdFZdcjPxYUeDn0y7qVlePCpCoSm5oyh/IA1HlyT0+aooW1GBd3uk2NvSaoYsFaXrVnAg4N7T1+o5Em0EPe0tsqUUu8+5mV/KQeiWG4v829k3MTEIZKorZT0pO00CEgoxSU/unukK7vSfy2/akTPJ09+QyfTg/4+NZFIhwDeN1RQ0/ekcL4tHHUs+gvIKGuqqWRmZQl+YFwQ4qRSfcp2+kpkVJHKOFM0RrWXQp16kSpKwaBUjgbmXzCqPcU8Vliie9BUryWEYzyCelebfQxIPXGTdLpmWg3zAvxJP9WwXQHUpE/8lcQECZtqyi8cOq3KqGPf9Afdf/vKXzmwLrB7IyWT37t0uP5FMRsmj4SYQF+rJ9VufjRC433ffffuAT0luHnzwwX7gLkZdYFrgWdKqwecW068kU7HfQ2HcxaC/8Y1v9ADinHPOiVYrDlxzvvCFL9iKFSuccdfz6OUE7gogBMKHWgBqJAr0KWCR/Gikt7hMZqRHNN7ePhr3f6fhiDPux9bdFnAXq3Kodl8vx/3+xxcvtT1rnkC/boD1dPTX2QCfIFlPSajSQbuOPWohqGuJZWECtl2IRBKIqLtJCNCjUOWlmPfB7wXAXYBdIDKqtQaQCbi7a5MkOB4QSIMv0Aa7qfcSs5DK4OGcMg7wRMJbXy6BR6knEiookTsKUDBoI1rkRkGBKoc21DfYdCz9AslCUCgp6NeAZaWcVVI5TomnPXh+P/HYQ7Z61XK7nIJFKia0Gc17EwWbGtFM78XlZP36rbDoGSRbUmwIV5oeElNzWEI/h6X9cTjGbNnJ3MAN57U33kJSZZ87gBTCuKdyra1yPaEfY8aMJzkVRhkQ1wvaEwktRl06fPhnD0ZSSJh16YX/yEAzkDi1tNQBpFWFE6lPC4mAyE96VVDJGTR5tisxltUEJE+S7VTASkq/LgYZPU5g+SnrTN1SgGpmRoIVIhPZuGk7/VAgkYidY5PrzZ9++hm3tVt05YU2c3a5jaJCa2VljaUl59PHYOUlyBmS7aT6QCJqZ5MV4e8ujXsnrjqSlAgMB5MpkJkIACcmyT++BTmKViCQACm3gRWGDlh+rcAkKZjUfIgC5sRE+oq1pGIAWYUmYgPZwYqMpES9ckJizvgxmgcqkpTQSQDEvU2NECTpfa0SpBBYkJBLkOS5FuqX67RkSwq4TlWVWrnucG9YI0lO4sPjYxoNZ8NglmtVfoYkSVo58EJZsiUVrpcA3mVIjDGBokC7gLqAuwcF0c+Z5mRm4egRAe7SeitZVcBayZuxJFdw7iRnr+XgcvbZZ7v2PfxMCywrgVRuLALu2hQA/PnPf3aAHnqJ6zre/va3O5gOk1Ofw2L1wx/+sCeNiogYbPGoRFj1S+/HgtAwX2Yw467E1ssvv9wTVnUu9Vm6cj1rBeYnTZrkKwbaXk7grmuWLHB/wcf+vrlC4D4UPfz+jtf4SP5zJIC7EoVFHMW3+AiM1AjEgfsIWliN1E2Jt/PiEVCBjVB/eSjj83IA9we+eZk1bn/aNey5SCsiJJ8KEMuTWlhFTKkv67ssLQAVWuLXFspjAgAg4B6w8S9i1qMk/eBVsti/92HcpWh34B5IbrzSatRf3BMw5TYj1K391Fd84vtgpds6JaEpQI5CifiUMmvpRGIiGYlYdMk1wErSJ8v+UO13wnJWVFS4PGD+/PlRx5kgUXCgPzEJ6hwvyUYC6EuuJI11VbZ18wa01Evs3HPP5RypJLPu8CqrlYD3DUg1apHQEDvQN5hl5DMleQV2ztmnIz0psAmTp1km3ufrtmyzwlJ8ydERe+Eo2N1svMNHlY6mgFANxYAkdZHEAnDF+Ctxto9r7mblINktBgN5iw+zazLkAIRtI/cwuCVykuGHylGSGQlkdqCPF4jtRP6Sl6PiVuQrkBMgdxwVhPIkSm9V8g7AbSTBGfdtW3e5jn9PRY3969klSGOQ0FD4SMmlM2ZNsZPmTLdxZUWsBNSwqoEdJQFF4DAki1zmDx1SF/ookpRLoNJOEad2gHsKEhXXd0cvQcmYupSeXopAIX0pLsm3NvT+nTDuKckAcTHzsNw+L8Ruu2e69Lh4ubNilE6ApZyDvqRsxp85oKAhEKZ7OCngnkRgkERgkJYmz3VANIm+ieQT6Polg3KXmGBGcx6Bd+F38ibSu9H+diDxUT5FlrvSyBteScsqzKSVDF8BYMx9DJGeUbLLA8YeEoSTveoqgZfqCVCbQEA+yCcg2ZsTKmAKN83D9PziIHgY4nYgxl2A9/Of/7zpuXTNNdfYuHHj3N1FnwFJngSGdQ+khb/77rvtyiuvRG52vBfwEqsuK8cFCxb0S2WkjVe10vPOO8+Zb31u5FKjAEFgOwTuAoEf/ehHXT9/3XXXuc5dAbPYafU19IhXcBD7vhhz6ez35ypz5513uib/wgsv9FVo9fvhhx92m0slokrSo+3lAO5hjoKuUzKZoRbcO1qBu65HwZDGPb7FR2CkRiAO3OPAfaTm0hFt51gA7it/d721713Kl41YdgFkObq4wtfJT4HmqCgmYMrkSBItoBQjzY2yqgFbGgL5fgA/LOAumCRAHrDq/ttZTxoWQyrw1A/cA0DvFnz87gYkdpKw2pfAcnwqFprJpaizEV3DfMO9ugwkEQa7AytDXVyEZWatJAhwKKGsBwCqzclbec87YAtAmyv7oVQjfDGL/Rb7ngAI3LDuBdu6aSOSmXG2C+AxmkJANbV1tmdvFUWWamHWCQwA8R0A4m4x4oBUVXk9feFpNv34mVbPl32zqr3ChqdkkvSJTCOrsNTOPPtcSwfYrHz2Kdu0ZhXFhyimBHuu86cB7JO5X0mw5bwUBDfuKKP7IyDLagnvdQNkVaFWgYqqtCbDpEsrLVZetpUpFCNqR+OtBN5EfgQqA8eTqLWlpEKMuZKQXdoB0G1j7HRfKqvq3N9eCacayxRAVgRXHGHO0dgqtpHcmcK4uzuoJEouZQmIayWnqi25zXhlVvnYIzkRy64AQMFGCmBYQF9Wo319zbD92fjcU9ymSe5FWeBjzcOgHSFq5UAIiBMiAbrxsMf3vhO3nl7sNNuosMpk8FwJX7HgDrvISvIpAoikZEmkMrh2ilmxfweWl0nUI3A7TK0W9Eu/dCpAeBIOJkLYvdm0Ia09gJwgyQMoT3bWWOlWRD88sPq9fS2s1pAg3C5Qn8j47Sb4wuKzeJLr/FOoQaBgRZp4FQ0LquwG8y8jv2RYwF0yEiXbhvaOsQ85scI/+9nPPElV8173WvaL8lMXANem13/zm9/YH/7wB/+3QL184aUJ19+hxl3/liRFEpxA5pPkLLjaUYAQAncBc2m55dP+NPkCOqf2lXuNZDnatGITWk6G7wvEKwlVbWs/Mf0zqCDsn1HaUODwrW99q9/5RO/J7jJWw69rVWAuxj9kttVv9eWZZ54ZEY27+iJXHi96xjNlqCusRytw13iLcNpfDZsj+oUZb/z/9AjEgXscuB8TE/xwS1q/HBr3rf+40Zp2Pu0Padn/uQ2ks6wBm+nANWrdJ6De58l3ITjfl2EPl8ADwB6w1g7khwXcAw8ZOboExwq4RxNdBSQdUEftJSWlUUKlg3cVwBEgQy/cAyCkqmpCpAy9+GjrSyly+0jrTUXe0WnPr3zeRuMFPoViLvqSErOnL90IIDSUAQVFo0LgHlxzr6QNACvpsZPFrMrWUJIHgO2K5Uts5YrlduWiy51ZlJ1hDZ7ktWjUd++tt60796CFl12hwG8LYDoZb/jT7KS5czyJNa9otNUiP+nNLrQdgOLLFl1heRkR2/DcEvzI70MvDmhn1SCNviopMgVf+jSKHPVxblWC9XHS/YmujrRTRVSbgHUaMpAurjMNXbjAi+5TCjKQrCyAKvdG70sqogBFGnhfVYjeQ42HKotKc93Fb3HiKmTUgb95J8miJaUlPn7OOoLSUwC8afxo7iajKw/Z5ECKIWegwCdfQFfBovIHgHGA7EDGI7GPmPYkVlCSuM4+KvP2AtzzkHH1AMQhumlTIDdYOVDRJgFrOQKlyN0I0C5pTyqMeVu7wi1WXTwpVzIdzVtyFRSUel0CaY86LD1T/yYtuJ1E2rQ8N9eRxalLqhQQKQk1Oh5Kqu3sqXJwlpyAFKgHe1DYeuUtaD+/CczFIPyThEc5GMgOsKjMR84hH3wlCK9d97xlZhdY2bhZBAqB3EeMe1BNlR5G9e06b2Z+qfdlJLewUJCuI7aqauw5dA/1I822gJwkIGKTB+eRhUBP72nf2C20SVTAIDmLritsc38SkdhzHkxComeW3G60MqnAe6gSlZEcx7AtjY+uVcB9KImpOu5o1bhrPLV6EE9MPRIz5d+3zX9b4K6H3sSJE+PJqcfI3D82gPsbrGX3swEYdxGBgJGsApWUKgAnsDwA4l1t4Lr24B+xX+Jh5c3DB+5RxYdr2BU4CJS62D4IIjxRVlKEUCZCwJGm5MzAhUPOKO3dydbZlwNWH2vJkQlIEgp4X6xqktXB7qXCWheXjPIvJ1X4FDPtWngFLAHXHwXuwbXKZ0SCB7HAPUhO5GSSLhDM+LS3Nllbcz263lprRFawevXzNmvmLC8m1ELyZVNjh62ioNBu5CXqVyMWhGKXO2BfzzprgZ1x1ukw3mmWN3mWWUm53X7XfXb1VVdaUTYa+a3rbNu6ldbaXOfFoZxNd3cZ2G35cop0dg25hkc2ltJey+ECe0KBaZhb3dl2KpX2cHxbW6vLI8LASscKYOvepUdgC+WKIZ1uRFrdVAC+WO90lxE5u85IdKqQFLd/J7KEadOmBZaQAvbugiKQK2/yICCQpl1SEj27dO+UO9Gt4kd+L4NCUX1yINK/aTRwX2FfwLlkNj0k6yYk4R0vYh+/+iRceHpUvMj1/rJl1J0JArskrcign5cmPhPGXfpxXPm5v1HduAc2BB8kmBo/fi4Y9NQ0ScHEhqNZx4/fVwbQ/yuQcRcYn2e698qdJV/B6oJViO5s3svidUmvVKgvuIZ9gLt4e2woO7vrLZf72Qm7npYW8UBvwuTjWPWZwB6S2mhOSy4TuKW5NMcXTwCDyKlGGrgP5xGqeyeALGA8GJgPpR3NN4FBBQhDZaOH0q7GKUwIfSVBu/ohxl2bgPvgwOZA13K0AneBdt2vOHAfyiyM7zPUEfi3Be5iNlTyWUuX8e3oH4FjAbhv+tvrrLViSTCYjt6DJMGA8I4Cdmefna6Msu3aT2BGVLprAqIgN2Tg/dWAfRQ2chYyuqvvH/3T39dP4N4SFhDSa4Gte/h6IJnx0ML7IZAUDRw8SRVABdBSsqbeFniHFydBNdVaOyOWAjhKBMD3WhE4MhdwBYCPAUleYh5Zij5fibDF0pHLRlL9lj+3EjzTAC1ehDWq2XbBs/dH1wd0RHMu/fRzS5+1LRs32EySXSt273RpSlJyhlXiNb5m7WbbubuahE4KGWH16ECU7p9++il4vc+0KadQqr1kov3qjjvtXLy2i9Ce99XVWG5Kn9XX7nVdtSQrPu4eUBGkSNcNK93dgQViaSG+5bCkaP1b2/Bz1z3SSoqcXQCaTU31yFKaGG283Vua3UWm2yt4Sv8feIwL+HfLj18Mua7J2WdYcrBuF8ywAGYLbH4bP1pZUBKjJAp7du/x/cSiK6gROM3KEODHZYN/S0ojyU6qrPK4aL0egNxArqEbHvj/R+dLFDArGJO9pZKQ3ZEG1xcB6R5cdhLkduRtBPp+TZluKrAqP0PAHQshD9TkUqN7GaxI6D6p3oBniPpYJHCdsoEk1HCPeBXxSianQOOrwENBgjzYpc1PQuOelIwbDZVVW1oVLCqgwYqQU3mxMJ8QzB2O1UqIDlYCbGIKc4wgSKsUSo59bskTdsJJc60vtYx5RWCDlMlXPBgbJVLrM+iVeLnEDDTuryRwDxl1gfah6rfDp7NArdj20G1lqGz0UJ7uCigE3IeTEDqUdoe7j/oRVoJVAHEsA3fdLwF3PRPjW3wERnIE4sA9DtxHcj4dsbaOCeD+DzHuz0TlMAF7O4C5o4B9AINHAXu4X8BKu6zXgXfssQN/u1tIP0Af2GfgC87pUwc7sfIU74ezsPtWMA5Bfn9yq5xCWB2IRh6eeCgsKOGFtNOd6JB7k0rw/p4EgB/njjO9vC5teNAviWwATrIsdCpYgFeFjjps44Z1gMCIzZo1ywsYCbgH2h+AlaNMVUlFkw3Q6+7CJhDQVUXFz9XIZratf8EuvWyRbdy2C/yI1zda7ueXr4ap3kslzjarwyO8E6CcmZFsJ82aYaecc6GNPWG+rdy113rSMmDtZ1sO58pFAtLaUAN4hn0WWFePpYXW+Xvbra2pwuqqttrpC+YCqlF5Y43Zg8d9j6QnrJ4kAArTYegr9m5HS7yThNLAgrCuAVae5N1OiikpMFLCpNxSBNzloqN1BlJ4fRxaWuWkkop2v9r24t6xm0qaeyv2IjPJRqv8Og8Eqqqq6BPHyTDFAyu5wMh7XbkBAvERggFp9AHykslwXX0C5BwQuNgA7mH7BQ71W38H2vkIPuxZURlCUJ1XgZZ04UqIdjvKqLQkAONBMBA6BIUBgXIkootKDtpDjbfaSOF8Wk0JwHLYpTbwAAAgAElEQVQ0OFRFXQfj3GDGsLJ6l+XjBZ+OTMmdYGD0lbdAURHGBkDuydSaG4HsLMW1/QoQAO64yuia/e5R/On55xbb8bNOsASKh3VRi0DzSsC9P7jQbI5WWM0oGHmpzHAeeiFwF5s8XM/xWOCu40dyE8utvgksD/aGH8nzHKwtsdOSykiuM5x+HI2Muz5Hupb+z9PBLj7+fnwEhjgCceAeB+5DnCqv7G7Hgo/7JoB7655nHTzFMkUBONb4xWjVo8A8APYD+u9AAx++Foz5vhKafW0ig/dj9xlwcXHwHt0hbCO2wnHA9O97fvU9xbX3AoLRwMCTDyV5iCBPQcaBbCYB1j0lYxx5iiVojqVNltuIgLcAeAD2xHiK/RR2kySnB0Y7FRlOdnaOdWBHGCTMqlCQIJjOFzUrERPOvrmZ+H0D4Jf/61l7YeUyGzNugu2obLBzLlqEk0YDgH6lraVoU011HT7ujTDj7QDoBnThCXbyqafYRVdcZXtJEm3HOWXewnMsB5lKMsA5Eb9xeY6rfwmS9cB8ixVPoe+Vezbbjq0v2Gn4xGdkFuNpn05FVvTvXIKSVxH8ezBzzz1/w/HjaawAR9nCM86wp59Zjtf7OGxAcS1B6iJWW2A6U+dkPLuoRNrd0UBlVfTieK0nJufZk08utY04y2zdvgvr0BIKQEmPf5UHM9Ina/VBwF+MtdhydyeSbSWBgmwT5WEujC3A1e2uLbJBDCrVCiz461FrRP3dr59XUSSuwStkIhFK5j5nZ2VbNqsSoYQjMyvTigqL+oGcwL+AZlBVE2kTTjNqO0y6C+dV+JrOF1oQet4DgUcnzLoGUsm2Dz5wL4W05tjkKZMZK1liMkYKUlSwS3mpSppWzqqvigi4M1vA8W3tTdba3uguLqpU29mK49DaZfQny0rGn8DYqVqoNPtBFdXQrSlIEk60jALuzwhr3IfzZAz12xrn4UpdQjmLxnOkgbuYYd27kZbgDGdstK/Ydv1Iwz+cFYWjEbiHuQ/xxNThzoL4/gcbgThwjwP3g82Ro+L9w/Vx10NUJcZDj+QjcVGbxbgD3EPwvS8Aj2XcA0AcC8r7wbtI6Jdg3IMKnIOPFwiTTEMtBsDdXTSiwN33D4ODqCQlFrTr34H8QfshY5DbTRRIh9KbqCgeRpQKq0o+xM/bUvItklnGOWHeewo4NvDodmUGzHAHX8C7du22sWPGWTZ2hWKhvdioYFWPGFVYWXc0UTVQobTAwlDYH5MWkjZJPKWtzZvX2+OPPmqnLjjdxpRPtxxAbgNAfee2LbYKX+s1q1fjO11n9U1t1tBMkSUsApVvefa5Z9ukE+fRzVKbPmeB+4lnI7FoqtwJgd3BPhJgS+MNqOW3nGIaanfbnl2bbNqUiVZaNtmaOwCV6KYlXRHAlcwjhd9/+uOv7e57b7fx40vtiquvtT/9+W+47+RayagJrAA0UWGyAi/zeg+MskiMlcY9PbXDLjrvBOZgGaXkN1A+Ht0+Mpzahmar50danyuvvAbwJLYRcEzCbCe6mgistLPNJIN2oYmX9ab80QPdulYMZCEp+YuCJGnMAz13wILrb40qeQUcFwJq3YNwHx3QDdMptlPyHt0LgUoFDSre5LaZSuBFlx94yJO27Kx6kv+W7CMCEBVzHyYUhlUv9Z60/YEDjlj/FGtiXBY/9ST2hRe6VFEJpsw6Z9x1P5QX0idvefotNx/13eNZQLy835WM29zabGteWKWjbPzoPMak2+YuuJj5lUUTBFpi7yWtiQbCzrjTZHp+4SsG3ENrQH3OhpN4GT4rBKwFsMMxH6lnmPqldjU3xHQPVZ4yUucP21E/FLCK/Veux3CAu3znt2zZ0u92M9y+6dpViXb8+PHDPfSA+ysACfX6I9ZovKH4CDACceAeB+7HxAfhWADuW+68AeD+jIPffUH58Bn34Etr33Yc8EY9qIMv16gjjD7I0XMG5w2822PZ9X1Y/X4ZTii1iWH8BeKFvPkthxnH8lEnGwe5suuTdhktcR8SkkTAe3Iq1QaTlBgoq0hArrTMMPdyfFlHIml5+SQcP8a6XSJ404FBkruTBEC/NwxEBNwlW5HPvVJY+TJds2Y1spEKKyodZePKJ1tByRhPwBTYbKiptPWrV9rG9WvRvG8gYbUaxh3XEbBeEn0VaLx40SIbc9wsmz7vNIvAKrc01eHnvitwQ3GQKP/2LsvBTrGlGd07XuwNtRUAqxSbMm02LD6MvPzrkXMI3PcCblNh0h977F577Mm7AOu9duVV19p9Dy6GDebi0ODvRJ6zc8cua2hodLmH+iJf9OTEZnvHLYvsOBIpP/6J71FkClsXGOJuxiuL6q+ypbzmmmupDFtizzxLIaaaWsB7tuXlM8bkC2TlZNAvKsLCuKanZ7r+XcmqksBIoqLzaCgFkMOtXwLFCwJ+ATgPPKUF7PW3pDwO2GM897VPCOwFalw7rzkhkA+o7gYoezjA33o/DAhCdjE8r7fhBZKCudQrXb/b43XZxRdfaGMIpuXZ3tbeFVhHRv3pU/x6FKQGeSJB0TACF+5PDZ7/m7dstmXL/mWzZxxnr79+kW3fvs1mn3QG55ENJTamFKPyhR4v4ORqHpfLRBhL19u/AlsI3PW5FLM93O2lHGeG21bs/rHAXYHUcADz4Zx38LHhfNScHG4/9lL0TN71w5UfhX04EsBd81zXEt/iIzDSIxAH7nHgPtJz6oi0d+wA932lMgGACQB4rPtILLDSvwcY9wHrxFhgHrvP4H8H7UYtDN0zfgC0D2jlQw39AGiJBXXhMWpbwN3dbrRrFHBJNuOFegIilDepuilP9j4kEwlllpQ2EQBfBgjNpXopoN517oE1X35uMWANRo//0pA3tMKWpqvsvVhQxQ4KMiTd4By9MMx90oXz97p16+w59O3TKFxzwrxTkKKUuCOHSNQMnFp2bttgq1c+55rzrWjfV6xYbRVVDTjdAAzpWxttKUH20suvslMWnm0TJ0+3xpYGy4oQeADYu52N7sAWkgJGWakkugZAtg7Wva5mt82ZtwAtPfIQih9J39+N13p3Bx7iFFDaU7GOwGQPAHK1nXH2+STKNrj8Ze2Gna5d37x5G3Keer/NspmUtj01pd3+6x3X2XhWID78kS/a1q044uB3np6Vx/glwdaPspPnzLFp06e5R/dzzy2nUiv9Q6Pf0NToTLN0/JKcyLFGaFQuNioilYo8R9aTYsEzYOyzAIYC/GIR8/JyAfoZ6P8zLIcAIZ+CVJIiBMmvSZ407A4stKfrF0sodr4tKp/Q7Q6lNwEwl1o9ateo6+M1Hav3AsAf7KPXZZ3ZRSJwI05BcuFRMKLKsg31VKOFrZ8y9TgvttWOp30HEZdAfA+rB10wr72Mmza3iwzKzqonMPPtrFS0+zy68rJX2Yfe91YKdz1rJ518us/HPnTuqlirPvgqhFIENGn5Rxr2v0cDcB+OY0r4rAjvi44djv77YA9k3Texw6EF4yvFuGuO6Rp1fkmJhhNAHG3AXWOpROK4vv1gsy/+/qGMQBy4x4H7ocybl/2Y3buRMFD841AZlZdDKuOMewVSmf0w7gEIH8zExzDeghnusx67Tyyj/mJ2PLgJgQzCExi1Rc8Rm5zqL4dSGbGyoVwm5ndYoEb7Jjpq1z/Cn4Bt1QuBbl4uHQHAV6Gblk6AOh7v6RlTrDe5DB18Fjp4lacnGRKA3kvBJMk6kkiAlKRDyYaBLaXAnthfla+H+eY0EdprhKl+YdULdutf77DTTj/Drrz2WgoqsYQPOO0GsPXBuvbA3u/ctpGkzh2cA8eb1jbbsH4rLOwqq65qMmTkuIpzPlxIlKB57VWvsZnHn2jlSGAycyLWJHAqWRCuJWkp+GrjttjelsqXbRta811UjdxgZ591AddNtdAOHFLEukvnL6lGZyNBxTMAyjq77/6/2nFTZ/p+GVll9ugTywCriTD1cq3pc3/3TLHkBBCjStJt0vgIFTSn2z//+Zg99OAqKsNKPpRu9QQUM2fPgjneYeMnjLXjpk21WqrGbtiwBeaZfomlBgy0dwBaZU/JqHXJniYM1CRv0UzwBGSx04FUxGeTs81Btd5k7oGvorC3+pYPuM8DxOfkZpt07ano5/XbX0euEEGjn87guK6e8fcVH9qWhKYXa6B+Hb0q4ArAO/sesPBi8VsZ53YCgxYSbhuQyEji1NrWbHtJyK2qqrZzzzufsU+HbUcigae9pEHO4HNsF3NCqzZt8rmnUm5nB/eMAKhTFpgeVfbY5ZdcZJ/8+HvJdVhpp8xdiGRGc1OBI047QaWxoDaBS22QYBHEvFLAPXQZ0WdxuIx7bGEiHTscUHuwh3XI5IcSnFcKuOsZ3UCOiluiEowOZzsagbt09/EtPgJHYgTiwD0O3I/EvBrxNo+2B/P+LnDrP28M7CCjy/MDbPcA4x6CaAfIUeeX2NcOnpwaW6gptjCT0+AOykIlwItcZQZJZEJte2w/PKlUgMezVmlTNoH+78D9JQD9SDP4L1HgnFe7eb9DTGdSmaVkTbHEyDgK62QCvAQl0UVrXxXeUREdsZ+ehMrKgFxMSNpMBdRuWPOCdQG+Z06bbk8/9Yw9+6/ldtoZZ9r8M84GtJP8qrGSRSUAsaGmyuprYG3r9sKWi9HuQN5S704127ZV2HPL19j2PQ3WQiJtQgrsLbrw6VNm2KUXXWLHz5xu1S211kZb6ZKnYEmYHum0ouIM2HQlTnY6wNyxa4udiD4+BzAu4N7TJX23QKEqvfYAsFcAnHfZPXffSptzrHT0VPq8FtZelVazbPsuadwbsdhrBDD3Uja+2KZMLrWNm5bahz70Vlu8eKX97rcPAlgzrBmZiDTbpy1cyAoD7QJap8+YauUTJtmObTtYAWhEViPtPtaUWF8KGMvOUiBe4FUJpqq8KoZbgEeFmEQwB3NBFo5BETD9O3R/CaVY7gnPWEhH3+7AuSPahuwi5dmOS0xUuy75QliGXqyvAKR+hwmtAn56LUxkFVMuJlfAUEWmBGT0U11bw2rDVs8FuPzyK72fodxG73chp+nqbOc37D9WmepXO8C9SwCem6RE1+5o4ulZC+fbZz/xAduzc5PNnXMKWn3mFLaSXUxK93J3d6MgQTrQuB8+4x5aJ+q6D1bYKPY5IWBaUVHh1VWHy7gfSeCufskKUvp2T9gOpWsj/hR/6Qa12hP2Q3NvOP042lZkNefFuMe3+AgciRFIePLJJ0NUcSTaP2rb1MMq7uN+1N6eF3Xs/wpwHyxdif3bAXyUcd+fxn1AdhMA9H7A7y42ASgO2feDnSc8djAzH7we/M8rnnp/ovS7s61i3KPA3X/zUhLsKHSm3GZ6k0dZYtp4S0ofxyt5MLMw1ejenf1U8R0lDYoRhl5XcxFAew/VP2srKwDfNbYGpn0HlVGViLrwrPNgxZXsile5qncCblsAwl0AuYgQO5KJPds32VOPPWSnzz+FACBie6sbcGnZi8vLSuQrVdYByFZiaQ++6VMnHWfXXX+tNffgmw5QSUYDr0JRPX1NNmv2REunyV078FBHHy1WWMA5mWTHjPRCdNUtDri6AZSodAC0sPSpDbZx4zIcWUqo3FlmTz3zAq4yY23qjDkA0122DXC6ZctGyy9Ajw4Tvmzpk5Ya6UIm8y67977H7e9/W8JYMEaMYlV1lbPIDXzZi83Oz8/x51Mpha02btgYMPiAUenaJWFpwZlFfZctYyJ2NwKpqsIqa0ox61K0aBVFTLkz4UquhTEPbB2DlRyBeVVolRd6Niy7pCpBlVZ8+yVXiq7OuEY9ugVadpxepKWXe44kMdH2NJdCt5QQvOtYzZicTJyIlCHBMVo9aGxq5txml112uYM1rUi0c01i8RsbeY/r6mBeKKBpa1VAgQSHn06CtE7yBWQbqf6dOHOqffIj7yN6bLEpEycwB0iCpgCUKvtqH8m7Okl29UhGEivXuB9e5VSt/n3gAx/AuvM1JBNfOeSHqGReV199tf3iF79wV5zhbKEOXffRE3pHEFyHgFlM91CcbjQHli9fzmrQBjvzzDNxSipxWZvG5aKLLhrOZe2zr/qhMcpDzjRcKdDRBtwl+QmKs8W3+AiM/AjEgXuccR/5WXUEWgztvobDcMV2Q194YgOPO45EyiO0HYxx359U5mDA/UXvx8htwgTVoNBTyMQPaOQDoO9QvP+LPvYLP/R133fZXSy7I3e3IwzaUFAQGMwrbVTsuctkAt4d4A5VDavcjTyhvScDdrzY0jInodseGwDTXuQysPMJ/Og/ecf0YBnZ2tyELWQzUg2kNcgp7rn7Tlu3dqNdc931dioSmVaqoXYCuJLkZkJwUlmxx/uTX1CIphtXFSwQN65ZaUuffNQuPu8M20VyWoeKICWlw8BW2X13P2Tbq/ZaNoC7kaRVLYSUT5lk177uWqQ03VRjDXTj3dZmY8fl2wnTxuL2sgKQKMaaZFDAbFeX3FzERiPlQZIj2UgqQUf5hAKccfZYcXGybd60F7AxHkcbyTIo9MTqw+jREwCIvbbsuWds4oTRtolCUt09sM51u+28C84EkHbb2jV19sCDSwGt2STdFtl9DzyEN3wTkh2ALLp9MehTkcyICd20cTMrAt2WRVJqE+CmHSbagyqAaTtsu6rXKtkVHO77a76HTLn+7cw6YxdqbsN54JaNAu7ZmQ40BJ50nH4LvMfaPWqeBBUgg6BLgUGofQ/Bewj8wuJCel/wXsFGOvcxG0lOHax6EkFWBAvHCy+8yItZKSeiFTCvTasKWiVpUWVa5DEdrKR06wdtf4+v1Li7O/eo20YVF9gH3/NW8gYKyAeos+nHzUaaVEzn0lnxkasMc9bzuOm3GPe8Vw64SwZyzTXX2C9/+Ut3uNrfpvHetGkTNqMEIaxghFsI3PX3cNn6gz3uQgvGkHE/2P7Kv/jRj37k9Riew9WprKzM6w684x3vsFNOOeVgh+/3fV2f5pxY6lcCuOvcEydO9JyQkdgUgMT17SMxkvE29jcCceAeB+7HxCfjaPTpHTxwBwbuURZ7Pz7uBwLuAQB6sSZ+H/AfI8lxJ5lQxy4Nc5SRC7TvA/p4h/ExkpnBjLvLWKRBdxW0wLmXzfEmZBHpTK101M62h37ZJEsiSZWmvQu2uqMnDXeVYgxWxlGoCavI3jyunPLlMO/BMaoe2m5rX1gNg95kk8on2mPYPW7Czu2mN91iEyZNBOQC2KkOKj2yAKS7ocCciomLEIDJBtGlIYC3ntZ6q9y+2ZY/t8ROmHMy9oo4y7T12NpVG+3RxxdbLQxuCiDRpSAsYZ9/8Xk2//SFtmP3Lvrbbtn5qWi8U+zkEyfZsn+9AGDErSUti6RJADz98IJJBB2tSlwFdE4YV2YTxuZbWgI5Fwm1WFF2IJWZYhWVTQSHxbZ6zUYryC/yCrRp6b02ZnQulpBpWGPuIkjJBmyLGU+z3JxptvL5nW5hKPDd0AhgxYSiktWH7Tu22eTJU+wFilYpybSuusZa0IfXoA0vKcoHzLbaNpxUBG77cJZp6+gjGMDjHXCsREwx6QJ+0qqHNpAB8A4SR0NJhANuXkunMqvGOAT8OiYovBT4wYfAXPNHjHvAugfAPdZJJnSmCYMHd9Wg/TSmcia+/HmFeST0brMIbjnJKek4y7yKtnGaaQXocM5WWPeWJn5IZm6DcZdGvgvQHqjy5WbUZe2seij5WNN4dGmBfe6TH7RzzppnD99/p52x8FyCGK65O5kxYb6g6e8jwHFTHBB8Ws7hu8ocKuOuZ9i15Gv86le/sjFjxuz3ubt27Vr72Mc+Zt/5znf2YeXDiqK6DyNd7VurLLKDHKoF48qVK50EEdAV6H/qqac8ENEK0aGuBByus83RVKBP1xLXtx8TsOKY7WQcuMeB+zExebWcvn79+mEvocZenIDM9OnTj9j1Hgy4D2bcB4No/zsqlQmZy30kMbwf62Tn7UVBemzbIdM+WOMenq//y5XGlcgYgnfXQgu4yzBE7Di2jwGn7icBAHm9evdpd/2wvyNnmcARJsWdPFAt0K0uWOqelCLI6nEAS7yRAfIJCVjgqYqoKpAC1lq5p5s2YOsHa5caybBLr7oSZ5XRMPRyDiEdFJmHQF89xZbaYcgLi4pgg8XYa6AIEjiRJPjZyGbWr1pqFbs245FeaLtg5rOzC+hbmi17drk98vATgG54dQBomipWMg8WYRM5qqyIRNompD0KCNrshFnlAOZqijnB/9L/Ttkecg7JfbqRXtQAKOvqG2zGjGmWn51oBdn1VpDVSaJlK+xxIRKQHsB5DV/abQ6uRJh2dtfZ3JOnYdlotnP7Tvqbahs2P28nzTnRslmV2LS5FikH3vKMRT5VPUtKxuK6sssDm7KyMeQO9FqztN38tODE0o67zIXnn+nt/fLXv7QHHnrUOrDW3E1Cbmub7lOgUZZOXp7pRYyZgFknEYH82EPgLtlMIJcJfPsjFFRKjiavqiCVALPnI7iXuqq+am4GBb3g7wPfeI4NCjwpwVjSKlXIDQomyclGoF3BkpYBUvjJzkq30lGltm7TRn6PY/Ui206dv8CDgG5yHQrycz0QWPvCOnztuedo+BtJam2XTMht6mHZCVYFxFWsSbr+4oJs++9PfsiuXHSePXL/32zhgnO4dqqxJrKKA1BPUZEmSWs07/g7kouP+zCkMgpEtm3b5s8ejWNxcbGP6ac//ekXSWUEfp9//nnXsWvFQcB2ypQp/fKTuro6u+666w7IuCv5/je/+Y09/PDD9uY3v9mlWWKzBYg1lps3b/YEfT0LtSqi947HcSmUlaivS5YscdZ7zZo17muuz7a8yWfOnOmJn6tWrSLQrHFJk56FCiBCf3gFW+q78g/U15c6x6mnnupjoj5pXFQf48QTT3xRYahKAk3JaGpraz2Q1EqCxmTwyqn6rv5pNUHvDTcA0LgHq0GHtmne6X6J7T/cTW2JcY9v8RE4UiMQB+5x4H6k5taItjsSwF1fBrNnzx7RfsU25sB9Lz7u0W2A2Y6WrY9h3F+8T5QVjwHusTLWAQY9ONL/jqnQGjLuei90mBkM3MO/YzoY9coe0MyjhkZ/TmIY6FzAPUgsDd5XQqm8GAXcnYV3Bl5CCGmq+TeSa1UfTaRyaS8grhVbyI4EZC2ZU2G8pXnPRfIAsCfRMIkv6j0UZ/rDn/5ERdSJdvVr/sNyigqlZnD3mFTY7h7YvK2bNlshRXOyYbBBKO6H7rptOtHFTzIJm+6tjntMEtr1+++70+UvJ8+Z6/KWRFxG7r37AXt6yVJ3klGRnyYA+KhRJfaOd70VyQ5FovZuQVe/1i6+6FTOn4YXfCIJt8h+pKnu6uNvBTSZtnXnbrTwM2Gxs3G/6bDcjAZLx5Gmvh522qjYmZiJ7nc3FxCxXEBXewvWlUmtNnliCZr8BNuGReSq5Rts3YYX7AMfeT+Wkz226vnNANQ+21NVaQtOOwPgPsqq9u4EwCTj7pKOA04+AQf3RDIPrjsHqc7o0hzGp89+/NOf2D/vftB217ZxDc2WkV2KvIhr1iqF/Nn5XQzIFKBsk90f6Fd6f62dCMQLhfeq0BGNZ2VgH4m7TAbt1zViqQlwSwT4y85TmwJJ/Xhwp7ukIM5BvYB7wIj7eZ2pJ7sBpr9TAYP7xCtFGeCeGbHi0iIScFdZDvdU/vU9ivJ4b+q0cjvrzNO5tlL7+1/u5B4xdl6qVvOc+wFSb2PeNJPA3NLeEq1420113Yh9+P3vsCsuO8c2rV1qc+edTkCInWAmqxIc06NVA647TNDNoBhXWAthKA+CFSQLf+lLX/IxnDx5sgNbgVRpqm+88cZ+jbuYZ4F5gVnp18W4ysf7hhtusCuuuMLH5mCMu5j4O++808e+vLzcgbM05K973eschH/4wx92kC52Wzk/ak+BgM6hTWMvKc7rX/96+/vf/+7AX0Bf90CviSlXv8WWqz2189nPfrbfxUUgW+dQX/WerlVg+vrrr7c3vOEN+5zjpptusltvvdXPIZCqYEABg8YgJB3Unv7WOXU9aktjolWHsL3wHih40PUoeAhlVkO5P+E+hwvcdf6RynkLVzCG0//4vvERGM4IxIF7HLgPZ768YvuOBHBX52MZqpG+mG13y1Xm6X7Jyv7a359mPRZQh2RgIE0IAPqAzlwkp0BS4EgTAne973/uI4GJlcfEFlgK9wsAWKy8xqUUAKW+aAGmBCWTAppCuY0nqwadGqi0qv3deg+Q54mrbsvuAL+bi2lDstBDkmoqwD0N6UxCQgGyj1bbvX2P3XPvvYDNHHvDzf9pGbn5BAy4o8C+qtKmdN7dJCVmZ+RYC1IXMex5xYVBoqlChdSIeu996YWNTwUdtlJcaemzT2K7WAoWJbGxqRYP+VKChT6747Y7YPc3OeNeBUBoQls/aXK53XDTG+z5tWuQ1DwAwFoIECm1TdvqSK7NcElQF1KZ7JwxgI4OQHQm8haY/s46bHRaCBRqbf7c6VZb1wpgVsCSR2JsHfuN5qfArQyTEtps9CiOy0y0J594wp5ftR3HmNl28aWX4YxTb7f/+Xar3FPlxaPmzz/Nph1XbifPnmyb16+wzEiSa25bAfZpGSTGsgpSWlyEzh2JEAnBd913j+2Eaf/mD/5s9chkuvooiJWETMnDKv4D5OW5NMQAVtWAfew0iZyUsJmWmk7AgIMMYy5f+AIAUwbjPnbsKFuzbq3VEdz0qoKuBOXRQl+aD+7OouJYSFYU1AXWijjPqAgUhakEYFXUaizgtaG+CTAJsIfBT+G+jhtDAIOH/sbNW7jX6bDh+OMrQ5UCWJmZSVRSvcCOnzrdfv+L33H/YO4VW/A/rXokIgcSEN+FR74SdeVI1MEcKS3Ktbf950122SVnwupuQe6EJSQuQJkU26rDtSYFLX1Qb0qrRd0WySsdMuMuMPfGN77RWfYvf/nLXtBLzPDXvvY1u++++wQ9kqwAACAASURBVOzd7363A3d9Vr/73e/ao8i9PvOZz9gJJ5zgLPQ3vvENZ+C/9a1veRsCuAKtv/71r50t398m7fhdd91l3//+9/fRwau9Rx55xIG8WGklP370ox91TfgPfvADB7sC7pdeeqnLoyS1GUVdgOrqapfeiBlXX9VnbWLB3/ve99pb3vIWO+OMM5xpVqCwePFimzdvnrencwjI67f6o9cUBLz61a/2OgC6PgFynffHP/6x3XPPPS4D8iRuxk7n0th88Ytf9Ne03Xbbbfazn/3MPv/5z/t5YoG7gH3oXDScZ7PO9cILLwznkBftq/uqFQjd48PdFOTpfsW3+AgcqRGIA/c4cD9Sc2tE2xUgkP7zcP2LjyRw33rXG6xtLwWY2PpBtIPLYChil38HQHZswSUvJLrPNgDeo1aKskQMwXwIpL3t8GeAPRdTLtQWy7yH7bm/9T7APeyHpC/BMWGf9z0+NggI9PMqVy+LSGddQy5eBjS80iNXGGm4O6kQagV8kedbxe5We/ihJfieF9h1N97Eb5h4r2Ua+NGLVW+Bce2D7U4BsEkqkxbJtELAT6LkM4DEZECEMJ+QZAq6kW6SGOHeYd/xA0dK8Pij99iYskKKM2UCntNsN2z5vXcBdHG+EPBvZf96wOkll12Cf/pJ9tgTDwOw02zs+AlWWd1mdS0AUG4GghNApPzOSwgmxBju5aStrBiwHF69xW78j0U+Xlu3VyDJiNikqXNIeu0AxGJhKceXhFZkNX02fmyu/e1vf4fBz7FXX/Fa7CYrcEQ53u7861+tDT33Aw8+RiAxyc5YMM+TZLtacZnpaWFFAaY7BXlPJN8TMkeNKsKOEukHLvVPPvusLX1+i939yDJbua6C90kClg7cByZw8RGIEwNaSZJuCishwtlioBMdEAfe7sreLEB7X4KTzXGTym3p8mUO3HtIXCBuCfTtfm/EustfWx7u6MzJZwhWXWQbqd+9ABaYfe5mWdlo/PQbguRemPlElmMm4U+fgrZpDYm6qjCbmp7DvcENp6PRTjvlBOwcZ/v13vOPe2lLqxyS4+CEI8zNPGjv7CWPoBZdP973XEhSYo/lZFBt9qpF9h+vvZxVono7fsZJFG+iKBhJysqT6OIalXvhc5meRbiPCZ4/cvBNYPftb3+7feQjH7Hzzjuv/wAx15/85CftTW96k4NhPZsEgAX8BKbDZ5SYcwH1//mf/zFJS0Lg/lIa95cC7gKEYqRDaYwCgLvvvtt++tOfOoseAncliV511VX9/f3qV79quMd58DFjxoz+17WfkvXFxmue7M+CUYm0ClJ+8pOf+DlC4P62t73N2f1w00rDu971Lg9KFDCoiqlY+fe85z1Yfl7ev59YdY2RAPI3v/nNfrlWKC8JJGYDSbkHv0tBRWDdk+E60cS2PZLAPV4xdSh3Lb7P4YxAHLjHgfvhzJ+X7dijjVXZ34ULuLdWPLMP6I0Fv+ExsRKafjYzCpRjgXss4x4AJLUQWPM5mI4C90CrLPY8ZOgHggSBrQMBd+nVBwcQAnwq5TNk4M5Jezw4kGuMGHfYcA8sZCVJW/IOJym1g2qW3b2ZVlXThlSkDtvE6XbC3LNh2ovRrwMoYX7l2Z0JEKutrnT3lMJ83kP6IXVHQmIK4B2nEEBgp4oJAeAFkPSF7/aFAMZkzpkBiG+BhdywZgVgJN3WwcSVFJcCnvNt/boNdtvtt7lGWD7gDRQySsvIwsXmOptQPs6eW/qEjYYJHVc+FS96EmCTMmzxktVuB5mZiTf7VqqltlSjR69DRrDX2uq32Tve/Bp7HFBUMmqMzT31LNqN2Kat+MtHKBillNz0HmQonTZj6ij74Q9/aldc/S6bNnMerPNWK8JH/sf/+33AaqI99PBjdtJJJ9qck2baqII0G1UUscK8DJJ3Wx28atWgiKTUomIldQoa99gf//I3ZDKddsddi21nhSrBSpACoE1WEirAFYZaVVIV2Oyt3MN4MT6ZAZOq9wKnoCSCmwxWBNKtHLb9uEnj7d4H7rfK2gaK40aC+8cN0NRLkr0i90EuNGLc+2TtyXnEaidzTmnVpXcX815SUkxxrBr+DhyPurqw1xxf5oW2tmzfiuNQFkEYKwTc2xRWAc4//RQSS+eRpNpqt9/xD4A98hjurRyMvLQUv1uprrqHolTtJJ060c/58nIz7ZwzF9p1115qUyblwdjmsSpShsMM/SJRV0WcvPPuapRsaYzHUIG79OJf+MIXXCqjgD/cBEo/+MEP2mtf+1oH7gLkAqliwgVaYzfZJgrQKqdC7LdA8qEw7mLWpT1Xe5KeCBzqt56LAu4CvCFwF/sfm8vzve99zx577DH79re/jdvR6P7u6Rq0EnDLLbe4XEYBmhJvH3/8cW9bn5MdO3b4ZywMDkLgrjanTZvW35aO0+qErk3nkMRIAY+Clrlz5/bvp3N84hOfcOcc6fkF0vWarkPjqH4MF4AfTaROvGLqywYJ/q1PFAfuceB+zHwAjiYd44GA+2DGXfvFrhLsqzMPrPX2J5UJXgvOEgu8Y6UyscWaQuAenG/A/vGAwN1B/kAy18C/pbkZLnBX4qoKMkUZdzou5btAnMKMVIHgPpjaJHzT+V1Vn2BFYxcAIsdZdX2PZSAtEYva3oY9ZFujjUYOUlNVgy95r02eMs3dR4S+JN3oBrTL5s+Bu+QZsKdgvKCAj1xR+ElDI4/i11Zgxbhm+RJ71QUXIo3BPhFQu2zpUmwi74YVr7f07DyrqK63cpLSbrn5BuQDz1se4HjGrBMtKSPXmjtS7IGHn4alnAOIzrWmOuwoDfBYsds2UxgpPzvBFl1yhv0YecP0mbPtdHzn/3zrnZ7Ymo1EJSM9BZa5BMnIVjtp9gSKL223WScvgunvo9rqNFu+9Fl7/3vfbU0knfYBLKX/PmXeiTa2NNOOnzKaY7h27oXcVJY9zQpFWq+NRy9fNHE8jjh77L5HnrLs4gn2ne/fbitW73GLxVQkPsLjAswCQzlcoyQQtXWV7pUu20fpxzuQxyTDYrtLIvvmUUX1lBNn2/HTj3PJQzWMe7vGNJzorpEJpDJ+X1kVYSnFpS6pyG4UHPTwmiqgppEsXFhY4MDdZTvcI3nOFxSQfErSbX1jfTAnFJHhHZ8Lej/nxJl20gwq7zIn73z8UWsh4bYnQcGZiijJnhP/d/pUhbwoDCy78XTPQuN+4qzj7c3/+R82c0YpTO92mz1rPpVWlXPAykwqEx2rUutFzoW/e8owKqfK9lAs9Ve+8pUXgdRYH3dJPG6++WbPnznppJNe9GjQ65KUSJcegtvhSGUUOEkOo/tywQUXeHKnkkufeeYZB8iDgfsPf/hD1+OHWwjcQ/lM+HoI3NV3AWb5y0umo3PoeJ1DY6Dn7mDgLgZe1xRug4G7Agwx65LJzJkzZx/g/qlPfco94AXyJb/R9Ql863dYB2A4X0ojIaPUM1arEcMNGgb3U9egICt0WhrOdcT3jY/AUEcgDtzjwH2oc+UV3+9wgbu+HJSANBLOAfsbjO333ADjPkgqE6LvKAAPgfjA8QM6cwfd0VX8ELgPTjB9KcY9KL4UFmIKAf8BpDKDgHvYrvcvccDV4aVkMqHevdtlzgA0AXf5u4Mc3XMm6v0uhrOH15UYKhvEViQlfaljvUhTbv4UQLU8t7FbBFx3diAtyc2iEBLOKh3yMZ8Jc4o3PIhRQUAyDJ34X4F4UjZpLyXwdEf+0YuTSlJU826Auq0b11C0p4WCSQnuapEDw53Gvn8hqW7x4iUAw2TAO0mUgP1Zs6bbxWispf4oHD3WKutbbdnKDVZSWm5lJaPBfjCC9ZWuve7GgrKxucUmji+2USSKClD1cuNOpHLnHXfc44FGDxKNBKQepy84CU3/Nps2ZZTNmbfA9taiLccuMxuN8CMP3Wvf+frXALO4pgDOS0aXoNnOQz6/16658kKbCANeolUH7C0fuPMfsL4TsMocZRNOONEWL33Onl65lnGFVSbp95FHnrflq9YD3pNhfpHMyBISQJ6Gv3uSvN5J6BR4Tsc9RpaLKmik+yPGXNaeWbivnDF/nk0aP9b+/s9/OHBvBlSHE9JFUQLuutWMcYQqVIkA61aSRcXay+1HjLuqnaailc9lrKur6oOVGH66CAIiBDJ9gPtu6dejnvCpBAE59OviuSdYNrFdenbEWvGwX430aBf6/V7O6QWlmD/N+LvXIJtS8JBE0KHzKGibNnWKffP/fYHAoM9WrVxmp80/lzwEGGjuQQr3nrqtDtqNegKpyIECXf7BNzmwSOMtPXYsaywJjUCpkkbFuIv9Fmst/fk73/nO/TasIEpe50okFdMcy3zHHrA/qYxWSHQuSU4E/EMiQED7XvJEDhW4K/hQ8SQBd60WqG9aRVBhqXCTHv2BBx4YNnDXGElOo3GKlRnpWj7+8Y/76oOAe7Ba2OdgV6BZwD1WUnjwu2Se1Lpx48ZhS2zCtgWyFUDEyoiGct797aP7rEDicBxuDvXc8eP+fUYgDtzjwP2Yme1iafQleag6dy0lyy1BrhBHYttx741o3Jf0N72/L6BYCYrrzF3iEsOQHyJwF/AeVnIqSCwWv4RMfgDclWwaFnTaV9M+GMhrWQA5sWek6j+Bdy+zJPkMv11HDVgWYO8gUdHZ1+RUa8ayz5JLAe4zAMLFJBLCzKflAGhzaQw5jBInYZCV9OoaasCbKmAKqLtwQzrl6AUkwaym8qXv1iu8104hnzTY5T68ztOonHrXP2+3grxsK8JDXP2qqay2P/zxdvTulbSR4sCws7vDAcapZ59lSVT5fGH9DgBmMoV9xlsyQLOdiq1kwTrD3OW/262gKBt3lCykJx32+BNPW/mkqbZ02UrfR/3vhV2eNXMKQLzOykbl26WXXW2rN+FXnpAO8G+0lcuesVt//1tcZ8pxrNmFvCYCoKkgKbXPPvCet9iYUYW25rmVdvzEabbi2WcIOsfYxBkTLWdsuX3357+2p55bYeMnTOT1eVZd02233XEnlVcbsV2kgq0qhbq8KvA7l/5cAhvZQLZT7EqgPiiIGhTSyiBx9dwzF7DaUWj/+OedVgP4qG8GlDM28ssXWpZUJoG/tVAj158UEkxbBNwB1ZGIkmJ7CAjkUR8Ur6qhiq3O71InfifLJYZgxgE+n0XJJJRinEIS7wljiq2A0rVZuelWNmuard5WYas37vJqrrJv1FzqINhokryJcdJca8PDXv2aTG7AD37wde5vgm1avw6G93RWbrS6o0UCMlOZA6qkmkBxsAhzQImtQ9kk3RCQVTKm9ODh5+tvf/ubJ2vqNQF3rfZI8y7bSDHMsUy0gKquU+BQLisC3i8F3H/3u9/Z73//e0+ADeU5aiN0dpGLjJ5/Ar6SnIjtHwngLv26rlU2lKEmPUxsFRAdLuOuYFjXqmuQZCbUrS9lxUvyGWn/FYxoC4G7VoYE3Ie7ydFGLjnD1cbHAveRKs6nea3xim/xETiSIxAH7nHgfiTn14i2LRZH7MpQynLv78R6qMqq7UgBdzHuIXCPBe2DpTIOjqNSGIGqwKoukMwkyk7RbVmCZNOBfUNwPwDQB9tBOgxzxn1AZhOAt9hE0+jIRBn3WI17/5i9SCozwOJ7AmqMFMfBc9RZxM8b1bi7vwxSisChJnAfYT3AAb68uLsBkH2WA2CPoDOfROXQWZaYWoJloyqlpnvqrPTNAuR9gH9VbO1TMKCkRL7g2yjCI+93zQWvzsnrqaqwKjEL3uFJQpfd7WjDW2z3jo0krzbCfKPz5v0xo8fZ8ytfwAHjN+ioiR8IKtoA2kqCvPE/32rdnL8TJnvu3PlWV7mXYSZRFRcZty4USIU5rmvYa6VjCm0CzjQFRWNs65Ydtmr1OrTvlQSXTb5ykMrlQh5j74iMheH4rw983H5z6z1WhIf5aJI3//T7X9qKfz1L4uoYLxKl6qcbNq6jwmgvnvLH2Tvfdou11zVZSV6RVe7Yg//583bp1Zfbxsp6u+/xp+zeBx+wt731P+35FetgmFPswUefsN30Ny+vwH3PA9tDxgug2k1gokqjksrI/1wFjvSea935LxN5y+WXXgy47bIncRaphgFtRkuuhOFeBkng3QMzWYXyXwSGUsC9mZUHBVZpVJXtJaBRIJpMEqzY07bWrn7gnqL7znuqBSCPeM1TAbU+VhuSutosl6RVjHcorpVi192EdeHaTbZ8xdpoRkfgdtRNPzo7Afycu7EBNt5tLQH7rF78/Kff477itV9VDZs9heCCmgFcfzfWoHI4QvHu4D1TCc5DTE7V5+FP2JWK2ZZHuSqFSmcudlcrOGLZBdy1qbjW+973Pr+u+fPnexKpgLrsGGWJqFU+AcyDMe5yR5EmXvIaMfhKGpXrixxaJLW57LLLfM5LwiI9vZJCDxe46zrUX7nMhOfQZ1nn0MpAeI7Y5NSDSWU0JqtXrzbJYsTqL1iwwMdMzjta9VTuQAi0Dxe4a+zV70P9XtDzQ9788rs/3C2sQhtn3A93JOPHv9QIxIF7HLgfM58QPZyVLKUv/EPZ9IDWF+ikSZMO5fCDHnM4wD1sPElVSw8TuIfAP0T/AloDAcChAPcB8B8bHARtBsBcUYYT76qqqn874SspRpC46raCUYebPhl7J4uGTQNAkljah8Vh/kzLKpxhjR0ZAHhYUVj5BFG18uCGPU6GfZckQ7roFECivN7lWNIIu6XEvAx8yMV0C8gFevcgWTUB55G+7mZbs3KJ7d25xc5csBAddAVAOtnuv/c+u//+B1zGo1UGXcc0tOqXXHE1nvJlMPIV1o6sJCOd5XyY5AR0NKkkcqbADLd3NljxaHznCbjkGU59JKQhdQSWDQQDrQDInV7VsxSguHfPXgoo9diFFy+y7//0t3bGued78Pi5z37UspGclOBfv3rdJispQ/NfU2VVe7bDwo+xd7z9zZbBaoVI41rabsQXfvxxk+2pVRsILBLdbvKE6ZPs1j/exjin2VoKG23fU0FAg4MPgDwL5r2J1QdZ90l/Ln97MeNyfhFw11hpiFMFoLm+hafO8XETe1nLylZ1oywhPfTzBFoVaFLQJA94AfdkchbUju6x5q1sIBV4ChcLRHWRUCsXGt3uHoIFgXbdt6C4k1xhJLFhjrAykU2UU1acD1AstSuvu9qeeOIpe+jBR10SFVRvDTzoBSj1+VdRpvyCQlZxeA9q/ec/+z7Jvj2MSbtNLD+eeYgDCu8pOdWnHkGkwHs6xww1OVXzW7Z+0n3LlUX90H0T6y15lOQzp512Wv9zQc8neZuLYBDDLmB68sknO7jXeIh0eAJL0AsvvNCB8oG2Bx980J1cdG6Bdh0vzbg83tWGrv+ss86yhQsX2s9//nMH9aFVpVYDtHIkzXq4yXFFCbVnn322O8OEm5JQ1U8FGuqr+i22X244CrzOOeccvz4FLgomYs9x/vnn+7wKN62Eqs+6trCyq8CrApG//OUvDto1BgpIdD2x/dO4SiqjPkiyM9xNibRaHTgc4K77eqBqtsPpj1ZHBN7jW3wEjuQIxIF7HLgfyfk1om2HS6KHCtzVGR0b6xAxkh08XOAeOMUETPuBklNjJTEHYtxfXuAeyDHE3sb221cSgEqO36M65wBBaT+x6VDC7NRNNcymFhj51PFWUHqyJcK+dyXkodtG66rCsO4IolUJJaKSTKn2VPUTIFlF0aIGgGlZ2VjLISCTbjsiFl7e5IDabgChGkkB+W5Zt8L62psAi324zrTh9V6Cj3qd/Qad7foNW5DrBMFGOu4xi6662sqnTMdRZqll5+ahnc52u0kliRYI+KGtrmmsogrkGMApHvJpsKl1LUgldtuundtgn1khwMpx+tTxSDY6bOO6LSSJFtuiK663z33lG/YmWP0cpDsfeO/b7apFl9DPTnv8qaWWV0hyJe4cjfVVNn3aJFuEVWUmenVJXwpw3xFAbYJxfvq5NZ54ObasxGp3b7W7/vEPy88rti0UtNpO4qyCJMlK3NGFACU3j8JKGRHGpw3NN/7nyE8kZUhhpUG2kF3SspMTcPKsGSTK1jp72YSsqR5HGwFnHxjPo4Z9B8lr1UIa91RsKsWAK6DSnOuD0U+ngJO09N3kGyhHweeF4jStJuE2k4AGvxVg42nM3Fu5zOieHDd5HFaY88kZKMSFR0mR/7JnSMjt5Tj1VYBIIFOAMgfQ24bevZPr66E/Wqn42tc+b9Mn53k/Ro8q59oDS0jNhS6uTeOQiOwqovs3jMqp4fNB5xYQHQo4FBDVvmLfw9U2gXBJKIbqmhKeT8fr3wLsAsrhitqhygVjn3dqV3IgyVP0XAzbVP999W+IuQBDeYa+VJthQqeA+6FIZbQicDgSSs0v2WIebu6T7rnmadzDfSgzIr7P4YzAvy1wV1SsZJSQHTicQYwf+/KMwEi4B+hLYn/ODyNxBcMF7jpnbMXTINkzsHt8cZLp0KUyhw3c90lwfbH0xhl1XxUIpDGSsDggj8py9J7jbZcSSwIUaJT9x/3eXTHD1s27PV45tKsvF9OZ8ZZTiGQmfYJ19GXzGnIM5C9u5QdbmghYTQK4dcPCJ+Mq0w5z3IosJiNTFompnoyYioWhAKk0+/pRUmYSgDIRuUsy0pk//u7XuJDMtBw02BGAwvMrVsIy/skaAfOpsPrSZkvXcuPNt9g2GPcezlk2psylOAK4yaomCvhsQoJTXFQAMG8H7BdYfUM7los1eNRvB0gCYJG7jB83ypqQdGzauMMmT5plxSXj7Ce/+LW96c1v8Rjmu9/8it1842vtuWXL7Jmlqy23sITrgRVPQ3NOoSK5BiWhCxdgu+j8S6yMpNk/3X4HlWhzcTk5ngqhDbZj01rbvmWbTaZw0RO4jKiYlKQ/7bSjG6Aqs5pW6Rl6DV94VbXlMyAnGY2nEj11tzilLTzlJFYHdmFVuTnwsCeYkcY9kEAFki7JhVwOg/xGyakqsKQCSdKt60eMfheyHMlx+nCG8Ukgdl25HByTINtP7pvaVGJpH8dHKDQ17biJtuDUuVaGs47K6y5fudqefnapuwgpaVnXkAkbmwJrq383wtC2ERikk4+QjLTpfQRBs2cUEUyNZrwKOTe1AbpZSaDf7Z3Nfq2MhmUUFg+LcR+J54LGTeBQ4FLAfSjgP/a8SngUCx4WSRqJPqkNzQNp5MVyH0q10pHqh0C9nu1i9IfbD42NikkF1XsPbdOxEydOPGzgrvEUcNe9jm/xETiSI/BvC9wVFctW63Cj7CN5c+Jt7zsCIwHc1eKRKsI0fOC+b3VUv9qjArgP1sW/lFQmYNUDZl1gM6ikGQQh0dUD/1vAXommAnOh3aQ00VQYVJXVbiQUXSQdJo+1/FEnWUr2JBJGAe8kciYkKBlRhaF0rr5oafQsy6TqqrPrfPF2AR4TBM4AmslUD00A8Ar0NjbUWgoAPgsNd0tdla1btdyKYdDFLKeyr+Qkv/v9H+zpxc+6ZltVW2vqqu08LPHmn36GPYxuvBRGP4tKnKlIdDJYocvGMQWVvju0CBAmJKYD2utsy9bt+Ic3AkDwS0fZU1ycB3BvsaefWm433/QOW/3CRs71R3vn+97jwPbhB+60973rbXhn77Kvfev71oaffQGe83mw8YW4n8hWUfaIkpSAYG0sibJr8KKfeNxUAOpEtOdoaLj2Jxc/ZY0w+0uwBpS/vBx2iotG+fNtMe8JOEqXLw269O7yeRfTLvZcSazJ/5+98wCMqzqz8C+Neu/FsizLvWBjcMH0XkJJCDWhBkI2gQU2QLKkt01bQnpIIKQ3kpAEWAg1VIMx2BTjjqtcZBWr9zLSfue+edJILkiWDDjMI4qsmTev3Pdm5vznnv8cFVo8d+wR87Fw3G6rAf89nFerpCYheYqKNW1H2nkVMfGI9wXMJU/SdmQRKcZdjjYC7mpS1fWWFEc3gnzfdW/Ir7+Vz16ncedY4thmEuc5aWKpzZ41Ha/3IlOb69JXX7ENWzZZTj6zCrW7rHpXNQm6stlTUROFXrzTUjISAO4ZuM102tXo4uccUmRTp42huErAmWgqRQa9CjD/xEK5Y5BcJjm3YFga99H4DBag833K/UCs4Wz3QAF3AVYBd8lnhguYh3P8+1rXFYMch4qa/QXuIw1f8lylDhlxaqqus85D1yuyREbgQI5ABLgzxR5ZDo4R0CyJpkVHsuiLQh7FB2KmZeujcpUZaAepY91bc6rHRuunH+hKCuNPye9vc+rIGffhAHc5dwDeHE6XjthLUfW07w4vOd8S7zkBdvUneJKZXjTXAXlsR6G/RjLRA7Bq7wSkxxVbWu6hFgv46gii1Q0olIVwIXTO9Xieb8Wruwh3oLyCfIAcTLikCfL7FoOsfckpBteTKOcsA2gDJAtxBgl4SsRhZMu6N6y+thpNK0E9gL46mgZ//7s/OGY8MQUrRYB+M9r2Sy4jCRdG/c31m5yUJhnALrmH5Cul48fB9CdTaCDJAEy2tXUDqtcBiCXnCOJik8h6uMRgifjKstV2882fJ+XyX/bkk0/ZdTdcbw2NdbZ+LeE8117jvuzv/MVvbP2WHZYJsCwpKQZMxQOQOXSOfWLpBBpdo6xsUxmgGBkDLHp9gwqEZBIjV7q/5yw40rKLimDMK+xNmgKzM7NpXixEn/2Ic5GpqdkFOKPXQLMPavClh0AAQ3IapZVGA6yPXTjfdu7YZmvXr2PcAenSwLs+BSWlCqD3hBp0XWQtj+k+CYVvhZqd5TbjAXdmJyig1IfgGq8DcgQKuBmRFvntc3NLYBXvXIjMxnPOkydNoP9knKVTIL287AXGNmjHHH+sA5eyUuymkbWDa5hCaFYikqi16zcyQ4F8iGt4zNEL7aNXnE+x1oTeuRpby2M5Xs8rPjpG58n7CsvR5NzCtx246/zVGC9Zyv4Ad42lxmC0GXc/rfSdZtzFUutYBNyH66M+GuFLo5Wa6hcgI2H/ZFoxwwAAIABJREFUR/LdFnnte2cEIsA9AtwPqrtdTVoj0V7qg16M+4EA7tseu8olp4oVdrKRPvcVP2jJ0647DjIk3vaBux/E5HHXXnNf/3r9rxOh3edYA0jsd68ZKLHpt5gMB+Hepfb37XWQ+nr6/n/74+sZCgpj+9vQb/cKT8/uKHUBd8XT65xDcpiQm4knsfClNnrOY3oVoNPrfLwBVU5OI7tB/s221FDYLolDbAEg63BLypiNbKMAcC59u/cazZYlML0fQEYjS0O5iziZPXuQ37f0zM62EGY5HoAqNrhTTiawyrFIZmp2AMTbm2mIw2ecA0hGavMq1op3/fRuAn1SBUlh6httJizcOe8/x556bhGuL40EM80keGkLYL+ZsJ9pVgKg3lGxyzVCSqqyFIeYXdXowxsraVycCntcYM89+zLHk0k8/KX2rW9/x9Zv2mhXkLIZB8vc3dFsl1x0nm0nSfS2275n9QDQJLTqp51xOsC8DreZAkKkXoNhhulHg/zcs4useNwEu+DCiwGylVZQWGCvLV+JbeImGmXHYjd5NsXHJlvx+gosE3FQobCoJwG1hSJk7ZrVtnnTOnTfzHK46+fp0qOpDsSiF8Jsn3DcMbaGZsLX31jurDtVXHWHUlM1upLFCJR494fsJP0AL++eDt0Ozj3Gpa3Ka1+AWcCdxlRXMHBfO3Oe0P0TzTZ0Z8iVJgk5j+RHqcxkVFdvtQmlYywnK8defOkVioEuS8IRR83Cp596ghv/3/3+bxZL8cKNYDNmTrMvff7T1tq0lUKswoqK53K8FD8UjEpYVX+A0nJT84rcrMzbufjNlwKlAsnD/fw6kMBdBYE+C/fXSnE0xlFSKBWRul+HKyMaqYe7//mnptmRLjoHFeGR8KWRjmTk9W81AhHgHgHub3WPvKuefzd7uW97/GoXwCRw6X8h9IEc57Pen5LqgWdZ7HmP+ev7g60vsHBLSf/fewPufvJpv82kv80Qmy9c1VcseB2fAqj9vuy7H4f/nN9k54GxEEjr257+4YTSLJ5do2QV0jbr3x5wD3nC6zlJXhzqB4S7ECW50Pipq9Kpqumwy1q6YYQDxZaaM89Ssw5DspHND1IYwI9YW2CgC3QSsOzFSlC+7QJGUXqsi+2qEMCbXF7wkth0qYlSzZlIcwK9bVb25kqSS5fYUbh2NLY0I5FJtHv/cC+hSM9YBg2pXWjEdRXPu+B8iyNV9OF/PWGTpkwmuXOX1cH6jx9fggPKWIsH6G9cv9MOnz+f56qwC9yMdr7L5s2fDLgsJXXzh5ZKw+2HL73KLv/I1RZP8+Yll14C0JzBeUTZgrmH2urXXsUH/EuWibwlGJNkH7nmGscUzyBJ9BnCb1YApCeVIJNZvQ5nkFOtACvJLnTi06dPcZr2+x96zMaOn2DHHXOk/eXef9jf//6QZWSmuhCkzPRsGPUYa8bffS3JsI49l8uLh5wBkeivcaBZsGCBffCDH3SuJ88995wDlxpPf9pf112sse4Bv0HSlzkImPpgxW+m9C1O/SZLn0kdfK/rWLx7Xbp7igX1JtD3kBDotIvOP8s6mlrtkUefsYZW5D5pmjHogln/sE0uLbGvfPl2rCCzCLTqtGkzptrdd96BZ/5OZ/2ZXzILdp53GBMuAZj2IAVCJ03Kafnj3hHgLlcVvzE1AtwHfqUIuOseEnAf7tiokVqOOftrWKD7c7Q83CPhS+8qqPBvfTAR4B4B7gfVDT5SBwGBD/kKj4Zn7+CB2/bY1dbiklP7gbun9fa07L4jjP/lBD8cetzbUj9L3u/HPhjQ7w24+wYQIUK879AEmgdKdUJPhR2Ptw85kITkLf4qIWcJv4gYCnD3QZ0D7k5GIdDuMfYeAy+23WN8nWNJKLlTkB7jPyeb6UJC042kpqEDlj0637ILDrOE9NkAdAVnKSIdRj4aiYrODZcU+cIHkWcE2GaswqMA+EHRyMhaomHc5dstdliBSFF4hscE26x8y3rY6ErAVIpjydIA61U7d9mdd9yJTr2FQiAB3XqVTURP/gHA+6vLX6eAyECa0WbrkGtJbjV92lR7DXZ7bNFk5Bqt1oyTTZN02L2NtvDIGTYZV5m77vwtMpAFsPPT7dbPftYuJHjm0MNmY4t3iFVXlVuBS0pttnvuoUG2pcN2kZJ64823ALwznFXik9hVPonN3qUXXQSgfsE14Gbg7f3hi88DSLfbHXfdbXFJqRbApvJIpC4bNm2x/3vwMYqLGnceQeQsbYQk6XKLaHbBWPQYSCKjMQoinelAgjJt2jRn5aeAnOVo5QW0dS19dxRXFEnewljqcR+sO+vNEHD3vasHg/bwe3gwcFdyq0KhPDtJGH0aUyU3SoztsOuuudgqtpejb1cYVKdV0XvQwqzER6/4gAXbuuyOn97rmm0DFGilk4rtZz/5Hrgfu0S2lZE7BfkSeybWNxBEQsUAdHOPJ+ePOaiAu9/YOhxHmqF+oPu6+3da4y7g7gPo4QL30bCCHC0Pd42nbC0jS2QEDvQIRIB7BLgf6HtsVLc/Ui93HcyBsoTc6qQySk4NMdkh7YBjw0Ma4H6G22fcdUT9TLwPcvrA/SA2PtyFJtwO0gtF8ofaC3TS4gFpz2PSe9pn1vfOuPvT1T5o863h/JAofy/9kh2Hzd3/DQbuHmj35TKedEaAPRqA7aQ4AviyE3TNq5JY4EYCcJNzC9bnOIfwCoKZ0nLnW3z6dE4oF6kM2uUoJBKs04MffFQMcgsHSAF/HXi719bTOtpD0FGe077HCrwLhKIXF3iPxh6wp6sV9r3Lnn36cfTQxd7YIbF59OHHbPGiF0g6HWMbN212+vljTzjJSiaUWjMyqxbA+VYYvjn4c0vnvmrlKsvKHutSOuuR3ryKQ0wcjPuppy20Q2ZNQQLzAzvzfVfaqjWb7fbv/cCOPvJoQPw4+8hHrnASjhrAexAdfjlBPWX4yze0tNsJp5zmmj/T0lJt6ctL7fFHH7MLzv0AzOJO5DLP2ymnn2yXX3oBQP4pexyv816aY2Pjk5Hf4M4CAN9RuctWrhS73oO2vQFP+VrkPW0UKI3eZQK4e42p8kanqTQkuRozRpr/VueM4VYLBYP5rLl/H4Qz7uHr+feufvsM/FvJBlTA6X5T46xcaWJl9cnVS4lttVtuuMxaG9psfOkMNPckvnJvtLbW2txDZ9qq19fa+nVbraqmkVmXdiwvEwk6+hQWn+Vo4EngzZqMJWYAS8qgYVzpze5w8kmEFr0TUhm/CVSSlPBZq7f6cPT18Xp9VlbWsKUke9u+tusDTbkWDVdb/lbHPdTndRw+4y5v++GMjfYxGkSOQqZGw8M9kpo61KseWW+kIxAB7hHgPtJ76G19vTSNksuMVJM5c+bMUf+yEnBvq1zWJ4nxQY3vzb4b4+504f3a8nDgE671HMhS7jk5dW+MuxCpY9I9XB0C76FLFnKw8YqJ/uLBJVqGQJt/TAMLjtDm+rtn+zY8ELgLJvYz7v3aebG2cX3PCaoJ0GtmQoFGAZhmNYh2wb4KXNLWaK09OZaecyhBTXPQv4+DPc2ETMW1BG27WFcle/YinhZvrwZGAW41k0oSIlDinFl0TtomDHMMTHN7Y41tXLvCMlIT0EY34RiTiod5lf31T391DL3Y4DLCXeSZ/v5zz7M16zfYNuwS586f54KFGgHqXYDu0gkzSE/NxeFESaINbGOLnXrKEQQEJdnXv3GbfeCcjwAu4+zJp58nOAgdO5aT11xzNRr2MVaxYyuPtdjf//F3W7FqjdXgQnPoYYdbZnampQPcExOTkOKst0L5ztc32rq1b9onb/kkXuYxONT8Bja6ySqrm2Dh83G12WAnnHyiLX5pGe+RDTadXo5KklxrpXMnKEm9AQ5Ic8vFcPxauhkPsdF+Q7QPLJ1lZMi73GfU/fvQfzwc2Pv3us/S+3/7v/17yv+w6C8sY0IyB6o0Cg3NMnTimZ+f1mWfuuFyS0tMQw6Tj8/9MmvubAVg5diJxx6JI88iS0/Jt1rsNrsI2JowgeCmD7zPttODkJdfwj2TTaOzZlrQz9NArDtDkvxk+gIkt3o7F42f7BwFkIf7ufVeAO6a8dJ5Sms/HOCuwmPt2rUjtoJUIN9ouMupf8ovet/O+yuyr/feCESAewS4H1R3vaaM5ds7UoZo6tSpI7b/Gjxwksq0VS1zDZf6AvKBTTjjrtf0gdtBGvc9Afc+0O49yf/tGbjvTePuI+p+8N8HnfaqcR88tgK9alDdO+PeXxEMBu4CvwMYd86BfFOAtAfco51URv90lDfssbzaY10okRjyKKQzPcQxNXXADMcWWnLW4cgdjrCohFIkNUk0shKwhKuKpBYCfgF8xKNCvtli2wXAHVPsmjE9D3CleMaI1Yd572hrsPXLllh6ahJCnV5Y6wRA4VP2LFp3+aZvKduGS0mtzZk3zxKxn3wJKcmZ55xtK1estodJXj0RoHzWmR+wJ1m/nYbXFLZz6KzJlpUZjSQrFXY3jm2PBRhgUxibAusb6xxr4pX8iq+8gonikHr86je/thdeXEKza4Vd9KFLKF5iaJCtd7IVjfvpsPBrAe2FhWPsuus+Zq+8ttj+9vc/24Y3t6F5n+jkQ3XYXR5NouaTz7xAYuVaO4KU2HXr3rTtBDNJGhML26vm1LhQk6S2206R40KrJCdSE6muT6iXQY/5j4tN1HO+NMZfz9e5+8x6uFwm/P3h31P+eyIcuPtNytK4dwDaE5A/TS5OsCsuPMVKiydbdk6x3XvfQ/byay8zo1Bq55x1hv3yrt8T1lSCO08TnwXtpHGeameeeZqVM2sxcdaR1lIfDXAnKIrr6QoW6gL1OqTAro4UuGsslOCcnZ09IAF0bx+k+wLuW7ZscRrrXBJ297T4wF0SDIHL4TZv7uvD3WeIxXSP9PN0f79EdH4+cB+uxl1Aec2aNcPWxYcfqxp/1ZgqR5uRLrrPNHsQWSIjcKBH4D0L3PWhpekxRR1HloNnBMSyrMLubiSLPvDFuI+2s8xg4K5j9ACKpDK+9WO/3ttrTg3hcffbbyjtTy0crAneG3D33GjCm1/97Q1uJu2XynjH5B/PnptT/cZUvxDZY3Nqn+tM2D5DgH03qYwD7gB2GN9orBwd1+76ACR3B8K7dFR06rIJVKNikMY1GFWL7cJXHG12TLEl5aB5x3EmKjCWbWUA9hOstq7GWSxmog1PRwPujaznQuPGRf+xT9dwyXu/C5Y7KQEQXbHVNq5aTgppDhrzRovHqaa+rsH+iuZ8F4FKChzqoFG1A7ebM84+x7aSbJqek22by7a6RtWZh9AEidvkkpdfIhCqzaZMGE+cfYy9+sqzdsjMcTSMHofTC0FOwQQkNTia0FibApMu7/QpUydZMZ9BjU0Ndu/f/gpjjmMN9+bRxx5rrwPYJReSK0wtbO05Z7/fVlEsnHfeeTZ7zjT7x31/tq1bN3L9CFZq6wVA5iKl2UrQUhq2lGVIdt6www6fiwvOVtu2YycFiVhneWaL1Y7FPSfReXeraVIyKwEYH7iLFdZz4dHt/cUmbH2oaVXvRQFJPxUzfJamrzwMFQM+UPffE+HAXdtRk6yOQ7Ml40mkvfLi4+zw6flWMnYSRWOqPfHU8/bQ448gmymyc88+y37wvTtdQurWrWXOAejqq0639515pm3dVk1j8IlIgNKQNnkzNtEUdWLe5TufikXmSIF7OffALbfcYhdffDEFw7lv+VG0L+B+5ZVX2lFHHWUf//jH97gdP91U10PgcjiM9FsdmA+YlVY6mgXBW+03/PmRAPfRmH3V+CqIcTSAu0B7JDV1OFc/su7+jkAEuEeA+/7eO+/Y61asWDEiyy0VbcXFxaNetMlVxpfKaHD6NeB+0NJgy8WBwN1/Tbim3B/k/se8OHK3hNlB+oy7t43Q0w4QO8jqre6eCAPoslMPPe6aU0PNiOHHPlgisyfgLktBt1PtS7qLPkHOYLbd07oLSkfJSQR9O5yuk7eoYVXAPQrv714SOZ3uHdAVha7ZejWV3oQ0OwrJDICyN9cSMg615Ox5FpM4AZu/VOwamwDOHQ64J9Ks2Y3fubbpZj8oAFxdI7mMUlx1DPIZh2OPwpKxvbHW3nj1JdjyBFjybGYBom3JCy+iLX8cIIl9IqCvpaXNZhw626YKqLPtSrzC5YGj5NYMLBwVfNTYXA+bLQvEVgqOZjv2mDkkpo63xS+8RiMq2nH0+o3IAmrraq2NhtQrr7zCTjjxeOQ1TfbcC8/Z8y8swqp0us2D3f/jPX+2cePHs4dY53iTQzCTUlhPP+1UzqHT/nH/Pdba1uiSXHu6OZ9gNCCWhNZJMyhst9iWzduR7+RRaFRYOc4bvZy3nGq8OlJe8zRwZqRbc2Oza7j1QbiAlJhP/ch3XIBewFNgXuto7MQ0SxIgoKIiQO8ngXnfvzoc5Pv37+DZGv3tsfTePSJ/eaWxinGfQorqt7/6MWuv32AL5+PHbthAIntZt3kz6/bYhJISHHa2UPAl2NayzVa5Y7NNmZRt76O46QrGW3ZeKU45mtlo5xopH0DXX7M7BG7ljdzHfbjAXeMmkClXmcHuJ0MB7nqtSAa/YXi0PnjF4utaCbgPtyl0tI4hHLgPVyoz0n4n3X8C7ALuI118rX4kNXWkIxl5/VBGIAr7L9+Mdyjr/9usoy+bsYS4RBj3g++SjrQhSQBD087SNo7mIuDeXvUKmxxkmxjCtcPRuIeDaB9Ie4/tG7gPBudvB3CXjMbtxxUJ/faPobIgjNUPAXcx/fh6K8lSYU3Oa1vNgzo/pDICq4L0njq+C8BFCmd0F8CzQ1CbAB8aV7syLCVnrqUWLoDFLkHrTpAaTjOS5khyIa28gLscRvQFLSmN/u7oDAUQqRUWfXpcdBBXlyZb+sIzNnliMT7hTUg14i0WoHvXnXfZmpVrLSE2HotKtsHjp7zvfVYBaB8zrsS2bd8GuG2yBQuPJqRpA42gNTDCJbazfAvAvMbOOO0YmiZT7MUlr1uFgDuWhjW7amDIW62WbcgW8v0wtmLUO5HNfPNbX7OiMQV2ySWX2Q9+9CNXaKSkZCEPmWkbN2+zIxbMR5Zzui1ZsojwoRUUKDRf0mQ7lobLsk1bbc3a9TbjkLn20INPWnJKpsWhj29BU9/B+Te3djDT0OuKhCCe6EFkQu0Ab2nfGUDG1psdEvAQu6sf35Na4+cDcwFPNUnqOcnWfPZdwN4H51rHB/y6JwRcfVeacCDvAXc1KkuGFXSNqV30H0yaOM5uuvZc21W+3I5aeBxSoMmWnjWWgom5GK2DtWdGRgHb1d9sorMGedM/7biT3mcJ6N47e5DH0NmsrXdxz3RiF6k/oihuUvP2z1XGLzTETL8VcPelRn6Ru7/A3d+n77W+J+A+uCAazufZuwG467PY14WrWBzOjMJIHWV0nVRMjcb3QAS4D+fOi6w70hGIAPcI4z7Se+htf/1ImRYdsEDwaIRuhJ/89ic+OoBx9wH33lxl9mUH6UtT/O0PhXHfXcc+UC5zoBh3j2339iUteV8SLAfvadz9n0HA3UXvANIB724DXBNnEenSVz0uPipaLK8X0NQVRBMOK6sU1uaOAEH2ORaXNh0wNscCqZMBcko9RQ4D4JVXvIKZPIpZEI6/+lRDkk0oMZT9YfYdkJ0kjY/rVy9DAN9pWXyZJ5PO+cTDj9rDD/5T1uKuubW6rt5OOv00y6WpVEBeTPWqlWssJ78QG7gWJDJp2EROQBqzDvlGhZ1w/HybNWcG3ugvw4LvgKHGyQOGvram2sp3bLf3v/8Ddsnll9FcWgXAbrY//+l37DfOLr3kUvv5L3+NyU0sIHaaZWTl2Ra026edcoqNHz/Wrv3ENQD5dXjIx1hRYZrdgOa9A9eYQCAZx5tqW7V6o0tzrYNNb+vooijoZjagFYa+k8TReGYFYP6ZZaipJjyKsW/rUmBVvLvVXLgVLKQAqq/XFbjyQb3eN2qylIxGP75vuy+Z0W8xuH6ojg/i9TsclPmgVGm3mg6Ro0wgBOCnTC6x737jRqvduRLnnomWSn9AQnIeRVeoj0HsviwtAe5xePj3tFfapvWrbM78EyxIARcdk4KdZ6I7F3xzcCCiP0K2P8xMDBe469yfffZZe/TRR93MQmlpqR1HH8Ftt91mF2HRGS6VUbrrn//8Z9u4caMbwyOPPNLOOussN65DZdy1v2XLlrl97sRpSAWR+nG0Lz+8Seu88MIL9jg2oSqeVGQpVO5sArg0GzLU5d0E3HVv6PyGCtxVDEnf/lauRfsaC43jaFlBaj8aTz/3YKjXILJeZAT2ZwQiwD0C3PfnvnlHX6MvQTWojlSXONrOMjsE3GlO9XQZ4Zp1/TFQ4+49L+21lt3tIIcL3PtcZfp08uGX6MBKZdRY2gfOh8y4C6p7ILzP791ZQmpWQVMUnv+8c+Thx1OqC3/DfAu/Afg6cWpp60m36MRSmlZnW1zqRB7PgE3Gt1uNqaG5RMkw6utrXTOugI0e14ioCbYLIK0HIHJt9bKnCf7pwU4wxRIBQ1s2bLR7kazsKNvhHElAs4QxJdulV33E1mxYDzg2XGfKkadMgW2vA1h2Io0pRRZTQYLqdppb0+2444+w1WvWc79WWkN9F+FA7VYP214HO38k2uaLAe7r2FaT3GgqtgPAGx0wfP0N5GAUNY4JhxFPTsu2s888yxYtesa+e/ttaO47kY+02LSp+QD6hZbgfNfT0dqvtI1btrnXJuOSEwD4dQGKBZBzkM5UV+20zvYmG1uISw/yi23bK23lm5XMdiQ4llzsp4C5gLanPcflJSSX8X/rfSfAJCDre7oLBOlvLXpeoN5n6vX44EAx35kmgLm8dPe6Ri49l2s9eVKJ3f3jz9vWN19wwD0hJQ/5ywS2zzXvDFIYJHBO3gxBAnagTdUbbdOGNXb4wtOsO4aZl0CiJTM70kGhoqKlB7vQKEA++N2SKLKUqjvU5ZFHHrEf//jHDrALQPssr3oDrr766j7gLpB98803OxA9Z84ckl+rnTXomejuryFQSzMUQ5HKlJWV2ac//WmXMzF58mTT3wLy8tjX9jWOOqaf/vSnbj8FzLZUkTeg/X/mM58ZMnvsS1R0/XS93impjM+47w9w9/MGhnotB6+nfY+Wo4y2LWmZLxfb32OKvC4yAkMZgfcscNcbTF/iByKIZygDH1ln/0dgNJxlDkSD6o5/XeMY93CpjAPgIdi5p+RUZ6YSWvoZc685Nbyh760Y93Af93CNuw9evULhwGjco8SC+wVDSODiTqlPOjOIcXeNomE2kSEI7zH2klyEGkvFyKMZV2Eg6Yt08WJme3jvxuDEEo00JtiLpKMDpj1uLGzqoTDwMO/ROazPdkDWAfYTRCdfW7tL4hi04tleM6XrhpWmXiAOkI9Upaej2srWvOEY+2zpv2lSfeKRR23RM8/B3rZbRnau1cGMX3zZZdYI215d22zby3dZIgC5uwtUyFKQl0tD6S5sCd+E5W0EuJ3krCN37QoC3oJoz9dbJZaSO9CjT0Nb+7Vvfdvqkeo8/MiDtn3rJtxoUuxwPOI3b9nKsSVabX0Dzbb5NmnqYbbwiCPse7d/x158cTHnh+yD8KiCvFjLz4mx2SSxblxfg4SmwtZu3Gx1BDnF4qjSiSRGIUupNMROmTTZ7aNixzY7dOZ4O/nE47CN3Govr9qOfSKyGsCl5D6+bl33nxhfPy1V5yfwrse0jidBouJh8d1lfPcZ/faTVlUA+NpuvyDtd5fxXWwA72ok5XKXjh9jP7v907ZuxRN20kknuxmBtMxxyGKyYeU9q9LkVIKrVFB0NllLzRYY9zU2/bBjLAAz343DTixFgPokuNQueAllloHxLTYv391HQ1k0Hh/+8IftWJqFP/nJT/ad85/+9Cf7zW9+Y9dff70D7hqHr3zlKw5kf/Ob33SmBzrn+++/337/+9/bD3/4Q6dRHwpw13GpOJCnvqQxKqS0bRUCd9xxh5vN0LHou+uLX/xi32noWFU0DNUdRses1+hzZjhM91DGbTjr7C9w13eAGPfh2muGH9toNqZqu5I0jWQGYDjjFln3vT0CEeAOsxFZDr4ReO2110bEEh2IBlUPuCuAaSCD7pxNFMIkP5UQNe7pwT3W3Vv0GgFg7y/fhs+/Mm8N3PVa14HZt00PJHnb1jIYuAvshzvL6E85jzjZS1hDq8+m92/DOyofrCuZ1Onc3a78fXrPez9eQ6gW7/wli/FYTy+xNeQsw7HHwC7Lts+5gOh12jbj0glgF6oLB4r+MfQA9lu7Eq0XrXt60XyLSZqK9ht7N21L+1cRRMAP8BxLRlhsvMvdWHMM4CuXRppAIdDbVmVvLH3ecgHtiXGxaN9brWxzmf3irp873Xt8YjK2lB14yafb+y863x5/arGV4WIybfpMQFka1pGbALZtVoyUprm+CgBfjqvMQsBUvG3aVI2/e721B1tg82OsCtvHjNR0u/m/Pw1DvpkE1tfspz/7pR0yY4JdfNFZOM20UXAk2piiYjTeJVY0bqJr4v3zPffYs888jUSi1SZMGs8237QPfuB4m3f4bPvtrx+yts54Kyuvsh07q60dJxw53ahwFHCewGxAXc1O24wefvb0LLv6ig/jC7/R7v7TvywxrQAZTRJj0eUY2BYsK50DDYVTFPevCif9NNGkK9lQAhacQQZPDa9ROMJ4117zIjLVBDIDsFUQ6QZU8JEA6GCPdwHwbk1b8HyMc35Ru28PDj959t3/+YStWPqQXXrZJbjDGE48xRRsyRRsiZYUn2gNjE86jcio/EnBXWUNpKpOmDrXupALKVU3ikKqB3lMDMcpyZSb25F/fU7BkBl3AUOx3ALOR1A0+Yt6bMRuX3HFFQ64CwCLVdc61157bd96AqXnnHOOW/cwirGhAne/CBIIVAHw29/+FrnV83b33Xc7kP3973/fnnmSQfs6AAAgAElEQVTmGfv85z/vWPfBMqS+A9jHP8KBu7Tl79SiMZKsSu9rndtQF8klVeCMBLhrbA899NAhFztvdWwR4P5WIxR5frRGIALcI8B9tO6lt3U7I21QFXBXk91oNCb5J743VxnZ0XmmKwMlNCG044CswL3ApHS+IczcB6r97Qv8ykbQYaRwKp2/fVmJgLOnqfdAswduvS0MSF0NPe7WcTKe/sunAKTwxd9X+IyAt71+CU54QRJ+vG4dMejC6qEEVe/YJJEJd7xBby5wJYmL07lLI6N9ALrFlbvjlCYeSYjkNW6D0q1j+cc/u2l07Qym438+DiZ6pln6BGuLSrXWDvmXJwJKkw0VjGtc1XH0ansA9y6aVbXPKFjpQHS7tdbutA2vLyPwKNvNk3TiIHPP7/5oK7BXTE8BKAJqa7Cd/OAlF9q2yjr75z+ftnlz5iJZmWC7GqtooEQ+QiBUY22NzZoxxZrqm2mAL7GFx55iv/vtH+y+h++zo46dZ3W7dtkpx51kC+YfDvjegVxmk333e7fbJMD4ZZedh387Ovm6GIsBTB8+73CbP28u2unN9srSpVZdud2lnWZmMSvQVGmTJucC4Gbar37xAGC22DbjJLOjoprx6AUwd9AU28l6LVZEQdHR2QgzWG2zpubaRy491xY9/Zw99OQ6MHYOYy02m0ZUUlsZDGelGODemDaxxHZggegKAbYZT7NunMbQAXtmQRhT/TsGSrunt40xY9xw0IkCvKtoapOPOmMpEN1KQaDt6nHPTcaTTKk5VeC9vaPVxgHcv3rrFVa99WU794Nn8nrZhGbSB4B+nusYG5MAYEtxfQpskuJqtcXFBqxg7DRukSSKlx7YZ+Q6zJLII18zNG52hf+ScouHnJz60ksv2be+9S379re/bdNIpPWX7STnSs7i20EKsF111VXuaYHz8EXrCsxL/jQU4C7Ji7Tr+nzzmzb1mN5fPnBXmNPvfvc7e/LJJ/H1L3R2kscff7yV4LYzVI34uwW476+X/Gg0po6Wo4x/vSPAfcCtH/njAI5ABLhHgPsBvL0O3Kbl7KCfwfZqw9mjvrzEhI3WMphx7wO3IWC8Z+Du7d13h3gr4C4YOxg0hzPig58LB+Ve8dB/tt7fIfDts6YC5CElwWCmPdzBIhwg+LMB4fv2/x2+Xr9NoBh2L7nTe17suvdbmmf3t2BWX8XhN60ij6H51AF3gT4dM82rPTjDiKvtwiu9pwdwHZ1nMekTrStxDA2asLUZyGhScxkKAX+vSOkB9KmRVsBRqh1prPFUsXZA7cblS60wWy41Blgk5AX/9L/84R6kNIDWpGR09d122FFzLY2m0b/d+4DNRIs8b+5sK51cbLmF+barpgoHkyCe8GjogwFSTcdaYfEEW7FiuT3x7CMUGR2A73I7/YQT7ZDpU5yH+c9/9Vt7iobEwsI8O+WkI3GfacaKMhUZUK99EHa/tGSc/eynP7dlAPdgdxt69UzkF4no0bE/zI13gP83v3yAhusjrRYZQTOAPTE5FS08dohitTnRhsYGtOeN1tZeY4U5AbvuYxfautWr7I5fLmJGAyAc1PF6NpouTZUxjaZAmEJDrAKH5OrSExPHjEGi8/3pQWguW0k1+cYi60hIoNU4Tom3cpKhuRiAr9mYTvT4Yu+7APgVMKXt+KsHWF+SqHG48zQ3tbpkUcmaxLjn56TZZ//rQjplt9gpJx9NIcDsR3cS50TyaSLA2B2cGmiZMaFhubJiM6A41UonzkYWFOecdOJx1FHyrpvpEpPPtdcFTc0bN2zgLvAebhm4Y8cO+9SnPrUbcD///PMdwz540WfUUDTuArG33nqrKZRJLL32qc+oP/zhD7Z48eI+4K7tiy0WU33ffffZPczCSDrzjW98w8aPHz+kj7N3E3BXU6f6Kgb3QeztREYrMXU0G1N1rOq9GkyoDOliRFaKjMAwR+A9DdxlCVhK01FkOfhGYDTCNwQMxbiPVhBT+b8+FmpO7beD9BltTwqzJ8bdG/uhAnfJFrT4IHgwaO8HwyFQHMamDxW4i83tl7l4AHpPHu/+vvYlpdkbcPeaUn3GPlSOuP2EHGYc6x4G7J0ESOALxh22vldONALgQPaeKFI9eUoNmd1B/Ma74q07kG1J2ZMsKWsGyDyXtWhihY3VIqlMQEmq/CdA6TnOAO4A0L24ywRo3lyEveCkieOdprimusbuuuMuJBk7Ae4pNKiSsgqrXjR+HAC9246FEU9Jws0mzpsFkCw/JSkRuUuLZRESlJRZhKQk2vmm3/mLn3K8HbDLPYD2iTapZKxVVlXa5m07rZ4goQAuKempsbZta6XtrOy0w+YfbdNnz7KK8p2kta6Cdd9k2/AuP+SQQ2zc2GISWx+FlT4NhrvN7vrpn2HVp1kFbjE7Kqs9LTdjmoa+PZN9p6amEAKVAVMfhxyox666/H22Y9sm+48b7kSOQtEDQFb5otkNFVJOow5AnEzokTziO2Dbo5H9iM2OloxDun4KggDrxtLoGw9wTyF8Sj2qlDgukTUmLsZj2JV/y7ZUbLfzugDXuYPfRx99rFVV1tiWTVvc/mTbmZebYZefv8Bie7bjzLPQ8gpKLS4pH0tLNRQnWrAjyL5xvaGoiuLax8R0cW7JWG+OYfxh2rG9DHCcAu2aQdBsgDeNFW0pw2Dc169fbzfccIOTpEjn7i9qjP/sZz/bJ5URM/6xj33MsfKf+9zndpPw6bz0eaXvm335uKu58TL6Jz7xiU+4plYtAqli/CXb8Rn3wZ/WYvVvvPFGU+Fw6aWXDunD/GAG7qORmDrajakadBWfkSUyAm/HCLxngbs+uKTtU+d+ZDn4RmC0GlTlFKEv1NFYfOC+G0B3gP3gBu6DGfbBBcJgGU04qPfHNpxxF3AP34YAptNG08ip0XKaebnL6N8h6Yx7XAjd/YQ01GLLNb4AYR2DUlmDsNxtnWLksy0jf5bFJPMejx2DLWAa4DPgvN1j2U8UgLIH8NgN2x4tyYcodrTwvW0N9vQj/7BDpk1AghFtrS3t9vgj/7Jnn3jOSXwy8/Nse3UloD5gxyw83ObNmMoreV1vu7XAHpZvQ3vL8XchFTn69A9Ydsk0WOFdVpBfYL/41e+tqrrccvKS7NQTF6CJb3Ff+Eteft3SuA+TkgHV2akuWRYPFPzLs0ho9VxDxhQU26aNW2hCXUdq6Bg+v1Jt6bKX7D+v/xjOI0vtZz95mCTXaej9u21nVa2THimUqlM/6FekB5YlZDDYZTOnJNmXP3cNcpNW++Stv7W6ZoqRbpp9NQQUMX7nRTT/nlg61nYADnGW5DkKFIoW2j49dhEW3nHzkqKwbgrH3waw7kW6pH6CKFkAUQgqmCrIcSl8ys1yuOZWc+fRipVlOz+u5wLJTGpKgt3wsbMsMYAMaCJZG2Mm4qpTbDV1SG5gzuMYV1lfxqKT6ewinIvAKx1TUkoOgD0JJx3YdmYDgvLyB7jHMUvggDvHmJQzdB93NeJ+6EMfcsz317/+9b5CUwBato8C9dK4axy+853vOFb8C1/4ggvQ8hddWzWNilUWKz64eTQ8gMkH7hdeeKFdfvnlbhOrV692TaiSdfjAfdOmTY5Z9+VpArLS2wu4S74zlOVgBu5qoNYYjETfPtqNqRHgPpS7LrLOaI1ABLhHgPto3Utv+3bebQ2qksoMDmAabcZdDZYhNDsA+IbbuQ0A0fvBuIt5HgzM9Xd4LPq+9O7+jTB4NmBAoqZkK2Gsuhhe57goxr1vaiAkl5Fu3xO8ux+B9165i8h1BrmEN8baq2utdY/3sv3OLppau9MIapppCTmzaV4dg+NIimP1uwlfUgCT5CxqggVJuibGIAFA1kUqaN1227J+pRUVZCNZ6aaJc4P97u7fATLbaZRMs21o1JNg2E/Hq70IrbnAdnn5VusEgO7asZNm1lgrpmn15AsuQ549BkvJMvTZiTDhdTjIPGDF43Ns+rQx1oWmu6O91x5/8kXsG3FK4e8U7A4Tk0nKlBc54DEVhl+Nn5KouEY+tOQJ6NA7aISNT4i28RMK3b7v/8dL6PsTcKlptaqaBnzmu1lHzaWoTkiAjQXUany6u5qQykTZLTdejP693r7+nYfwqE+EEQe4M44KLVIxpHHtZUZhfEkR28dGUo28+MNL2qMZA0lVnMe9mlA1/r0KRkpDFkLYkzbE/4IKDJOUCbmMPPi7keI4C0gl2wJ4c7JyKIwUTgWdrqAnCqXczDT77m03WnTXNoqTGM6p0PKLZrg01CgakeVZL4eeJIiXtvZmB9xTU5Pc8XVTmOVQ4Ega4yxE2YdmVnzgnpw7dOCuO0p+6WoGFfgWo64ZAxE+krOIHfd93CWF+epXv2pr1651s7haRwBTbLtAv0CmCIJ9AXetK7nLkiVL+sC/Cra5c+e64/CBu+Q0as6cMmWKk9K88cYbJAZnOoCvUMGhLAczcB+pvl3jcyByPCKM+1DuvMg6ozECEeAeAe6jcR+9I9tQA5eY95F4EOsLVeElo7H4dpAuMChMox0ewBQOiMP3OVSpzD6bU/ukJ74EReCpv/F0qFIZX+PuH5+v2wy39Bt8HsNj3IWo/ITVkOheuuoBwD1cKuNJld2YypWGZlIBM3m1BwXqAeJiwp2jjTJX+VtONXpRF1rrlu5US8icSWPiYRD1RWitY9GQVwOaW5BloIePTXaBRQH02t0EMMUBTFsA7ksWPWGHTC3FnxkNNkD4zh8hKSEpVSx2ZW2dnXT8kXbykXPslcXP2QnHHWUvv/ySvb50NUCe4oCjPfzEU+19l3/UAlkFVrljq9XDnJcQqLRu0zqY/3rAIL7pgNbo6BT70z2PwLjnWxt6kCQkJrEAxWYcXBLiEnBwQSPdVA/oYyahvQXAStZsLA2YCQGbv2CWbcJVpYc4qqSEbJpTswDXXa6RtL6xzcp31rhjr0aOItZfDXSNTd2Wnhxr//u1DzCiXfat2x+0yl34vQdh3RnfLuwzNXYKOOpAjjKmqIDAqAqYej2H9EUdBbDrgQCWm6FwKi88qdvSkOM0IUbXddE2ejSboUvG/0WrCZjHYpDwtCMvkbxGoVWtSIo0K6D2ZDWopqLd/9F3b7bO5g2WnZWK9WOB5Y2ZilQGph8JjFxluinKBNw5SgA/4nf2U4WXfk1di40rnQJDneq8953XfEgmo/sjDVAfPQwfd0kqFKgkqYoCnWT1qM8LMb7yUNff/iLwrvUE6sXWC0zLblhAXgXXnoC7ALjcVFJTU91mBP4ExPW4ZFqaEfQLhYULF7riefPmze6YZBGp952OQ+vp98HYnDocjbuvbx9J0JGKlgORnB0B7qPxLRrZxlBGIALcI8B9KPfJu3Idf8p0JA2qOjHphYfqf7yvgQjXuIevJwmAnGW8GCFft+393r2ZKWydEOsZ/hqnPPCbNsO2tTfGXaS2FykfkjSIlZYnuuTYfmqTthPWnBoNgN0TMA8H53vWrg90u/HAWj8AHwAqHHAPgXbtTJaNHm3eB9A9xt5bLyoUe+qaUp29pIC72HkvZbUXCUcU/t0B/ZYMB5bXad8FQNFbN3bQ/JYy0zIK59HMmgl7q/GQTSLWgVEJgFKNEXppJBetLc2WFBO0nVtX267yMtj0XOwbd9mv7vq1s4XsRiO/dt0Gu+mGaywpELTKbVssPy8Hq8Rme/n5pdZNs2U5SadzTjzRrv/aN603Pdt2blprNQQspWbl2xiaPVeueQUQXu0kEGlpY+x3f3gAVjYN0JrmipoK7CLjEsUudxAShdZcyaI0dMYAOntoou3sxCORM+sKtgH6EpyvfTfJotKkx8dLNpKILjwO8JiGN3w6+2GcXEgpjbHV+LxXbbITjjrUsmCq121qstrGJFJX22wzx72DfVejk6+vbQWYy4IzCjabvRJ+1EvoFUdjLZ0UzOopQP7SCxCSs0xSEvp3ZCpyspFjTwczGq5w1P2Hxl/XKYjrji6zCuYgUqUsCo1mZCRqghUjH6RwSmE7P7rtZqurXGkzpk+yuIQsegsKaaBVqJIAvqA4zjZo7XV1u5EbZaQnM/sSawlJ6TSyGmOQ6oUvcWxaX7e/LEbTCsYOC7iPxgefigcVTHsC7m+1fQFUSWgE3sX6j9ZysDLukgVJPjQSskbXIy8vz7nwjOYSAe6jOZqRbe1rBN6zwF2DIsAX7hYQuVUOrhEQ266p6ZGAbn0RaAp8NHTu/Yy7rxD2QLYPnocL3B2uDWFZH+QOF7g7qtoltPqWlCFo7DbuySEcVN6Lq4x/R/gNqnsD9P52wguR4QN3D7R7cph+0K5HZQCp5zAAdGDd+cA7Vh323THwAuxxnluNtPHSvgdgewHWPYDGdjzALWGCJWAVGUgqQRKSBLuuwkLAHzAOQy35RxCALF10rLVb2brXrQV7yKz0DEBsg91++x00RnbYbHTk1dVVlpOZ7KwLe7rarXR8iSXCnL7wzBJ76dklloTcZcLh8+ymr3/bojJzrK58A0XAFn3q0NRaYpt3bLL6pp0A9XRCoUrskcdeQH/ebZnpWVZf1wRID9i0WVMJTNpBY2oVtpWdFAxBa4LxD6AX1/M6/S72bTS0yiWnE215F/dzHH9H8RObiCQF9lygOAF2HnNzFEFdNKoGbGxBii08jPMo32Zl2+tszfommmEDziknPSvbjWl7K1Kbti40683WSLJrG+y7oV2XBr4N4N7a3AEgbbRGQGknMwGygIxjhqC1hX3CjMs1Bkjv2Gex347p5lhcAJYKMs4hi32JXVZxKeAezXHnZKbaN774cewgX7Xjjj2SY07HGagEa0/kT6ByzUB0dimUS2C8i2NsZPYhhn0n4rBTCHCXuw2zB6ygfQXYV5DGWvm6pxfgKkMB9HYuEeC+99HW2AyHcRdZo9mGkejbtc9Zs2aNOHl78FlFgPvb+a56b+/rPQ3cBQ70Bo4sB+8ISOc+1OnhPZ2lPsSVUhg+5b2/ozE4ObUfFHus93CAu2OUwhh3HzA7XnoYjLtrHAxtx5fK9DPnYex/GHAfrHHv27fz3t4zGx8O8PcG9vfNuHtSGd+/3YF35yTjFRwBN2MgZl0MuZoNNT4qirygJjWrek41nna+R9WSgCAuLzIV6Y1Otuh4GlRjxlpMyiTAeyGgN96B+gCSjS7Y4YAkToxVN0AzKY6woaoyW/vKYhuP//lGfNbv/PmvkCRMt7POPMNWLH/Nnnv2GRjjVEvk9TNmTqPRfZKteOUNe+qxZ7AnzLKM4lK79du3W1x+rjVVbrIt65ZzhDS3wvZFxQdg7VfZtu2VNn/h8UhLYL7XvQm72mw1VfU2kW1l52faq6++BjBudrIVXUsBFvmBi6mXol8BS90w15WVVWiqsaMDqCbESXRC8YEOvg0vc/mYx8Z61olx8TTjdtVaAc4yR8+fjia/kf7SWHvk0eW2aPE2jotxAthqHOWXrvswEB/kdUhYYOcz0jMtDXY7Ozsd95sMJ+dob212jH5lRa011nfYds5pZ0WV1dW3OFmRbBnF2stVRtdLP52cj/oaEhJTHKMs7buKjzjCqSSP+fKnr7TGyhX2/rPPhFNPtqTUYooHzrcdm0vGwNPQRwPYCVjqauUcO2H4uwmqmmAt7YB1wre8pF20+Kwn5rqbWZYMwqx0vd/OJQLcRw+4K512F/0l4f02w72WKuZmzqTvhffQaC4R4D6aoxnZ1r5GIALcI8D9oH6HjDSIyUFFwMloFHDbn/goyanLnDzDb8z0fntygT0B990Hv18qsyfGfbjAXfi1H+f7chkPsAdcceAdQTjjvi/g7oP48N/hQH2wnGZv8poBr3cMuQfcxdL6gDz8tTE+cIdVF7MuaY17PgTcUU7zt5j4UHiUC3JiPQCoklhjEwhnSsixjt5MSO+xFp8+GfCXCujFFR7mNxikWRVGW/KTGLYbi0NMbdk6e+rBv9rUcWPshSUv2vaKeisFuM9EWlVNM2hl5U6bzedHJYFHr7y6lIbCOchhqu2Bvz3imOnpC460L3/3BxaVnmKtjeVWQVBQL8BTRUXJ5Km4xdTa08++aMccexrOKSUuRbSjoxP7yTqaU5NsV0ONLXv5RRhs2GxmBMQYK7VUYDQzO8tpvOUWk4Bn+eo1q237NnINEjQjoZRZ7jZn3xKD9h2LRNjytvZWwIpkJq2Wix16fma85Wcn02ybbv/3z1ft0SfWc9jMPuhOFeDFWlEuPzHx3JPMXMgPvRc2W7qTOIB4N7IX6gEY/EQSTs9191lLU5eNGz/e6a27AOLSYe+q2WVrVq3FC347mvudAPpGzkeBTLEA/xTn/iJQLR936cgzM1Ls0zd+iI7a7fa+0091wL2jO5n1SMdVTwPHoesmK09ZuXbTq1BbW82sWbYVji3Bu59GV+6FGB2cdPOMmcZWMxYZhaUR4B66vtLk67PvnUxOHQ7jPhr+7bqvVfiOZvCe//kXAe4HNZQ4qA7+PQ3cdaXUaDQSqcVBdbX/DQ9WU6dq1hqJzl0AcDT83Lc9drXzcRdQ92UiDlz2NYjurnHf/ZJ44Npn3AcDZfm4D4dx3xNwF1MrPtsLvAkB+3B2f5CrjH8Mg/e7t+PYE1j3C5nw8+17/QDgHjqgPrlMSDbDecP9OqmMfNz1Wud8AvDocYmqNEqG5DMacrHwvQYrjX7dcFOJS8qEcQeoBwF6lmPxaRN5Lsc1W0ppoy5LATtJkXpxlYlBN91cucX++JPvWC0SF7HFEw453HbUNtnRx51A8ukOe+WVV+19+G3nIS/5y5//aOOK8y0VkPz3v/yD+zHdZh1xnN3w2S9YVFoSspIq27ZphcUiO2lCt55TCLidMN12bC5Hn56KbhwlDwA8FuvCbqwMxUBHwz4HkKXUksLaUFfvmlUlK5E/vGtm5EQVZhRHM+uaNeuwjCx3EhnpvrsAtwLESQRGpaQkA+p3OLlIYmI8TbI7kcok2NELptiY3ERn0bj09XJ7/KnN1sZ+u5ALudAkGnuNpl0FXKmY0/jHMOOh28OFVrEe2JtjbbFrPnqhrd/wpj3x+DJmBZR028NsRKYVFY9zs1n5OXnOxz4tPY31u20X3vh19XXMJjTRYE7DLxKfHmwqGwmJktPP2afPt5SENjt8zqE2phhJTy1XM0nprp7TjXoU2tH+Z6Lfl1Rpa9kWEmSn0eCb7YB7lBphXWIxJR33iEC+AlTfSeCuZtXhMsURjXv/J8Zo+bePdvBSBLj/GwKLd/kpRYB7BLi/y2/RfR/eaPi5i/UpxflBPssjWTzgvtQxj0MF7rvLfAaBe4etnRmiJ/8ONZb6x+m/fvfmVLH+YtQHMvgeix/aXp+15EBWPloJQnuQ5IQnp4YXFOENqOHBULsVHWESn/DnPE26z7h7lo4C5H2Nqe7kOR+XfCo7Qoe0WYdzE7PudO9oqsW6q8lVwTuOaQe4B9Jp8syxGBh3DL7dY91GEE4S4UmxeTR36jGKAo6tm+bFKLmgyFWludZaK8vsL3f9wBortiDhiAe4z7VuwP+02Yfa0peeJ3L+aTviyGPsRID8E48+ZFXlZTYPoHnf3x5Etxu0o0853a791K2WlJ+DZKTWyja8btZYzX5wa6HJc8KUw2H/U23njip1azp3EWeHKVd4gGY0Dac9HIsaUwWada27aAZ1ciDGq5t11DDajsF69a4ax6iX79hOQbEMhrobQkIWhOlOJrN69RqALuw8lpRy04nqrrFTTpjF8ZbamxtxTGH2Ye2GFo4DqQzrd2I12VTfSsNtB+40DYRDNVhTQwt6cjHvgHi1FcC4JycnUNQ042l+lS1+YbG99uoG9OXyclc4U4DzcAQ9IL+TogTnHsC09P+yjdSxJNKAm5ERb2nJiRQYcXbo7BmOxR83NhsP/SCNqw02d96JeN93WWJKrrVgBRnk/aqCpZVjKxxTCDDvsS2bN9nUaYe4IqYJ3/1YmoiDAHwVzXK8kWe8sssE3KPfRqmM3jMC32pOFdM7XIIhAtz7P5FHw79d/RbKbhmNnqbB3xURxn0k356R1w5nBCLAPQLch3O/vCvXHQ0/d4GmkdpCbnvsI9Za9bLTswtc6rdzQQmx5GLbPK27J0UQoBkc1hSuP/cG28HY0LgLrPbr0iUD6Afunha8DxAr/VT+2i6Gp//xwWy4jsPJZkLsu3PhcA44YV7uKhicFaN+98tt/JvBgWx3XjrvkPd6qBm2b50wBl3r+UflmHhXkYTO1kli/EZaD6B70hkVE5J5+Lp3bz9qeOwBcMu3PQpg7gKcKAQ69BigPTGtxKKwSZR0wms8RQkfn40kRI/lwMZnWCMWgh0A4LSMLAC8ygCaJ9GDN1eU2auLHrOn7/+LFeB+klVYbAnZhTQ4jrG/3Ps327xlu+XmZ9j44iKrraq2ChpJzz79DFvy/PPWgLPMUaeebNfcdIslZtPAGmyydSuWWAfhS2KAO/EbT2VbxZNnW2UNXuTOolDuK3jg4JbSJdlOLBIPjlnFl1j4IPqSWPTn8kHXcMlVJYCffQsyGElpkkgPbcFO8rvf/T7YOtrGYkXY1NRseQRGKe1z06Yy2H3kQ72dVr51lZ19xlFWmIcXekeDbSuvtxcXb2KcU2C20ZQTpJSMM00WAVD5vF5ssWQ8jdgVtuE1X7atzCp3ViHBacHqsJnk0IvR/C+2N9fA+kclMtwURBxjFyy/rpMAkzf+no2kdPcpWEcmxMdZe0uD06hL437+BafgpNNsC484xObOmcK2G23CxEOsTox7Yjb7Q2rkxiRAmitJtsxw6JTKd+6wo446gTFJcuBe7jsqxtTU6+55pxqKseR8mlOHYQc5Gh94At9KTo0A991HczhSmdHwbz8QwUv+Weka7+4SNhp3UGQbkREYOALvaeCuD3RV36PdpBK5yd7eERgNP3cd8UhtIbc+doVj3B3bDrAQAHZJnw6hS8Mr4O7JUzzgLncNH+iGePUQgN2z3VmIPY8XWOMAACAASURBVA/JuPcK3N3zoSZW7XpIwF0g2TsuV1z0pb16r/a1+t6/B7rm+Jp0PTcgZKmP2fcOIPw5l1Ia2q5/tzgZhAPu/v78IxdOU+CSN1PgtuNeLwbeY+udfEaBQMDuHkBxZxTMcVK+JaQUWxQ2i3IY6QGMq2SIgVXutlRY+UxUNIXW0hAEWAZc6JEcWKCknVtJsK3edr65wh6+51c2ZWwR4LbSlixfja1kuk0iLXXHzkoY3jhbOG+WvYhWfe3KjTZpXKnV4hFfg7xl7nEL7b8+9zmSU0txo6m3zWtfwymlzBJgfDvQXPcEEm3yrLmWTEDTNkBwLCBWLHZQbDkaFLh1NxnhbiFJPWDbnT8910iynhgAcCzAFazvtOw5+flWwXbuu/8hwpcIl6JxVNaMJchV2trb7AlmCGTRuKumwnYhA/rk9VfatrK1gOxeZCsdtuiZFVgx5pKQyhjxWBSuPPDFzmNdBUNiQjw+8SlWNKaAgiXXsjJyOYZeXG822gknHW1Pkiy7DuBeV0cIFS48nZyLZm9UvHZIo8+Y6m4MECylACbJfdLQqEsK1I3cpRc/9ssvv8i2bFhnZ5xxNDKZyTDn0Xjtj7OGeqRDaN1VoHSyLgp8d26JSansr8LWvbnWPnj+Ze4+kKQilpmLXq65dPgC7S6Iifsmdcz4t5Vx170cAe7+O3z330MF7hrD5cuXD1tqFL7HA+Xf7u9DsyraR2SJjMCBHoH3NHDXm0xWgBHgfqBvswO7/dHwc9eXvYC7mt32d9n62JWuOdVj2+Vo4jHu/uIekwGKpByAdo9xDwOnYf8+0MDdI7nDQblXQPge73sH7uGBTn0Uf4hxHz5wHwzew0H8ABmRs230ntWYOqBOA6gDZIBDOaHA5cJQyzEET+/4fIvDiSQ6TtaG8mkX29sG+JOzSQDgrKTUFEtMpym0C917T6IrBGJ0bXBBEQMchVtJU/lme+6hv9qqZS8BGAHUqZnWSwDQ1NkznZf7lrLNdtklF9imtZvtqUeft2YcYDJJVm1qbbI5C+farV/5kkXTaLp51TJCn2Dos4tg1JVS2mN1ze2WmjPGiifNsHJ84jUzI5VSFx7tCYDuVoBpF49pNsTJrzhvlSpiq3X1JN+R7aJccxRCVTx+vC1+cYkte205+nYPMCqVVKBbXuvtMPYqfiqraBDlWE4/7Rj07jsYCwKlqhrtkYdfQF9OgBOgOimF8YSZj0JjH0X1oFJJswFs1RV1KphiAwmWQpBTclKvXXnFh2zZ0ldgyKOcNr6FgCUpUuKQxXRRCOheVzNkQ30zWn3kN4CcGBJgA1Ql1cxWCMjH4p1/zccuspcWv2AXXHAGybLFFAgFJMZm0iPAdpEXiZWPYSZCLkK1dY1uu7E4AIl5HzN2ipPQ9DAgsQrn0jg5aZnHuEvnnlb09kplIsB935+mukcld9SM574sHkfD+ldFggKx8ilwD8QSAe4HYlQj29zTCESAewS4H/TvjNH6UB+pLWTZox8JAXcveMhLigzZGtLR56Qd6uwDDPkOM07+sQfwvrv2XZdpMOPuW0N6bKK3mf7H+mQxYbKXAftSYREG3vtBtDdDEK5z917n7d83bvFnCzwjGA9VD4Vx15bl9NK/v4EFjP/4gDGQ77eO1Y2jzpUmVTWWOj9wj5nuoJEyCNMeG08aavJ4forZFIA8pLHuxSkmKhTK1I4Gu6sbXTnAPSqmkDOjydFZLorLFViFrUWmUbttg937y5/YlrVvWG5ujhWVTrRdAO4J02fge15rDz3yTzvjlOOd28rrr6y0JlJK22ki1ZYmThtvX7v9f60JwPzAPb+BMe+wCy+9CqBJOBJabBUajWjGM/Ae167LSNyUB3scbLsKEoFfnbK2JfAej25bIFwPiHF3gB10HA3zHsNz2Tm59sBD/7Sq2lpntajX9sBQx6qBl/XVYNsltxi2FYgmnCjYCiCusQx6O6prW2zlik1IazoB1i3ITeopZvBj5x6J0/ZD4U+yzFRQlRyJZL/Z2d7Mvjvtissutvvve4DZBiWiYhEp20bkNnmAJPnbB2l2VTEiJ5z0tGxnw5+AA057a6ez92usr7Hamu126mlH278ef9wu+fBZWG8WW3HJFCZAmKFo1/5kA6n3jhZ85qWj5xw70Oy3IYmZPecoQCDFGfdEHHp634XHebkz2yW5TsZYrEBjZSf69i0jZdyXLFli+jn55JPtsMMOG5UDF2n19NNPOw/197///X0zgaOy8WFsRNemjftc73WB9z1/7vHeGAUbyAPl3+6fbgS4D+PCR1Yd0Qi8p4G7PlCnTJkyIpZ1RKMfefGojcBI/dx1IAJLsoXcX5ehskfFuKs5VQA9pEV2gDOky3ZuLZKioPBWY6UDzbsz7uHymcED5OQ1/SR+6ItO2/QLgH7du/clKHZ0L/ITd5zexvzGU/81ewLu0hZ759YP0B1Lrw2ESXz6vnz3IpXR+g50hsD+3gqX3b7EnU6GIkXaESQxMejaBSB71ajJc/DUULx5lpQ2DgnMeNZFww64dywxdo9w2eyUxlPAezf+5u04k8QmFiE3GQ/QzXX69y7AtdaXJWQvWu768i320pP/tMfQuaehyT5k7jybPf9Ia2rvtUeeeNYWL15iJeMKbQr2jm8sX0mD6k5LQ1KChboVFhXYZ7/8ZWQwu+xb3/iGJaNBv+pj17IvzbzEWFbeGI49FqZ8oqXlFdiWN9c4qUwcTanSy2qJFuAE9GqQE2DYBUA1LmpS7QbtR6Mll8QnMTkVBrreHnj4IfksujFJxKVGuvgoZhs6WrFIBOxKQqOaSbKV7OwUyejR/Ccia1EfgdhxJF2A9PrGXTSEVlhVVRWymjrnAtPBrFQMDjOSzyTCpKcmp7MrQo1S45G4XGy/+tVvrBU7SIMZb2ioZ5vtDrTruFua6zQt4Nh8NWjq/o9l5+pHSAHMF+TKHz5gl1x6ga18fYUdOqeEY2uzMUXTmR3oYOZAgB0veqWh8j51Ka5utgW/ebbTCQCcOn0eILAT+Q4zXho77hNp3X2ZjIBbetHEg0oqU0sR9tnPftax0V/mXpIjymgsAu7/+7//i+f+dvvhD3+43595Iz2WoQB33wZSv/d30flqZn2kfUz72n8EuO/v1Ym8brgjEAHuEeA+3HvmXbn+pk2b0LrWjUgDOVK5TNljl1lrRUjjLrmMY4ZhhSXzcNoUT2biAXe/yXPPzPPemCdfF+8uQpiFoyfL8S7Nbsz7PoC7gKCAjQ/cBeQl2Xg7gLt3rHs//4FjEJoFcLME3rgGfDcaJWNi+9gdg91eElKUdHTMcQUwrjRJyvcbpxg8Ht1MR6/kH/iYG3pqBfZEx+TC0E9Az10Ew6yCwmsG7QEYK9ins7HOtq1dbsuXPGO5WWji8R1f+WaZvbml1la9udH5g/ewbXphXe0ylkbO1tpKG0fTahYhRf9506dtW02rffJTX3Fe8V/64mfQbOcgKSGFFNCNisRmHDLbscBpaakcK04qLY1YO+50AFea9g6KDEk+4lhH11lyEe1NzinRaP/lCx+fkGybsEVduXaNNaFJV/OvpDTdSEfkex6jMQL4SGveymMKZ4qLRW+ug3bbEKvd5SQnCjXq4Nzlg657GP6a5wg4AvS3tjVhSVnuNPyNuMx0YZ0ZC3j/4Hln2T/+fh+FgmaamBngWOUg00PRoACmuppqdxe20eDq7jmKKM0+yb+9CUtIyXCSk6PsPz7+Yfvn/z1s137ifBJqsczMnWq7qjpg5Fs5V5p6Ad/eSEc7q8vGxnrGA1DP/TCVfgFHyLOjHs5VsxO6WwT4BNp1P+WMn/GuZNz12fOlL33Jrr76aiff9Jcnn3zS/vnPf9rn6JVQo/CeJXT795H8rW99ywH3H/zgB8N2u9m/Pe7+qqEAd82oqo9pJOeu/ajoKSkpGa1D3207ChJz8qzIEhmBAzwC72ngrg9LVeAj0TUf4OsT2fwQR2C05DIj0UBuBbi34SrjsdJiMNU0SWCQ9NgObPrMuxhyH7j7YLufeQ8HtLuffn/zk1NDhCQRvluNJ28J36Yg3Ogw7n7R4HKbQmy9fiOeCBUM4SC8v5Dwz6F/JmGgq8zeAHw4cNc+ZduoPekLPMZ5tru/nBd7MJqApaRii0snYCcRJjsqBdAIuNfGBdoRptCe6gBjb08Tj7cAZNWEmgp+LqWBtQRNt6cX7wE8SxMf7Gy1YDthQQ3Vtua1F62zpckysvLtoceft78+sBhpSoYLE+rGf7wTMB0FsCzMzrFemlrz05GJ5GXadTd9CuOaAvv4DbfSOFpu/33jx+3EE47zEkORpHRTWOST3Pvss4vsOB4v4N+VFeU4pmx1TLUCt4JsP6SCIrk01VatWu2aV2fOmu3O3znr8LsJgNMJwG8DpFbV1NlymOs2mPY4isiczAwni3BNnUhMVCg0NNSSUprlgWAabtUrIqeXXgrLNtxi4sWUo5GXJKa7I+hcUboB4fH4y3ewj6SkFFdUtLU1WH5hrr2+/HVmGlLQsZOYCshvx56yuamR7dKsSwiTHHDUQOyKV/TtCoqKQSffWNfknG4KC1Ps6o9cYj/+0c/t+uvOtVNPWmDFhbNg66MA/hw762jRTIMKHwExWV2203gr28nswiInwVIPgAovMe8KrJK2Xj+dzD5MPuxoipb9S8xUcasCYF9abO/4GN/QzIj/t2ZQ0uh9CH+tD/K0rlx/xKyLVT/00EP73vYKsFIoVR5pu5oJDAevvtWkHt9bob+vj899AffwY9vbNnSevu3tED+md1ttKMB9x44dVlFRMSJSRoy7sjoOhA2k+4jh3mjlvSY5VmSJjMCBHoH3NHDXm2zSpEkH7M18oC9eZPsDR2A05DL6Yt3f6VS5yrRWLgmBdl/TLuYd3YTsCuU04xxnhJUkaRkIeMPPZu/skgfcw6UtTu3Sp5MPl8q4NQFe4V7uA6U5e5araHu7a9z94/WBuwPiKgvU0OkOYSB7Pvj+DAfukotoGSrjHkDHruZCkc0x0mirP1HsM+PaSaJmT3S+xadOcMA9KjaLxxlz0jVRdwtKOdAOnGM4OmCgSYy0BmQprYA85CcxRQB35DKBHNhu1uU0nKsL2ukugHt7Y4Xt3LzGGqoqLJUgp9Ubyu3Hv/gLAUM5gOFGApForqOpuRH/cJlKTCjKs86mWvbbaV/82hdt6uFH2PU3f85efOF1+8JNV9kZpIFmEUjUCuiV1CUJpv3lZa/YRD6Lxk+aYvXMHG3bts26+XzqQSaDGsSx13KWSUtLtscffwLgn2BTpk5z+8vKyUYGkIQshWKFY49HehIdk4Bl5X3YKDIL5cTukqbEIV9BHoQ0RrMLdQQvielWo282ILgVG8VUtt9JY24Hzi0JrNfMuTngDjJOxHddzLlsItthztPSM7FnbEOvH+N+VDhkZBBq1akZHDWD4t1DIRAXF4MV5SbY3QqOp8EaGmudFKcNfbwFY50cR+40s2aW2oc+dL798Hs/so9ccZZdRINqIYx7U0MXwJtZB4ouseit6OKl8U9KSnTyhx5OJh5JTrcGikXNqb08r3srlkJBn/NeIYHDzsz5wwLuV111lV155ZUu+Oqvf/2rK37Gjh1r//Vf/2WzZ8/uu3+l0/773/9ujzzyiNPsC0wfffTRdt1117lkUgF3Hc9XvvIV+853vmO//e1v3fpi12+88Ub7BlIq6bi9YiTW/RYT/vLLL2Pv+V0nZ1EarT4XtK8HHnjA/va3vzl/eO3r1FNPtZtvvtk996lPfcquv/56mz59et9bUMD3tttusw9/+MM2f/589/hg4K6i5Nlnn3Xb1bHoM0afhdqe+n/c2HIfPfHEE/b73//epeLqeEpLS+2jH/2ozZ07d9hfSdqejln70jgNLkBGQybjH7fO5UAZUUSA+7AvfeQFIxiBCHCPAPcR3D7vrpeOhi3kSOQyGx9E444dZEBWerCJLkEVkCmpjHNBUUBQHxs/WNLigdihgF8fuPt2kM4icIDuPQTYHZAW4z56wN1j+Qcea6jPdI9APPwOGQlwj1YDqpP0hDT2jK1AajcseW8gm4Cl8RafgmMIFpBQ7w7QytnRKyzEtItx1w9guQfZRW+da86UB3wAP/eomGLk8CW4nci2M97pw9s7GgHuaLO7G61szeuA9w02ZcI0W7Z8rd32oz9YekaqZQqwA8oOIXiptrnFVq/bbFkwq8HOJrTZTfaZL9xgRxx3nH3ui/9jL7+43D59w5U0XU4lTCjNUlgviVTTVNJEK9GQJ6amWylgvAqXlY3rN7gCRU2W8pZXelAM4F3/XrToORjYXMfgyltdgUlqPE0GuHu67zg7ZPZc+8eDj+JvXulY5w7AUW5ePutxfkhsNFMgyY1kNLJN9JpZo5D3ZCGHaeEelmRKFprej0C8GOy2FjznuZ/EpicmYOWIlj2Zc+gG7GsbWVk5MOQdjnVWoTVhQgk+7KXsIwq5w0bnJiM5Unu79hFlVTuVfFyGLeVGXptkp558vP3217/HpeYD9p/XXWXxyJ+2kC6r92WAYtcLqYrlmnnH5zkzxbjG166AJGiKdJUzkM5LwVr4CEkb7aRMHF8JUhnGZ6jLGWec4UC0QJ8Ar4CqmjpXrFjhQLjfLCoQ+7Of/cz1yMi1RCzxL3/5SzvllFMcyPf1zyoCTjvtNCwwa932FPqmQkBymPvvv5/C5UPO+UQAU8D/ueees69+9av2m9/8xq2n/QvE63E1lQpQ+64sp59+uvv3Oeec40C6D9B1rgLi1157rZPcHHPMMXsE7mKMf/rTnzLzQb5AcbEbc784UKGhY3rppZecNv68886z8ePHO9Ct5Grta38aZ33AKwAv4D6YsNAxrF69ekQymQNtA+l/HmssNDsSWSIjcKBHIALcI8D9QN9jb9v2R8MWciSWYUvuvtCC9SssMzsJxlauH9Lleo4gvi7bWRmGQorCAbAPaocH3OUmEwL7vpaC0d5dKuPpLsMLg8F/D2wQ1cq7M+4e0+4VBf7r3V++ZCd0pfd2DiMB7qLYtWuP5QeUcSxB7CCDUakWiC8C9E7C9bGQwcbOk3WcH7xAnQPuOkbZQSI56RHjjvwjSlaCLYBSjZ/82/PxVS+Fbc4AlqKNd42QrbDHDdbVWm3VW9bZ1tUrbAxNpItfes0eeW6ZLVhwlBWPKbLXly21BmQ0PTCf2yth6AEbhQXZMPZtduHF59nxJ59k3/jm7bbi9TfsuAVzbfLUKTTFJlsFLG4muvlJkyfBgCNFycm3w48+Dia8wdYAVuJounQyJ84lhuusjKx4Glefeupf7vHxJXjU61z5EesqFroV4FZZUWUnnX6WPffiq7Z5W4UD6B6jyXkC8nsBuq2tHZbA7JLCoJRgWla2leIlgHNOrjW3tlgGgUs6D7HmYtVTeK3G0oVHwVyL1U5JTXPON0mpSZwLmnyYdenqxao70A8YS0RWE0+zbloq4UkkvGqWxPV78L5Q6uqhs+bAisfZyjfe4Li3WX5elr2y9DWbc/hUu/yyCwHoSbZ9WzmSH5h/gHt8XKylUvSoENb0i85NEvcg+wskyWHH80lyPQrODpKmZTXVyhWH88suOWRYGncBd83K/uhHP+oDj2Lfb7nlFseAiz3373ffvcYHcl//+tddr8L3v/99T6bEeFxyySVuewLfkiL5y+LFi+1rX/uaA8XhUhkx4ALud911l5N6qI/n4osvts9//vN24okn9u3bn4EbKnDX+gL3AvQ6Pv9Yws9Bx/bggw865v+Pf/yjO18x7c8TMPbtb3/bhXL55xr+eTCcD3znnoSMyWfcBwP30ZLJSNs+0mTstzovgXYVP5ElMgIHegTe08BdIE0sxoHydT3QFy+y/YEjoC+tDRs2jHhY9tdd5q+fOwvg/qqVTixAvkAjYQzSCSwIPd9r4Ulp3P1EVQ9w91lGhth23x1mb5pVB9QESsNAsljYvkfCGla9bSAZ4Mf/Yh0I0PfM8LuX7QG4S67hgfb+/Yc27PULunMcKJfZ8/4ENoculfHYYJCewKtodJpNgWkw7kytJxQAgnEgwf7RYtNAbEor8hpMXZOi9uNIWIF22GlCmEhW4jFZNqqJU9dGmucM644e67YV7EoGrGqWIohEhIaz1l226qVFtvalFywDVnv5qjXWiZZ73sKjrahwjK1fu9aeff5Zq2potCY2HYO3emE+zDVNpiecdLxd9pEr7f4HHrU///HPdtTcQ2Em57rgpAce/D8HjKdOm2xpJLPOnDPXjn3f2Va2eSthRo/D9GYBlgpdkqrkVTqHjPRkW/LC81hHbrIjFy7guVg82Ktcn47AdBvSnQrY3uNPOdOee2m5bd5RTQ+AXGiwcAT0J9LQ6cKvKFgUrNQLuM0DkG1FmiOpjRpeq3fVErSU4Y7NOb+AjFNh1Xth3mNhq1UciPWWBaXsGRMA4GXbtjBzoALIkPoQRIO0RiA7iLOMNPqxcanIaRIceO5EY5+WkeaaXwW+U9HXB2kUDiLPaaP5tbWp3QqKcvFyP9fJc1opJFoYy2g1F4ekPQLuSbDsAWRoTvOOzj2QGAo905VDz+4Dd527/77Kn6hG4H7A/FYfFgLuYrYlefEXvf/EXAuUC1D7oFfATUBT7Lr2+dBDD7l1fvKTnwwA7mLqfdbb3+begLuYda3/4x//2Mlq9LeYfclnxIoPXoYD3FV0bMGCNBy4q7jQOahAUMGj0KN77rnHAfaioiJbuXKlffGLX7TDDz/czSYo+0JBWiNZdMwaU93D4Z8XB4tMxj/3CHAfyV0Qee1wRiAC3CPAfTj3y7t+3XdSLvO7m8606g0vADqSbPyETMstgLkNKKJdFoSe9txj3AXg1aAaktCEmlb9Rq/BzHj4oLskVsCmnF/6WXqPUfWQs+/j7oPo0QPuMUoHCu07/Jh8qcy+GH0f1HtfzMMH7kG580h6pEAg5yKCRAYZRVzaROfZbrjDyCJSLiZqRo3Cp9wx70rQ1JgItPcA2mX3qKZUPR9A9e7qDFkGopGOzoUxHgdAzWQ1hf0wa9LdZG0NlbZ11Wv2wK9/aQ2V1TYRxrwbTXkFLhLz5h9hzfUNuKyQskpD6NLX38R5MmgpiTTGco2PPflYu+r6a23Vmk12602fsfF52ZYNSM8ZU+gAUioWkQWkkBYCwoonTrbjz/6AteMT/+Mf/9DqcW6RC0xGdq6NKeCnMM8mlI5jf3ivI9OZMvcwe/nxx9COb0Pikulqp24Yv22bNtqUWfPs5TfWWVV9u8wtAdlxVt+ExaSyBRiTeP6W0F2e8XFoxbvEoAOg63GKqcPlRQBOhVpKKi4zJLrGA+CDssDhYneSvpoBsJdDTGxsAlaUyUhyyikycp09pxpH6/GzT2Qf3YRJaeZAPutBjSfXr6mx1ckx1FgakF0jwDsBb/sECgvZSLYiOZKDyqWXXYoenU4BZDlNLXWAdjnFELIFyFdzchphWHo/yEO/iwIiGBBA93TYHuMumZjXzOw7J+VNmDVs4C5duCQu4cv3vvc9W7Zsmf3iF79w8p1XXnnF7rzzTieBkYRJjbxi5gVGBboFTn3G3Ze9hG9vqMBdchqx4GLL1bA6msC9vLzcseuSvqgYEaMu+Yf6E3zgrnOQTOjuu++2jRs3umO44IIL7Mwzz9zv5lEx7mL6NVbhjPtouMnoeLVd2T4f6EW9FDqXyBIZgQM9Au954C6NoL5EIsu/xwiMllxmf8KY/vb5i2z9sn+hoe22ouJkmzCZWPgckEcU06dRHWAmD1zryykgUAlrHC2nDce8C9D7rLy0zPojFDrkBOw+k+3z3QLuIawe0rL3XcEBTa9aT+Bd2xO7HHqR05GEM+79199p5sMYdw+Q67j3xLh7+mi31dBvB84HM+/+8/7jIVG+a3gVmywJhfQvjon39udtM3RcbnD0b6QRrNcbnWyBBKwfMybyu4DH0bWrKVFe8zSFuoZdMe3u2MXUUjyJaVciKj/yg9fuHJsv75ZegHo0jH00DYBRBDL1ZiCT6YFxb7GO+ip79ZnHbNH/3Wcx+KynE3SURGiS2iULisfZU08+Zynp2D/m5tszTy8BaHZaLsC2hQbVGbOn2w233mKNWC3efONNdsqCI3CX2am4T2tUMyeWkQLvY9lOfHKaLTjmRPTv6Xbvvfd6wBbwqwKvrQ15jxhwdNz6mTljis075igr27gZUNhqryPDEeAqLsizhl0VVjJpJscXb+s2brdd6NnjEil0cMtpbdMMkO4rzUxwGHi+dzMGWWitE5Dv7Kqpd/r+eoqRbgocad1TOD7JasS2C+i3wywnkQbbiPxD68prXox98dhiZDfxjFuQc6ywWEC1JC6yl0ygOFCBl8jvGhj9bLT03i0hu0YkNRQA0vPrGCX1EXC85uPXuEKtubGGQqrFJaamp6Q6SZDuuESceYLYSbqeY93byqZyybfMlCgpFzZf97IP3CWryS0dvlTmgx/8oH384x8f8AEpWcv69esdgBXoVHOmGPCbbrqpr5FTenE1zN9xxx2OhVfxIKmM9OJir8OXoQB39UY8+uijjgG//fbb9/i9JeB49tlnO8nNggUL+nahY1UTrCQ2Yvt1LNqG7hkVIdKvy9FGM5af+cxnbObMmX16/v/5n//pA+7hx/wG8iY12OrY/+M//sMB+L3NFO7t28XXuGsMxdyHv340QpcE3N8OmYzOTzMEkkRFlsgIHOgReE8Dd31YSPemZqDI8u8xAqPB0vgjoWng4YQx3XPr+bZtxYswix008nUR156InjkPQBcDTqMpkscUXiPQEQBlCLhL7OtsI0M+7P6UviehEcsMsGcdBdU4oOPAf+gnBK6dc4wDoOGPh87CsdReQeA/3+fbHkpz9QBU//UPDPCE98C9ALbH6g+ym3SSFG8mQUu41Cdc0uPtI6xQcF2FIcClx11RgPxF4+FvS4217hw1OwHmFtCGVe8G9ZEWAwAAIABJREFUpEfFAZ7TJ+CrTtGNDlrjo4AoOcjoNZIHCbB7khnp22X92O4Bex73R8ONvzNdlF5eDjMUAVFFMLhosrsYd2QeHTUVtuGVxfbsA3+3bBxgtsOktuBtXjJpslURevTishXITfLRnJfaG6+vdMG4WRmZVoXfedHYPEKYPmdRAOfPf/ZzNp3Pmk7AsxpF128ts+SMdO6PHMC+JCUBm3vEcZaSmWtvrFiJa0syrDbppjiqgGedDEYuN/EUhrPmTLe5C4+k+Egw6gR7+JF/ObeZWTMm04jaaHPmLrQiUkcfJSSqvllWigqgkUwFVpr7SraJMfi3y56xGc16EcelSyJph4iMxsYmdy3Frvte/2KSBaj1HtNjAimy15MT05ayLa7ptp7xkExEDbaefIewJhhpSZ10jTNZv7p6l3udfOV1T0jSkogcSPaXQUC3Gj3jkAD95w3XuUCqmqodnD8uNhQQzsuebQWZKtF9osZbvSV0fjEw9pI+CbCHL/qcdyw8P3kThg/cpTkXEPYX+XULoAvsSvsuWclll13mfNiPOuoot5rufTWlirGWVEav2RdwVzKqtOzSxYe7s4RLZcQaC1hr34O18P6xaezV/Copj5xm/EUNtXKR0TH6Mh1JZQTcJbtJRHZ0/vnnm4oUnYu//OlPf3KzCj7jPmBg+cN3sdEMiY5/uF7r4cA9nHEXCJYsZ6SLrvmBdJMJPz4dsy/7GelxR14fGYF9jcB7HrjrC6S0tDRyl/wbjcBoyWWkKR2O7+/vbznXdq5Z6txLXDBNHAxfXsAmAd4LCtWwKrmAmpcAGU4ug2WhwpmcVEag15e3ANUBVQIoCrPxgLsHzKOczjzk5S5Q6pZ+C0j3XIhxd0854O4DZg94O+DOf6HQVG81B+499C5JSrhWfZ/APXQEfa915+Xtb1/A3dUYIS97N7ngwLoKGT8B1tuwJEUC33KGobMSvTapoIEsAC+6dsKWLBp9LV75GnOlgXqe9WroVNqoHB40NvJxV+ImbDsg3s0cuELI/2F83QUQK53JNcqnSZXm0h409KzTQaBS5Zsr7V/3/cW6Yb4rYKXbsJucgDa9lxCjZW+sQQ8s3/A4fN87LSUh1ZJhgyt3bsdeMdE+T+hSFYzrY/96zM4+6URrAtxm4wrz6so1tqFss41BrteGX/qO8io78thTaHJNsGZY7bFj8y0d/XgVzjAq4LqRpqxftxKpSAOFQjbnn2Rjxk2yzNyx6Kkfw6bvKVs4fxYgt9XOfv8FNvOwI12666LFL1pDcwP6+HTPvhENvlxeHAhnv+nIHVLS0h0Ik22hpB8CcgLnWgRQZXEogC5g2IVFpRpa27GzTAWcC3AJ8Ov9oveeFgEY9Q5pG5LDdKOP1yIJiYCu2NXukCe6gLtcYiTfEXDfhZ98ckqSXfefn1CSkrViH9ndyWwJ/xZrHpD8SfIfGk5jeZ/ESgrj/tM9ovdOyBYS0ObfgwJw+nfWuGnDbk7Vcf/3f/+3axrVfS07xF//+tf2iU98ws4991x3PpLSnHUWFpYXXeQKhBdffNG5ysiRRsBdTLjG7tJLL90j4y7nFIFtaeq1De1Hnz2LFi3q07gLuOucffZf62scVZioiJo4caIbY1lY6nGx67KW1HVVgbF06VLXALs34H7NNde445X9owC4rqmaaFUs+MB9zZo1zv1F11zj7BcxKlhUUEgu8v/tvQm0XNd1nnkAYp5ngACIGQQnUIMlSpSsIbKybMqSLMuOncgR1bLl2F7y6qXETpzYcnenV7o7qwf36k6n23E7tpU4cVutdhzJsiVrskRRA0WJMwmCJEDMIOZ5Hnp/59b/cFGs9+qOVbeq9uUq1sN79557zj7n3vOfff7970984hPhne98Zwyi7XbQJ9QP0Eu56jt2TtklKCPf2EuaDO2kDfQz9/XDLVCnBUYauEuCavPmzXXa2MvusQWqoMswGQJe8mi6/8d/Yh73p7/T8k7DsbZkLaYus2jp9LDp9qXGAZ5t6heW/GeKpX23bf3Lxl+ebCAq6my0wLJUN24xEAhYk+c9eoWj1F/KNZ4FuLc85GmPfDtwvwHSk46KBJ0Iqm94ycf1uLf6Ni9wF2nnOjQeUYQSRnJqd4D7Q8UxWG5tNaKI7VosMM3uVWHGPAvMu2W+nZ+AboIWOSPqtmMX865fvWJ67ZQf5SDxxicTKkAy4dEkC4WkDLuveW+vXTf6xVXTIr+2woA7mUwto6hxyrc98lD42l/8WThtuuiLVqwOR89dDotXLg2vu++14dN/9lm7dprx2ueGRx9+zLjdM8MCA56GTCNP/BP/8FeMtnI9PPn0E+FNr703TDN5mKnTDJwbyPm+0Q0WmLdy986XTWN9Urj/7e8Oh06dD4stYPTMmePhyP5dtli4EJavuC1yvx955Nvh/e99twG1Y0aBOR7e/q4HbGcAhZD/xRIfnQz3ve5ek4WcHO593ZvDj/70h8PnP/el8Kd/9me2ELGkQEZFmWZ0F8bSZQvexMPN6m2W0Xzm2g4BdA7GfaLAYgoxkaYzOVGaMSBO8B2a63De6W/+zVhiAcDPUBJIHCWQvNDoQoxfFgLnyeZquwacC9ibYyAt2b1Jdmqmcp49b9CdDtsiAeD+K7/ySwbMJ4ULZ0/axxJh2e4D2zRTjfgOxYyy4bq3oj5i4qwkSUJyaGeJNsjjvmitAfeccpCot9Bu+OuUSf2ho+CZxkYAtj/4gz8In/3sZyPnm3NwBr3rXe+KIB3KTLILcSgAjjtRZQgE/b3f+71IhWHHgwUOXnUWAASnAv6ZpwDiJGuCosMiCXDPtchQfvKTn4z98vDDD8fzuWeSNOtK9MLjPSfJUztwhzJDH331q1+NtB7ee/QToJnFCH8XcP/iF78Y68l9GSMsWuh3pCZRvWGBx8LjbW97W/TAZzlQYqGO1EE7nINGk6GdPDvi62dpt5/jFihqgZEG7nHCsBdhOlFFUUP6dc2xACCDgKqyng8mfLxcWb0+f/JPfyrse8YypwIRDUTgAb7FwPsk4yQvXDzNJraFliVzjqlwoCeeJB1JuOwA91awacsLjDIJlIYYwBppMwkgiTrVaY96/G2bx11d0eKEa1FwA9AkKjNxW7sF/tPgPdLOx+6XeN8TD/oNdZqb75ny1mfwuCfkl4THngB3qENw3FttTPF2IpXCKnTZ7HT5+gzzyq0MM+etMT7zAp5eoF9MrURAKl73ydGOcN1NYs4CS6O3/iZVnURXn4DUGx+gHx536mO0m7DIvO63Gl3G6ByXDZgZUHv0618KD3/pL8wrbHQa86gfNHA90wJE12xaG77wla+H+XMXhGWmYf6YSTDOBfQYpeOaeaRRbfkHv/SRsNokHz//hc+F9SsWhc0b1ocnnnzKEkdNDi8YYF+3bkM4e+qMJWS6Hjbd/bpw/OI1K3ezAdj94cnvPGRNuGKa3j8SHnv8CfNOngnvf+BHwt59OwywXwxvfPMPR0/97//f/9Y8/dPDnXdsCsuWLjJu/RvD/OXrwvee3Ba++9gT4Znnt1nCoNcYYL8S5RrRZOe4xcDXQksGNcOANMGUvA/xmuJRZdzjAQVMAUgAqZK7O3b8SOTgK3smoIsPIJJER/yN8cXfl5mE5pGjx2yhkJyDh5Ug1jieWxx0CEuzjS8P+DlkVJl5liH24x//FePWWwIlo/6cssXTZZPXnGb2h2s/yYB77LMo/gMlirABozsZZYYy5GmP46flbS9KlcFL/uEPfzhmlgW8w2Xv9E7AbiQ6Aizz0cF9sQOAn4BPeZU7vTGxDeCXBYDUargWgEyZ6cyr9Am0IihMUFXSB+3HY8694dN34p5jJ3ZY6Gvdi/MZB/Q5C7ZOB+1kEcLCgHriKU8fKNXguc+akVyeamxKPRhDzzzzTOFg17Tde0WTiW9hsx1zj7LOdjSe/9ItUIEFRh6480LDW+HHcFlAdJm8wVJpKzChEP+QVS70T/7ZT4X9zz4SAQtb/iTFsdA7AykEVJqU38IpYePti4waMdcC9gCsqJ8AhkEf4o4nXuepRpcQcE/Sp7c45FHZ5dXHjXbezO+FPnAzcE8UaTjEq4//SNNjbNK/iSqTrC3GrhOuvoGvb5yfheOOkkvU+6Cp8M2tIBhA8pWqrbFaEbib19XoMJNNRWbOXCQbLcmSBV7GHWm7/ppptEclmVZbzfr2bwPuVy0zZ8yX2grOjQsV6Eck4AG4At71M2XxMdrNJEugdJ1kRQvDtUuzw+kjJywB09PmTf9qWLd+XThsIPszn/9qmGlcdNtSCU8/96JlVJ0VVhv95ZpN3DNtoTUNj7Rpu8Pj/rs/93fCj3zgJ8IPHv1WOPWKJasxr/jXv/aNcN485dtf3GGBqetMNWal3Xdm2HDX60xq0gAwfWALvnPHD4cd258PZ85fD1/6ytcMKC0Ma29dGO7asiFmHl22/FYDWkfC97/7nXDiyCsR2K5cszq8/k1vC68cOx8mz14YJlvQ6Xce+Z5lNj1nwHmOAS6ziAWEXjTgNccoFcvMwztrtnH3TZ2G7KpnLclSQoWYYgBscVw4JpKKkyLovmDSiydOGhC3hQIgDrAPcAQsSlkDEMa/I3BfusKUak6F+fNst8S89actGytSlBwAec6dZveaa1rx3Ae1nQWLFhgl5BcjcL9utLOTJ47YjoMF2baA+2RLksVB1lSAO0QZePEs0wTU9ZRQvzIedwJKH3zwwY7PXZZfyi7QWboB907lCbjj5aYtVR0ATHZZAN5pTfmqys9SDraRp1rAnf5H4SZPfFH7vSgXe7EL0KuDe4oS1at7+n1G0wIjD9x5ob/2ta8dzd4f4laLI1l2QgI047XJMol8+pM/FXY/9a0I3KdESoKBNyIHjSNwi0kPXjKd6rnzp1hyGZP+W7PYPLrHDZwZdzdysHFztzKcGqic0gLukeve8mLH7+gtfvUx3gIFL3ni1E848uK48z2WvIniWh7/+GMiOBOP6G2PwarjBKfGs24ErGYF7lejFz+5Fk79LS2t++SeibJM/CsZMm3n4fz1mWHmfEu0NGOJLYTMw2dUIoJRr026FENaY1ZU7AzFJwJ5U08xrztRnYlWO+Ua6Il68IAfs2P8t30i352VA1xpC2u1bKxXJxkQvWpA/NICA8/nw9Mm/ffK3h1hy913hO8/9Wz413/42XDE1gVXLDJyugHPqyitWBtWLZwd1pmyyyUD8IvNa3z50rnw+vvvCx/88EdsDFwJTzz812G61XHbc9vD3fe8Jjz1zPNhz25LPGQAfPb8peENb3l3WHPXveE52zE6aXSY6bZQu3T+Uvg3f/QfwgumILPJ5CAvnDwcfvonfiycPHbYZEfXhR0my/f0448Zv94WCrYoW7h8dbjvLX8rbH3DW40rfy08uW17+Pxf/qWp1SwIx06cNvA72+hby4wKZLQPqyfAbYNROw4fOWxgZ2Ec6wB0vOt4VHlH8ju8s0hkzjCVmPMm0QjXneeM6/GwcuzduzeCFwC5nr05ljDJGDAWXJp4oZWMaLadw/gi4HQSQAsvtXUfVBnkLT/68x8xCo1RY5CQtIXCcWsvwajTLYvr1KkmtWr9FSUfrX6MUbK3Qv1RgCQLVDjxaeC+eO2duTnuVQB3FiR43EUx6fAIj/srrsX2uraMMyJ9EwAzdaL/sFFV5eZpG+dSDzzVjBfG2TbLi0CbyxyMWTj/eWKUytwvvqtafH3PnlrWkn59NwuMPHDHQFmBWTdj+t+bYwG8VOgNlz14CaMuk2Xb949/431h5xPfDPPMWznFZPbwPsLrvWY61Xi+jThgwMoC+2ZeDxs2LTPQtSDMnmsykaYSQnIdgGiSaRWpPjSuCVBNgHpCWUioIWhXi76iCWO8diZyizd74UVzSUD2DS47ZcR/tzThb4B9AfgbnvWbqTJSm7mhGqP6pMGA6hw97nE1kQD+SQawYkBsXAC0FGoAZdGHzvdUo6WsMaxuoNK80YDuqLGOUowFmyaedmNuR+oRtAmjzZiyj6FpptOE9wzVJ4J1Fj8Adn5OwHuURuQ+FkA52Tzol+37WkCablm4eHpOOLr/XHj+yWfC2TNHw7rbN4TPWGKd2YtWht2HLobPfuHh6AU2F3JYtWBmuP3WxeHEQdM0N632a1dsUTHV6FY2fh60QMbrlvnzu1/9XJhiFKqD+w/YGmJ6lFMEyBJkeerMRQsofXP44Z/4oGlkvxhe3r3Tdl6MMmWLuIcsW+vLe/eZBvz8MMOCT29ftyqcMm/8CvOWnztnqjF2r1f27bRAwh0G1q+HH/3xnzS6zOvDviPHw11b7zXQvyN84a+/YomVlodDR07b8DJeuoHeKdbes6Y6s8j46DoAUPIezrOg1dOmZiMwD1UD3j6Ab6Vp0QPU4UTzAehD8+Bc9TsAHvvg3Z9hgJtxTPnRA97i0wPcSJhEMivGJFSNFStXhL//4Q/FRRnynUcOHbBF8Fl7Di2Rk3HcWYRBG4NeRb+z7mLxRgbVNE1GVByNvXkrLcOuPUdZDwIsUVuBt13m4F1QFLhjHyg6UGWqBNj0AR53+ohy8yrClLFH+loBd8YWdiIodSI6Ubf7RgqijQ2CpbPSHLuVmfXvPAMO3LNay88ragEH7g7ci46dxl8Hz50Jr8wkwKTCxJYlSPVTv/7jYf82C041y8xCIcG84xfNWwotAc8fXkUoMwRRzp0zxSgzs8LmOxaa8ohlmLxuOt2TLxkwNY8vgYSG4NMJmggsBBABPhPVdMk03pBiTDrkRnBe8s8kCU3yswC8wHras36jOwHR8fSbuObJuYls4w2gnlwlqk824A6V/WpLnjJi6gjcqTn0EHjRFiBpwZvXoWiY83zqjHnGa19tfzOVF1Y25kW/YrrsUSUG1ZzYakJqAf8EoZq3juypVi73ivYCuMfkVewg2AIoet4B7rCrE1nOmHXVgHYEf5Nn2vULzds+MxzYeTo8+q3vm/LKjLB09Yrw9IsvhWlzl4Z9r1wIv/v7f259ezbMNwrIG+7cEN7+unvCF//8P4UVi5fY7sC0cMSCWZcZJ/qX/9GvGYf9fPj8Z/49aaLCcvNkLzROPBrnp0+fNFrNWdNYvxQWLb8tvPsDHwyHjx4OTzz1hLV/clhpso7P7z5odbLkRgayr585FqZZ+68YkF1pZe8/sM9A3ZywwJIlvWje9++ZPOVdW19vwaunjTazNvysUT2eeubZsP/g4XDoqAWZmszlKUsSNdUWDUdN4eaKceVZbNLfZw14oNWOvGIMYJ05I9JdAHbRK8oixcYUMpHzTBozLjrMY46KCRlOjxw5Gj2oM+06gCHAn+cPj7tkJSkr8tDt71I9QXt9yaLFsQ4AXID7gw/+/ZjE6prtVB0xaU2CU+cacCc4lQVXzH3Afy2VJMa3koEB3kSP4bmJuROsHnNv3ZgLuMO3VrBumReesmriAMhLd6kTuNM+dlfwTJd5T5axjVRxWNDBnYe3X6YulAc/n6DZXh9JjIfFtrScH72+v99vNCww8sCdl3s/VuajMbz620qABtuuWWguE9U0qxbwp379fWHfc9+O27yzZ8+MYObi+YvmKbwck8xE76Ah1Bi4ah7SqdOvh42b5oW77lljNAbjA187ZRMW2/0E1wFmE2571Ko24B6zTBrsiyC1FTCaBK6mee9tHPjoyU7Jk6W87/K2JyD9BlhPhDnS3vUWaBe95SZg35JfbHm927fbO3ncAVd40uVxn6wssC3gfslA3GTAmckzAtBmzVsUpkyHisHugy18zNMOaIfkLmpOElnaAut2TmxCKyNtspiBcpOIRQq4J4G+AHeAPeAdfrstnLCZecMnXZ9rtJRZYfcLJ8Nff/5rpgy0MUyfNyssX78x/Mv/+d+Ezbe/Jvzpn37FwPXZ8JPveUfYuHJZmGYBqU898ogFpl42L/ot4cw5C6g0T+knTJpv5dp14X/9F/9NOLBnV3jjm+4LD1i2yaeefjw8+cT3w92bNtqEfynMNh741h+6z7Ti94Vdu18OJ89eN4rQrWH5htvNk25g3eQo//Iz/yG89vZNRqE5G17zQ28wVZv/LyZyesdb3xy++fBDRik5E3bt2h/O25j76Md+Mdx+5x3mvd8dpllQ7Usv7w+njS9/4sx5U+YxrXnoMXhybWxhywSIJxKCaQ8s3lCeJ7y+APQzpvRC3yoQlIRlgBWAF15cPPCAVQBU9MDbIkmAlX/zN3julHvWyuX+8+fOi2WQ4Gm5ZZN98CMfjsHGVywgF4/7FQPws40Hj8e9HbjThVKV0ZiTqgzfiSzlLSGvx72qNxjvBOxShCrD+4f+6JRdtEz9sItoOOQzKQOWy9SD9ok+hbOlbD1oE4ITWXZJy9S707WMa/rKgXvVlvXy0haYZNJR7fvoI2UhHjACWPrxkI+UofvUWPSR8YCU2QZmIsiSSfVT/+QD4eUnH0ooG4YDCUQDXJ41reyr5nK8ivyjARgS31wzkHnFXvJGjw7rNi4O6zcuMvBlkHyqcd5NcQYsHhkABG6aFzoBqABNuKgJCIk6763vGxNFlEYBnkaLTzJ6hjziY11wE/Bu8epb3vXowR77mTJu/D163MfI71KyKQjco6cdFgtqMkmSqOgdxztrv79svPPJUyxw0XjZ02fPt9ZYECmSj8ZdtwT3RrUB+rd2G1oa9yx2EgWZVt2MCgMoT7KnJt72+LKzn/FeR3uy8BkD9qiSENpqNjfwOmWSJRA6P8eUYnaG//xnXw73GVd94a3Lw55Dx8N/9c//xDS5fyz8zZe/aUHH08OvGhVm0iWToDTv+clDR8OLz24Pe3ftDqcN5M40rvvHfvUT4TVvfGN49NvfCqdNxhFZT+QStz3/bHhh29PhFaPFXDh3Ndxv93jj/W8xnrd5Hs3rfs3oQftPXAp33/cWo/FMs8yoS8P/8Fu/Yd79240rPyncaouBx559Oiy91ahXa1eFnbYbcPDgkfDIo9vCm996X/iZD/1cmGe89cnGlf/SVx6yhcTVsHPXwWjfKzauyFh76/JVkaIgz/Qs88SftXrT1wCRqJdu9oBnzZgmePUqtC6zIX8HkK4w+cpp0G5srEOXwXvKbhfAHMC5wK5T+dAXeKYA7mOUHAPk88ybDug5b8Gvq1avCr/wsY+ac99iQ0xV5pgF3l61nYGZph9P/Mhk5FLZlbL/oj5OEqIwFpzKr1BsYocoCaxNnqGFt91utiAgubdHWeBO/2AbFk5l3mXtraZc+o/g4rKAuahFBdwZL4ydvDsS6ftSFuMryw5p0fpOdB39TIyHA/c6rOtlygIjD9x50JD8c+A+nA9FFZrusky3TKqfMh333U89HEHoNePlokU91TzlFw2IQJW5ZB5TlFCmWXr36K00VZHrqGJMvhhuWzfLPKOLDICRvZPt+cSDmPA1E089QB6PO9x3JjeoOMkknk5alAbuIGOoMgLXrZZ08LqnPeM3U2WqB+7UAonHRL8ejnLi8Y/AHQlBvOPm8Z5iFJlps4xqYfaajKSfcdavh4uJEg9gfEyLPZYYKRxovsdjLKFTQpOJOvitnYn4Hb3xAPdYi/hvAPv1mMyJjKIGCCdZP12eF773je3hf/ud/xje+e63hHc98IDx2r8efudf/VX42IPvCU98/5GwcfP68LFf+Fg4dtASJdn75IwlaLp07lI4Y4Dou6b2cuTkifChj34k/O33fSAc3LMvHH7lQKSSnDmHNvq5cN702l969qlwYPe+sASlGgOkx48fDeds3Cy67Y4wZ+XGsHzj5rDYvNeL580OT/zNl8KJfbssS+tj4Yfue2NYbHJ/z2zfZovL5WHDuvVxh+cbD3837D98PLz2DW8M73n/+6x9U8Kn/98/t3bNsMXCy6aFP8cypqIXvyzMX7DIvPSn4gIXcA3wYVyxYwQQAnzjQQdY4TE+ae25bBr1/J1rInfbtOBba8X4O/4Ws6jaeVBtppsCDWUBFAGIfF+08/S9bMnSwEdBsatNGefnf+G/MO67eeZbcpBXbGFEnEfkuJsyUPSis4htAfcpU1n03SwHyZ/SICpvcGpVb0UWL5J0zAtMqb88uUg/Vgmwsb8WZHnrVZVtpI1PoqcbO2jFSqcsnCxZlcCK3WX8q8TXLytFXHW9vLzhssDIA3cmmX5tqw3XUGpma9jeRxqyrJeKcUICFLaUxzv+8Nd/Mhx64XEDKgYwzSM5hUQ7xplG2YVgShQwrlig6hRoCQY3rlwiuA7vuymgTDofVq+bbolzbjXuu3l6r1s2QUsixLWRusJigIA+85RONSArWbzoRTbEOxbUmYiRt6oIcE+CPuU5H6t7S/7x1cGpuL7Teu03B56maO8GnrRZl3j10wGzuk8nqkwEU3DvY71blJkW+KLESxa9OtNoHNPnmp66JUnCWz4FUH4VeyChmdB4rl9LFi1JwGlrZyEhyydedSs/ZkQ1myXZaRPbEBwbwfyYPn4C3C1E2BZNplgzOZEyDFb+pGsmzXh+bvjvfvt3DKDfHWZHCcgF4V/+T58Of/cn3xb27XwmrFm/IbzngfdaHSeHr37xS2H7s9vC2+7/4fDOd7zdwPUPwvcfeyzc+0OvDz/y4+81L/xeW7DBz78aAS5a/1cvnQ2v7NoVjuzbbzSag5aG3mQZTdrwpHnu3vKjHwgbX//WcNb6fp3tDF63cx/63H8K+1943hRvLthCb3lYZt7pOQtNYtSkEw8cOBgWL1oWlixbGY6fPh9WrlsXuez7zQv/1NPPWwDspbBj516jH80LFwwUr12/Ppw1ig7a62i8AwqhqkyxBeeM6TPCRQPeMwy4zzVPL55EABEg8or9fp5p1xO4etHKmTljlv2ebMGmyGNUJ6hi54wmFPnxeOLNg8/Bv+HQ03ZlmcR5sth2BZab0g2UiZO2EFi3fm0E7peNGnT5/Olw9vSJuMghwyr3wOOeLFwB78meCYu2JAYjOUSV4WeaIFN5AAAgAElEQVRRepauvzuXqkxVbzXaDUDGY54O3s1aPvYi8JHrqwbu2JwFQT+BO/KPO3fujAo3ZdRtstIas9o973mu5Z7XYn5+EQuMPMcdj8OmTZt6KhtVpKP8muIWALjjFSw74XWThvzj37DMqU9ZcGoLWMaNe/MAQnXhhQ5AkeJBJKFctVBKi6M08UjLAImSyfmwdt3s8Pr71hi1AJ71BbvmnAEowD00EegJ5oqH5mHAf7JxwGOG1ZgJlKBNu48VLFpAMgFGZWtgTDQgnnvqkwCbxJs+xgVunZd4wBMJSIHxhLoj73vSF1KdiRSaFI9e902CYROFh1fxjiE5xDJbijtQGSxpz8ULBKbODHPmW6Iao1tcuWoGwisfRdtZHICxWxlPW57zhCdBw1te+7HVBTdIeOxj7uCWJcbWNuxWxPLsY97cSMkxOlL0ykdvPPaeFx76+lPhyOFJ4ff/7d+E3/zkr4X/63f/z7DhtuVh06qV4d2WlfKyBXviCX7FEvB89Utfjoopv/Sr/2U4af+Gt8sC4ofefL8tSq6HMwZ2Db3HAM9LeJ0NkO41JY1Lpg+/29Rfdry8xxYH08NpC0x9/4d/PsxdvtbGw2JbNC4MRw/tC//Pv/t34Yv/+StsyVgWzDvCeyyT6sJ5cyKFhcBeqEZLDbjPnGVylGb/ufMXhUefeDqYnlHY9sKecOzkaXPAJzSr5aYfjz76qVMnbDE4w0wwNSZAYoGK4s1LBqbW3LbGOO1koZ2ccNINhM+3oFM04QmkltIJP0MJI5ibukw34A9lBvoMx3lbIEyzf88yjz5AlDFBeaKyKeETdInVq28ND37o79kQuhrOG5/+vGVOvWDqOdBp9Byft+BZW2olakvR087zkQTBpsdbWg5y4RqTg+wDVYaFA3MN7wB2d/M6EhT0yE5G2fdY+k2alprsF3CnDsq7UUY1BxtD+emldnunWYm5xpMwFZ+v/cruFnDg7sC9+ygZ8DMUpFp2wsPTSCDzeNrAf/wbHxzTcY8e4ShNh4Z7kqUSuce0FzDqUFua++sG4PkZKsDUaVeMEjElbL3XOMvrTUt8kk0C1yzT5BRAsHnfDXAZjyQC+EnR6whtAIWNBLwDOMVFT+rQ8kS3KCQJqFeH3pDOE4DmL3D0xwB7CrwrA2kC2m+A9wjwkxaOAabEk88K4OZkTtwngqqYCCn6ScMVPPwtD/hVQ52z5xof2gDdNc41T3pCE4rhrCwDWnKO0l6nzcmOA3zt6GCP/0PFh/LNXhG4q9FJnZL/aAg8acB5S98dXfcoG8nvKJNWTTfANT/86//98+GP/uBr4Z/91j+0MTA76rSfOnrcNMZPRWUVdMkXG3Bgh+OCeYq3WLbUUydOxs/z254PBw4fCr/wS78cDliCmaOHXjEP96XEA2v32W0yjo9/97vh0N795uU2m9ji5Z773xaWrd9sCjYLDLDOD6tMfvGJxx8xD/35cMrUar73nW/bmDkXPvD+B2wBaN5uq/sVG2PHLavpXivn/R/4yTDTuONXrBHHjbrz/M5D4bmXdoczBngvGFiaNXOOAfQl4aIBYjTSAdozDKyfMy414PKyLQKO2n3QaD9lXlkoWlBfoHyhFoPHnPPgvQPW4UrjvcVryrMiIM7vFi9ear9D8tQISdCSDGRzJJkyL8bFJCCefqSc9WvXhA/9vb9jyZcuh3MG3K9Ym88ZICIrLllXp9q5LFhvManMy7aAgWLDApex3U63uPEsXg+L1/bH487CHZvwwbudF7grsVXVVJmyOwFVTA30N8Bd+QLy2kZ1YAEAt73ftFeeC/rLD7dAXRYYeeDOw7569eq+ceLq6lgv92YLKEi1zDYsoHOiwKd/b8Gpu5/6dpuHGaACRz3RTMcTk/Af8eYaXcayWEI7iAGo8LDNY2laD+YxnRq2vmaZ0TBMRWMGeuSm924e5asIw0dOewI2p6B+YnzfyRG8C7i3KctIrhHncwvkygPPd8IBvhGjjnJ6As4Tr7t+VoKo5N+Jfcc88/Fn8ctpW+IdjyA5pQsvW/BHFjSGuQxsGgWIGhiAnWbgcWZMoc5uBHxoswppVceOFhCPQaXJzxGoj334EU+7lZiQ5u1KgfdYbCuAFeCeAPuolQ+4jzsXCWgn6RPlEMR63agzF85MDX9g3vb/41/9dfjH//gfhE2bN1pG0OW2yLFzrc+OG//7pHG6oRmdPnU8TDe+9dw5M+17immkE6RsWRWNOrLR6C7oph83r/LjRqGhre9+998On/nTT4cv/cWXwmxkJe9/a/j+cy+EOStWhVsMsK81fvss48S/0eg2X/vqF0320ZIbWblnTp00as1uA8XzTReexcCRuMC7dsUk6c5fMDnFj9j42RjOXroa9lv21207Dhp432sa7tPCKfOaLzTaDwuCk6YHf+LEschjh4ZCnAEg+iLUGeO8R412A8ZXrJ1I9dGHcy2p0oEDB8Iq49eTpAlAiaa7OPFK7MO5gGqAO2Nfnnbpa0MbEe+d8ZAEcZ4IW+++O/zch37GJC8vGXA/YRsUF8IxU6w5b3EBs2fPirsB022xMMX06G05m5QRd7paO0FxFygZN2mO+5J19/SFKhPVcmyXoShwxy44IAClRag2480H4t4re2pR0Fx0vmHhwI4U4J26FNWT7/ZuLlq/ItdJ+rPItX6NWyCLBRy4O3DPMk4G/hyCVAl+ApCUOSby6nzq139izON+YwJEwz2RLcQbyM9MUAmAZYsf3q/JG5IMBwBuwZHXbDIzH6JpWU8zqcgl4bb1xl+ebio0V84ZiL0BpNEix+tIOQCYCEDxxI9RQxJPtSgvAtoJ4pZEZEoqMoLvmIpozEQ3SUaOcdqzedzTwF2edtEYaAU2ISD0ivF7CKElIHT+ooW2OLkUFykQgvDQRrRt4D0uEgwoR2pLTEyFl9yAexKeGCsF+E8gGxx6fimqDOeqWSwUWnZEFz+WlyozAne8v4nqyoXzV8wTvTQ89ti+8F9/8o/Cb/7mPw0vvrDD6CvLw+yZpKGfZnQTU5Kwvr3tNsvuap5f7n/QEjHtN+/6KeM2U3fA9u0bbwszTeFl6rQkQHPm7Lm2wzA37Hl5V/jLP/8Lkz08HO557RvCF75hsqIzZlsSpTeEjbffYUmJDoS3vuUt4dvffDjsN4B8YO/ucJtpym+xBQSgnnviaV9iXPdLltX0jNVn7579YceuneGtb/9b4bVvemv48t98N7y831Q7DPSeNxC52IJBp0+bZWD8YNwN4tm4bONQwalXbPdjhoH2qEtNi2ywAsjnmWwjMRYAdYA79A2A+y7j6QO8+ADE+B1tBHDikWfs443EFvMtmJW+5fc8D1JNgjMPT/9tb7k/fPSjD9rDcTVmn71sdKIDe/bENs6z+y2wBFczKdN2n1hwAWaRi0wvQJPFZTJudCxae1dfqDLcH4469ijicRdwF1WmjAMi/f4ThU/8+V4Dd8bJS5Z7gIM2Snko7zua9wtjsV9Bqen6shhhl8kPt0BdFhh54M6kAZ9zzZo1ddnYy22ABarKpDpRQqZP/fr7w64nv/VqjvlYMg6CS/EEazvfgGH0CsINNoBqlJlwzfjs8dsmMaPNGLU5bNqyyAIjlxkgumiAD16vZQuNlBC80eZ5jhKTLa+78X0n2wIAb7SCVrlhgl0SsDrGVR8D4mnNdoPB8dxXA3sFo97gtieASKo1Nwe6ovKS3Feg/Ya3P0LxCLqvGkg28oPhcKu/ealnzZ9pVIwz0Xs61dpyzTIwRVlMKEKRyy5Pu7KfyptOICogPRlsMRlTvBCPPNfAodCuQsKrj1Sclrxm3MGINJkk2DUC93iNFWj3vnbVvNQnJ4VvfuOZsGe30UYsQdP8eStMTYV+mRFl7AC1c4yaQmbRBQvmhSWmAgMVhkn8mFFq4Gnv3P6cLdCuhYVGswEUA9pnGACdbTsNpw4fNc/5wXDSaC3fePQH4YLJYb7+zW83/fg7w/79e0y28dawb/f+uADFSw6FZJ557K8bAJ4S+U9XTJZxcVg0f57VyxJ7WdnbjTu/xbzXi03y8S++8Dfh8DGruwWL0jSCSwFqh4y2A5gEOF0wGg3eV37G+z7HQDpqKMh0Xra+oC0LDTQTYE2wJZxiroU+hjdewI+FMu9VcbPx2sPpP2m0IsYD9xDVhl0kEjtBublsuyy7DaC/2aQzf/ZnfjpMizsrV6LtXrFFEDsDKDUttUDWOWZbgr0v2QJjqi2KppjdoyRo63lTXfTN7/vFcWdMsvMAcKdf8gJk7VZQDrar6sAmkpqsmj/frY68k3dbfgElyZNsZ15Ko+KGmpKPRRlpu7Xf/+4WKGoBB+5oDNuks379+qI29OsGxAJ4BEkQUzYhExNFJwnRP/xH77vJ4y4aCZM011yxpEv8bix4zjDhFdRmSDgElQYhEwMiYPtrRJna36A+zJ43Kdxx17KwecsS81CaOsdkPIvCmHC+yQppfF/ju0+egs610R1isqKEFS4Wibop8WK3wPwYy6QFwmMm0hsqNHD0ddwIur3hcY9/izx6yksvAFoBsa3fpcET507BUx6BuwFko/tMNuA6ZQYZZI3vPAX+s9kKXjuqMjHANKGt4GWPIFs89BbNJZF6jFygVuXw4VP3hN+eqNfQxoTjHhdQ8V9JeexSTLK6JIuDNHDnVkZeMrrJlKmWsOjgpfDLv/jfhne+/R1hyeJ1RjVZamCTv00zT/VM2y24Hk5bYGZk0BvYnTZ9ZiybRcgcALFRWKabx32GAc1Tpvl+yjzMALojFsRqPAqTBzUPs/X9FFPV2X/6Qli9aWt47wd+2oJ2T4VHHvleOHHkZHjuuWfNM78vLnCSUAKjttji4cIFA+VmGmQRJxtNCAWWZcuXhDuN92uMrLBn/zGrW5LIZ+ZsUyYyz/h1qy/PBYsMgDhWWWAKL3hCscNCWzmeMOoKtqNtgG103iMty8Y0CxOSLAEmAeuAeH7PQgYKDW2LnlSrEz9zPc8fQJ77cS6/w0uPjB/PB/V57dZ7w3t//AFb0My0cy1o2Xj4Z+z8SxYHcsmSXM2aNTsCdxZelw24Q6eaZvdIA3f6V9QsZVHtF8eduogqA90lLzhVEiYteqryuFMvqB1KrlX23Tj2ssjwgxS/1BbGpegyedrHAoCx1o9MqeM1k+fHJSEzDAI/pZAFRh6483Ax6SD158dwW6B9oija2vHUC/7o1953k8c9KT+hyaR/FpAHI0bNF8OXkdISvYVk/7Szr5qX9xqBqFxpQYwLbzHaxNKwYeOUMGs23mycyfBaAKJkV8XTbh8L1ptinOxbDAwniiopLNuCqgqQHauWeMEt8H1LRIOv9rgTnKoJVVzi+O8WcL9ZcrJVR6rYkuiT5z3+G3I7et7WxinT54UpBsQmmXTmlWtGB5pC5lNTHbFn85YI3PGGK/NpssMAyL5u7WWBAmhP6DJJwGoiCUjAq9UXKkUE7K3vVtuwe3TIR8BOoiYWA3jxk0VCsjBoeelvMT39mPxppn3PD//9P/9d43gvCyePmWLLbOO5Wz3moWNuBr1kIHX5yhWxX6cYOJ8MOLZ6AY4IIL5gcoxok0NHWmie8fkL5xtYMa1zA7Xnjh8Lh0wW78z5S2Hp2vVhyoJl4dz1OeFDH/nFcOTovvDFv/pC2Gse98OvvGI0nN3hNffeYRSZWeGVA+btP3E27Nm7w7z302KA6lwLPD1rdJn582eFRYsXhYOWFGrWHEuyY8o38+aZ/roB4eUGdk6bkg3Jnqa3lF5IPAVwB0wbaya2B8Ad5TJbFC/6EQUdHB70P8GrjGk87njZ+Zn2Rp58KyBzrqneAGZ4BgFZ/I1y+TdefMrh97yP95ln/d57bMHynh+LwH32LMvkah73GJzKTkmLPkV8wJSptlhib4TFse1SEROR3uERLU1jftEao8rYIqsfh7TYBdzzgFPqK/lMrs977UTtpV6UXbXU5ET3BGzTz4wZLWLk/VeQctY+4jqCUhU3kfW6Os+DeoRd/XAL1GGBkQfuGJWX4NatW+uwr5fZMAtUJQ3Zyev+5//jx1vAHfB4A6xrkgVPSvEiAgkwr9nnuoHXmK7dAJcxPRN4bf80v6xpYhuENGqF+WHDrLk2Qd09yYCheRstudMU4zVH2kssN1GWiYlpWsAdqkdMPYT84xhVpkWXaXnd1T2xjoBa+yTAXbSSG3x36CWiC1OcqC83PPppvnxCR0k88YnCTlR6YXcggiwD5eZ5NUKGyT6aB9K41tdiO02NwTTtb5lkHncg2VVrUwTfCXCP4LzVziSItCXlaOdEII7d43l2LYmauDY2njKoDVQlEjUlv55EsiUBdYF/lRkDVg20R1FFyjOKwrW5Ye/OE+GrX37EMt/ONCaNccrN4472OZSPc+ZRX7RkkQVOEmRrwanGPyfgFlrOLcgWXr7FwLaly7VzryAHabzsi6aYcsbUW+bajoPxPiK1Zblpw3/rB8+E69OWhA/87M+FbdseD0889kR4eccuC4Q9YYD1eth6z+0mrTjbuPOzwglLoPTQw1837zN0KmsT0qA2eKbbYmjGrJnhrNXr5Enz9pune5b9e4EB6QXmHT9y+EiU3LxK7IV98GTDf6fPpho4j4EZVveLRpMBjACOaOfli4mXE1UYkkkB8PEoTzNQzHgjZoNu4Pd43Mm0Spn8fqHFMUQPuP0c1VLI0mr/Qbu5YnU+9MqhcNeWO8K73vUOo8qYd36GedzPm1KHKfVIQhTZy6l2b2hKjAcWSVfjjpb1vIFCxgFa9Iw7kp/FZ8ruOX/Vpr5x3LEDNsRmfPKCb2XkJC4gL9VmotcwfUC9FPjai1d2JyeK+PZ5gHtTJCDbbeYBqr0YRaN7DwfuDtxHavQzYbxgvN+00kQRA2jC2LhxY5HL/ZoeWyChKl1JeOjmscwDDnpc1ZG+Hc8VoIf+iio3tgOghR/Aruxz20/j0jYAMh5mwHfeI+6CWBlFdOAnuhdlsutBncoG72dpk7zt0BbTlKEiHncWQ3fbQrffEpDt7aaNzDWDPF6z9KWf0x8LOHBv2Z2ttl7y+/rT3X5XLFCn190t3EwLAPoATXwDUPxZb2Y/AXSU5ZQ+gkqhRTLBk4Osj03bAHMsRIpkCGX8Agi5Ni9HvhtwZ7eEg2cj705A3pE0HmVRi2valmVHgfMB7MQbNe2gbjgJnOfetJ4Zjvo4cHfgPhwjOUcrqkrI1NRt2hymGJlTATx4LPEoQveoG5yMjGFraij98/jjj5uazv7otQSgvdGUZvge1KyUAu6YjEVI3oNFCwBbVJu81090vha1RRYUeeoh3fbxMlkrz0WWLK6ci5JM07zt2ENB1+wI+OEWqNoCDtzNoqyKmyIlVXUHe3mdLVBFQiZKbkq2Pu/n8S3AJBq1yO0b0FOlt9LtXr0F8LYiQfmd73znpgC/LVu2hNe85jWxLwfxEJij7kUAMkA1vfisygbUS+o/qALVuaiVbvt491Cei25JpprsbRdwlxRqVf3k5bgFZAEH7mYJvACd5P18mAyvBZCi27ZtWwRyZY6JdN3LlOvXVmcBnm8mUcBAkaDA6mriJXWzAMANUMfzCXBPeyx5RwPcB1mtA+DNAX8/Cx0kbS9sAxedXSOur/Koi4aTriPP4c6dO6O60HiL56zAnffuepNwRsWoqYeSZjW1fl6vwbWAA3frOyZ1OO5N3HIb3KHV/Jo/+eSTcdFW1sMEkGDHBnk8P5plAXnb6aNeqmY0ywrNr40AG3QQBaY++uijljH2lTGg+6Y3vSlRnrFndlAP5hraWCTOQsAdGkmR4NaJbEa9AJosCOqK/wCwIwww0Y5XFuDedG+77Cx6nvPcB/VpbW69Hbhb3/Ai3bRpkwOv5o7TWmqGV48slFVQJyjDA5xr6aZShSr9eCJbSDKkJNGUH82wACAsykWaB5W+AuTQV1BJ+Pnll1+OfyeVPXrxAvbNqH2+WijwNiaxsiDQLDzu9B2whxJYYaO8HvuJaiuQSfxH2V3ITvehfEA79Z/ofSsbKVFdp7IGwdtOvdVfg7zQzDfC/exeWcCBu1maiWH16tVxcvBjtCxQFdcdQLFu3TofQw0aPpKXo28AJHmBUoOaMnRVAdQIqIv6ovgD9ZPURTgPkDrocpB0IqCTwEyAe16ALCCILRjPVTgcNLAkVYnt60hkxM4JNJksbRbQ7eT555mmjnfeeWdtOwNVPWyKHRhkaldVtvByqrWAA3cH7tWOqAErDa97t+3brE1iQvUg56zWqvc8ee6gAABwqvZQ1lv74SxdwBtgJllHACPedZ4dJSdLtx7QgwoUWT3ronD00tq0l/YwHosAZJxM8NwJIq3SHvQN9aLMqmk49PfTTz+dWRpxIuCO/TZs2NBobnt6PClA1fXce/mUDf+9HLi3vCAEuaxZs2b4e9xb+CoL4HVHVaEsjYIJh12btWvXupX7bAFx28Undm97/zokZkm1D6ATIE5fyHMKUOwE2FVb+g+gOozAvUigdHsSsap6VXkO5M2vkoazb9++wCfrQkM6/iy40+9kxgwymk3UbR+vHzwRU1Uj1MtJW8CBu1mDlxZen82bN/voGEELVOl1Z3Ihk18Rb9oImr6WJsvbnvZsll2U1VLRIS9U/QAQY2EMEAO88UmDson6ZtiAu7TcWbygDpMXICtmowjVZqLhJuDOOcSCVEXDUc6MPO0cLxHToHnbsaUCij1Adchfdj1ungP31sOF9wPenB+jaQG87t0Cp7JYhsmFbWw0p/3onwWk3sECqhdp3PvX0ubdWcBLlBiAOX0AGMyaFXNYPe6yDQorqFBl9ULLHmmOPDatakGqerG7gVe7ih0qJVuaSP6x0+jtBNwH0duutjGvDHLG3+a9YbxGDtxbY4AX4NatW31EjKgF8Aw9//zzlUyE0AFYBLo8ZH8GE+CGPuCZdm57b/oAYCXAhe3F6QVcpukweYHmMHrcRXcpQv8RFx0PNl73PJ7sbiMBKhMgE497liDSbuUdPXo07NixI7f3XuOItsnzT93YyRxEyWaeB3Ty/XALVGUBB+4pS7qcX1XDajDL2b59e1R8qGqbGPDulJnejgUmfSZKwBHgowrPYW9bMFh3S9NhlNFUVBhsPxF/PUtLhw2402bGJvQ8gHve8Sn5TN5TRTz2E9mceuEdBxyX9eZTFgnu6L+8izXqCFAXcGchjn4/QamDeLDYwq5+uAWqsoADdwfuVY2lgS8HrzvgvchE0954Jq5ly5Z5oGqPRwV2B7gz2QNAqvRI9rgpjb8d4EoShdrdEIedf1fxHCn7pJJnVVFmvw0rnjpxVUVoXIBh3lVVUVpkD/qSBYXqVcbWBKPu378/NxVIddEChYUN9rr33nsH2gkCBcn13Pv95A3P/R24t/qSl5ZL+Q3PwC7akl27doVDhw4VnnDS92XyQQFhELd3i9qvn9dJtz2tQlIGfPSzLU28t+gvLIoAjwARfge1gkOUmCrrzr0Ak8SN5PVOV1mPKstirsFjLknIvGMU24sjX6VNBJYpGw930Z1HriexXZlFs+qC3ZcuXTqw3naNG3ajCND2wy1QhQUcuLesyCTkIKuKITXYZfCCRXO4zKQjC0ijmnGVNwhtsK3Yn9qL257WBu9PTYbrrmn+Oh5w3pUKMgU4Mrbzgs+sFhpG4K4FJnxy6C553zXiyFfhGW/vBy0KFi5cWOidpQyp7AgUBf7USTZicQOFddAph1qsuZ571iffz5vIAg7cW9YBsPGCcO+oPzBs8+7Zs6fQNnanifC2224Lq1atcsPWbAFAB88xHuA6wWTNzWhU8QDntAa7JAzFgc4LOvM2bhiBOzZQwCI7CXkBLv3BOK9jgcrC7Pjx40HAPe+CjAypBKRWEdzK8wzdkIzUdY+zvOMy7/mSAXW6TF7L+fmdLODAvWUVXhLr168fmIxsPpzrswAvV+QhmcTyTlydauXa7vX1lUqW2gYeYFeSKW9vngGAIc8AW/womAAwsS/fjOkqno1uNR1W4F4m6FYB2PQLAa5VgloFqIo/n6ePi2i2j9f/tJHF4a233hoXEXkXN93GVa//nu6zXt/b7zd8FnDg3upTJqjVq1fHzJd+uAXg1SIPWQWH1LXd6x1P4sMCZIqmkq+3hs0vXXQYedcFNLCnAk6rBIhZLTKswF0ZNYtKL+Kxx+vODnGVoFb9TtnsBmTtc9qzc+fOGI9QRX3odxxp3J96DAPVUHKbTpfJ+vT7eeNZwIF7yzK8KBYvXhzWrFnjo8UtEC3w0ksvhWPHjlUyETHRMracMlP94GIihC+sDMhVAIfqa9nMErEdduODF1gZHrGhaDFZwVsdLeS9jAY2wA2ecx4PcB31qapM2gU4xv5w1fO2S7QwbIJzIe/1E3m6eVexCM5D46mSIoNt2ElA/pHnmsUjn6raWFUf5i1HCkxOl8lrOT+/3QIO3FsW0aS/efNmHyVugWiBKgNVKc8pM/UMLEAMH4BmEXm9emrV/FIBSKLD4A0ErAOQ0/rr/QZL4nMDdqBv9Ls+VfUq7wLAMXanXXkXR/Qb19NnUvWpqm4C7iwosuw4Vk2RoR0kW+JZVk4G6pLXRlXZo8pyWITSJj/cAmUs4MA9ZT1eUiTN8cMtIAtUGajqKjPVjyt5igFA4mFXf5fhKpFxKA47IEJgXYmTmgSOhxW4M6IA3iw4i9BdtMvEN9dX2WeMDTzdAOdui4KqKTL0N8H8oqxiI8ZoHtpOk59WLYqcLtPkXmp+3Ry4p/qIl9/WrVub32tew55ZgInpmWeeiUCnismRiZqAq7Vr1/asDcN6I3Hb0W0fJp3vqvurXX+dcQyAwIMJMOO7bIbTquus8oYZuLOjRz+w4MyrgkSf4r0tSrWZqL+wOYA5S9lVOjaUEyAtn8v7krowTqukBNU1XruVi215X4mS1u18/7tboJMFHLi3WQVJyGEIhPHhXp0FCLiC714FcKdWTFBbtprRzFoAACAASURBVGxx6dGSXcTkB3jRToY/t682KGMtrW/PGAakS3mn6fSDYQbuOAMYvwDSbp7t9p6lXwH+lCGee8nH6abL8bhzDxYV440REi298MILlVFY2DXjvYi2fXrhho0Yt9BlhuFwusww9GJ/2+DA3YF7f0fggNydjKqHDx+uJFCVCRGQiWdp0BOL9LP7pNKADYcheK1KWzLGAHV4LAHu/BuAqIBTgFBVC9Eq691e1jADd2l7w1MHIOc5tCADBCp4M8/13c4V/16e7vbzGVvbtm2L46uKcUR5iEMQkJo+RAniHtod6lb3pv+d9xZxAX64BYpawIF7ynK8JDZu3Oie0KKjaYivw7v13HPPVaZfDZgirXj7RDXEJqy0aeK2Y0eAuyvJJDs5AuzajQCoS399UHckAJEAu2EJUNSDQF9BmxBwzwuA07kL8nrsuz2MPFeAy07yqvQFFJlDhw5VsjuNHRinmzZt6ujIYHFCW3nOB3UMt9ubXVznuXcbhf738SzgwD1lGc+e6g/KRBbgZbt9+/ZMSgtZLInnBa675w7IYq2bzwE8AOjwIo/6roUAO+MJu4j7D9AFFA76ogbgVlR9Jf/I6u0VonoVCayuM+mYuNii8aQXFUePHo2a7VWNK2m243HvdEy0iOhtb1V3N7AG7y8/3AJFLODAPWU1tv1Y9ac5dkWM6tcMrwWqpMxgJUAWcRWjDj7zjBhJ6QFSFdiX5/phOVf664Ba3l0KMAVsKZAvrxe3ibYZZuAuuldW6cV0//AcENzKh+ur9EYLuFNmmqICr/3FF1+sjNc+HkUm3U6Au1RuhoUSp8WIB6k28Y3T/Do5cE/1kWdPbf6A7XcN8ZQ89dRTlU2SznfP36MK6itKMch/x2ZdIcCOHRiPAHZlNx0G5Y12aw8zcKcPocsAjoss3rmenUASFmXRXM8zklkMQpdBZ56yxWtnzFXhbe9GkVFdGe/KFEtdqlyg5LFHledKFQgb++EWyGsBB+4O3POOmZE/v2rKjPPd8w0p6V9X7WXMV4venw2AATwpA2Oav141aOt968a/4zADd559gDugXYHDeWwv4M+zUHXyMcrGwy6d+d27dwdoMlUBZxxlBOhn2eHmXMYBC5yq25nH3lWeC2iXpGeV5XpZw28BB+6pPuYlyktk/fr1w9/z3sJSFqiaMoMXa82aNWHVqlWl6jXsFzOB430THaTpcoZV9IcAO23nZ7x1UAbwekqDvYr7NLWMYQbuCiJW5u68nmzRSJRBtcrnQYsKxhoA/uWXX47jroojC0UmfR/OP3XqVKTGDRNdBgoQdvbDLZDHAg7c26zl2VPzDJ/RPZeJ5Nlnn41Bc1XxiKVqlMUDNYqWl5IMHne8gMPsZWYs0F4mdRZ1HHg6AWaiw1QJ0po8nspkGG1yu1Q33iGA0iJJxBgn8txyfV7gP5F9pBWPegyfqsqWNGkeOVzFtWCrYdppc033QXhCm1fHSQ899ND15lWrfzViMvTsqf2z/yDduY7ETExQ99xzTyG+6yDZrkhd0163IrSCIvfsxzWAE+lXc3951wHsowLW03YfBeAOXYbFaBEaSDsXvcoxS72QwcU5UQVwl1xpe6KlLHWmnXioh4XnTpt5pxFH4NKQWUaAnyMLOHDvMBbuvvvuynh8PtSG2wJVpvzGUnhYAWp5vFHDbeEbrYMiA4grosDRZBtJzpG+TydNop0ApmEMOM3TH8MO3Ol3nADiqeddnAn8if9d1Q4g5T7zzDMRLDMGqwDu7CItXbo0yuDmPbATOxPEA/Cpqp1561H1+bTJ6TJVW3W4y3Pg3ta/vFjuvPNO93gO97ivrHVMbmi7M7lVMbEJvJOciWRgfiQWEBcYG7OwyQtummpHJmwB9nSGU6nEDAs4KWP/YQfuorvwDoEml3dsi0KGRxqvfd7rO/UN77UdO3aEY8eOxfK4R9kFJO1kcYFTokiAq6g7tBOvexXtLDMuq7pWOwlVleflDL8FHLi39TEvLLbxeAH64RbIYgE4yE8//XSlEwne5ZUrVxbyTGWp86Cdg415NqESFKETNKm94q8DhmgX3+Kv0zbA+rCAkirsPuzAHRvxvMN3hqcuPf6stpOeOwBQSbeyXjseaH/llVfCnj174rPGglJjtOhCkjqy6L7jjjtKOcV4XqCSEaSa105lbFLntcqg6173Oq08XGU7cG/rT15+mzdvziRRNVxDwVtTxgJsdeOhKjqxdbq3Z1ZNrAJoUNp7gE2VNi7T50WuZfHBBE3f0iZlzBR/fZDbVsQeWa4ZBeBeJhGTgL+CtgHIZcZRe2ZUqRqxuKTcImV3y46aZRxwTjp3Ad77InXJeq9enqeFWy/v6fcaXAs4cG/rO16gt912m6ehH9wx3beaIxF58ODBSj3CeGM2bNgwsgvJNI1AiWD61sEFbqygM4F1bffD0RUdxr3rExs2rdtfFpQW6MKeXKLdF8YJXvO8Y0KLWyrL9UUPQDuyj+n7M2blDS5if66HAsR7rOxBWQRzUr90Rtey5fb7evqPdrnXvd89MRj3d+DuwH0wRuoA1FISkezaVMV3V+AiAdNFMisOgNkmrCITGd6oooCmn+2XnKOyIzI+8KxLEScvOOtnW/p5b2XNFA1kWLys7TYto1evGBDKFI0kb5+h1Q49hvHabmPGrrI857E/1/DeKspr79QGxgMfJa3K284mnq8FvaRfm1hHr1NzLODAva0vlAiDF40fboG8FqiD785LncnyrrvuGjnwroyJgBFt1eftk16fL8COp1ggh7oLsOcBPr2uexPvNyrAnXdHGZ46wJ8FLp7ovMGf3PuFF17oCNrTqkdK+pVlnFTFa2+/l1R0AO7DkoyJNtIuApR5f/jhFpjIAg7cO1gHrxggyQ+3QBELVK3vTh3kcWa7eVQ877SZ7WMm56rk6Ir0Z9ZrpBCj7K4AdeqtwFMH7FktefN5owLcAW4s9hgzeZ9x0Vl4Xljk5gng5r5otQPex9splP46u0RZdhPL6LV3GyXaXeB5Gia6jHI38P7wwy3gwL3AGHAt9wJG80vGLFC1vrvA+/z588OaNWtyT+yD2DWSSVOa8ya2QYBJk62+BSiygJwmtqtJdRoV4C51EcYMYz7vQo+FIwmTpHOepQ8B7Tt37gzHjx+f0EsvIK5ETN3qBri+9dZbw6pVq7JUI/c5yjZL3EueRUruG/X4AgUpe0KmHht+wG7nHvdxOsyB+4CN5AZWl2DVKlOFC7yPgsa7vE+0uShnt64hIeoA4ARQmd7aBjTloRPUVcdhKlfAnXGAN3pYj7KeZAWo8i21oolsldZq7wZ+Nea5RjtI45XNOQpGzUvZydq3WqSwGzdMyZhoP4svbOiHW2A8Czhw72AZXlKbNm1yLXd/bkpZQMGqAI8qPa+Uu3jx4qFO0ITnCY87Ez+Tc1MOaVpTN+qY1l9XH3fzRjalLYNSD8Y7/G3AZV4KyaC0kXrKqw3dhTwiRRYpjEmAH9dPBMaxKbuCBw4cyOyxziILSRvYbaqb0qekU9B7aGtdC4R+jB/6hj70wy3gwD3HGOBlgMfdkzDlMJqf2tECdQSrciOAI1vRRVKHN72rlFAGkCwPdj/rnPY2is7AYkIBp1UuyvrZzqbem3FA0B72xpM8zEc6rqPIIgXQR4wN+Q7GA+5FQHt6YTEeXUbBqL1yerFIYZGD2lDZrK5NG1PudW9ajzSrPu5x79AfnoSpWYN00GtTR7AqNhnW7KriefZ7GxwgIi8jYIefqRsLesBLEY/ooI/lftR/1IC7FikA97ySod1kIRnH6ayoeftzPK97ncGo49VRVDUF7g/TTpdz3fOOzNE634F7h/72JEyj9RD0orVsS8N5L+JFm6h+wwbelYiGdhVJ/15FX1IHAZG00oYrxFRh3fxljBJwZ9wJtBWhy+h6PNE8P+mESWVBOz0nqVMWFHwElvl9PxIXKqNyEQnM/COxd1e4wkzvbD2Id3Lg3qHXmCiWLFkS1Tv8cAtUZQEpzVTtqWWHaOXKlUNBmwFcnDp1Km5/s9XfSy+aQAnPP4BduvFpwF7VWPBysltglIA7Vknz1ItQQHR9OtOwQDuc9jLPlFSU0smY+HnhwoV9ibmRhCbP6jAFqcpxwO6LK8xkf1eMypkO3MfpaddyH5VHoLftxOvOVnXVvOhhAO9plRZxyHvRO/JS8k32SBYMknOsepHVi/YM2z0E3OkL+mXYD/HcFYybF2jrOQLAA94pT/SYKsYz5YnPTt24B8Go/QgQlWeaehSR0GzyWHKve5N7p791m/SNb3zjOlVg4Gtll/dF0d8m1HN3tgG3bt1aT+Fe6shaAA/R9u3bY7Bd1eB9kGkz8jCx9Q1o74WSDACE/uAjtRgB9kHJ0joKDxJjA+oHzwv9M+zzE+1VDgPyNhR5T7BjxPsAL/TBgwdzqcd0G1PamaKe0HHIMt4P0K56YiveG4yNbrKW3drWtL8rS6x73ZvWM/2tz6Qvf/nL1wXa+eaT5q4J1Ke/+1vl3t3dtdx7Z+tRuhOT6rPPPhvBYpFJeSJbMYktXbq0L9vWZfpQ3HYmKmgyVdtFddNWv+Tk6ANAhz7t774ybfJrq7GAlHyKJiaqpha9LQXQDRiF557mqWethRRXjh07Fg4fPlwpoNUim0XB5s2b+670ox0K7cgM28IOJw/vdT/cArLApK997WvR494+sfFvHlAmMn13eoEI7A+bSWlzr2Sths123p7uFpBMpLacu1+R/QzpvJO1sOpg2Oy1yHemtLrrkvwT2OAbQMQ33jneb+LSD9uEn68Hmnv2KAJ3xVkwJovsMgD0Xn755Qjaq+Z+s+jlOUWOlmRwVdBvyow+7VCg9V8koLfMvXtxrSh87nXvhbUH4x6TvvnNb74KuKcHiH5OB24JzNNEfm5/cDUBDjKoB1jdddddruU+GON4IGtZl8Y7xhg08I4tACt1cNvxPgoIiffLe6tbBsiBHFRDWOlRBO50I0BUUod5ZCF59nfu3BmzNjM3F/HYjzeM5GhAQUbPahOcAzzX0q+nzXnsNQiPDM4G3pF+uAWwwKuAeyezdALyOk+Ann9zXpp20/7wCMh3AvRN83bxIli3bl3MUOmHW6AuC8Dd3bZtWy0TDZM+HFnUkZowuY5nQ4AG1ADeAUW0q9vL5T0kDzvPsegxAA1AjPPX6xrN9ZQ7qsAdoIbnnKDLrBxynqXnnntuLGEV7wDm4SqoZ/QDz9Mdd9wRue2K09FzVU/vZytVORaUSbWK9ma7c2/Oon3Ym/71wy2QCbhPZKb27Rv9m2/pIet6JmZ+F1cMrZ/bqTjpe6U9973uKl5Qq1evDsuXL+/1rf1+I2aBo0ePxm3tOhav8mITQNZE8K4Jl0kJdYoyoFrvHNosL7t2BJnIq/Q8jtgQ7Wtz6VcWuPQl8Q+jcgDSeC6kctSt3dgITzveWZ4jLV7bNde7ldPp7ypry5YtYcGCBfEUFhXsCrCwaEJQKPUBuEuNp0g7m3oN9se5QfucMtPUXupdvUoD9zxVlSdM4D19rSSm5LXnHCba8bwFdYN66sMLav369Xma6Oe6BQpZALm2vXv3Frq220UCtE2kfkm3XZN/0S1uKcOIv572rvMe0Xulm638782zgLyNowbctdMACO/Gc2fxv3///rGdK3pRz316Li3Su9qxIuYrvQPNM3f69OkI3JtAT1GAO/XFSTGMXncWZ2ATP0bbAj0F7uOZWoC+/e9a5Wu7jwdTgD3tmWsH8VVx63kZ3XnnnaM9Qrz1PbMACZqQbqvjEHBtEv1LW+9M/njb83rtBCjwrmvSVgZF56/XMYr6U6aAO+91PO517Ez1p2Xd7yovMuO6UxAo4JncA7t3746ALm0bzas8H0rklNd2esZ4b7TvPtMv2hXoV5bjdgtKBnMYpSFpq2RCu48cP2OYLdAI4D4RoNff2reHeGHoxdQuZ6mXk8BKJ4lLys3yEsNLmZVfOMwDxdvWGwvUDd6Z3DtNwr1p3c13oS54yPGM4SHP6m0HMCjJjBb36cyJw+Zp60ffNOmeowzcpbbE89GeSVig/YUXXhhX2UWLY+1cZ5nz2udcAlHHo4w2jS6jdwrt7bZL0aQxnqcueN1ZjPkxuhZoNHCfqFvG49anefUC7uN59HmJjSdxKWDvwH10H45+tbxO8E6bmNzY8t64cWO/mhjvi3cM8AEo6SYpl972B+wrNgbALkCTFfj3tdF+89wWGGXgzrMKj5yxnaZ/8NzwnkDusRsYpww+8rpn6QDNrxOBdsqhb0RPgzLT72dQXHAWFOPtUmRpf5PPoY2nTp0aixdscl29bvVYYGCBe1ZzCLTrRZQG/AIDaSoO5Sqgjd8DbrQ9K8+9zslaBz/PLZDXAnWDdzw2aDD3S3FGYAy7oL08EfhQhlMmY/F1ASGiw3QDLnlt7+c3ywKjDNzpCWUGFZcc0I6XHYpMtwWvwLWSvWWhkWYF7RolLMD5QHfr926X5nTod6LLDOP7QTZvd2A268n12tRlgaEH7uMZrh3Ac14a3PNy5IVJEhteSPyMxwPvYJpTLw+DOPftL0Z5/evqQC93eC1QN3hX1lAUZwDPvTzSXNROnkBNwCwweBb58KxJO7rfAKGXthr1ezEWoAeMIsedvucZAIjyjOJpPXDgQFSbyQLaNa9J/KGbalNe0E75PJs8zzyfLC76fYhGx04FcrjDSHV1ech+j7L+3n9kgftEZtfLS8B92bJlY1rQSDLxElSgLC8rfma7Xt59qVjw3R5t3ymQtr9DwO/eZAsIvNflNdJY72XQqgJJ+cYrlgbhUpziOVMci/TdRWuryxZNHgejXDfGKECVo328jIJdBNKOHz8eUI9JizRkbb/mLCm1dbpO8SJ5Y2C4DpDMdxPoMlpMSBaz6syxWW1e93ks6Hgu3Otet6WbV74D9wn6hAeDtM4rV668yRsvL4YulUdQQXO8HPUzD5Wi/flZ2/tMQDoEROS97zdPsHnDdLRrJKnIOgErY33FihVh7dq1tRpbwXIAc3HbaZeABYtlnid5yRS06s9Erd3S6MJHHbjzPKAag+JUesc3T6cxH2ke6hTXJdDeLvmY5R66FqBM/fj0+6C9UuRB8SYLRajfdc57f+yOzXmX+jFaFnDgPkF/8/DzEuomCdlOh5HnXeA9HTDLC0Q0AZ0HSOHljLdCL+ZOYN7By2g9nOnW4mkjuUrd4J1JbsOGDZUna2LsKoiUsU56ci1epcHOc6Hxz7lOhxnd8Z5u+SgDd/HZ8bYLcPMs5X0PyIGEXduBu4D35s2bC2cKZ46Dcy9eeRPmKsUGaDGR12aD8PRhd+hT7nUfhN6qro4O3LvYkod969atlVlc3F0KTAN6/s3qWZnR0t53yeXpGr24lQ1SChtpr4Jz6yvrssYUBNh98cUXc0/aeRog3jvgXRkS81zf6VwWpnxQwMA7xAKVwFi2eZXWPa2aMYyc1LI2HOXrRxG4S+qRpErQUHjXK/FO0QzAUpfRvMGYEmi/4447Sj3v2kkjFoHFfxOeYXmkaTfvnGF1BDhlZvTejg7cM/R53ZKQ8rzrRZr+N78D3OilLRoBoD8N7gXUpdfbHvCXBveUOYzehwxdOfCnMDFu27ZtTF2ljgbJO1eUOiPvj8YkQXUvvfRSOHLkyFh1CfpGkhJvkbzrRTyJdbTfy2yWBUYNuPOOhx63Z8+eCID1rs7CU5+o5wTSec40d+CNRvKxikW6ACRlNoVXjtedemHHJlB46niy6Nf0Ln4d9/Aym2UBB+5d+oOHAknIXqtuCMSremkwlPaU8JJPn8tLHq8m5/NyFq9REf9pcCQPffq7WcPTa9PJArykn3vuuTgh1elFovw0daZ9gdlpjDKWFDzHOGS8Iaf69NNP37SdyyS6ZcuWV2V79B53C7RbQJ5T0Qmb4M2tq5d4tqHEdZJ6TAPvIs+9dnvl9GFOI36rCtCOPaTmwnNP2U3oJ9VJgfBNoPDUMXZoH04dOfjquIeX2RwLOHDv0he8SJHLq+rlVmXXp+kwAlXpl3Oa98aDzZYr7ZGMGMAMz4iUGtplLttBfpV197LKWYB+3LFjR3xZF5nE03dPj5N2rqQWfui9L1y4MHr/NElovHBNeitfZeNJZ4sa4P6DH/zgpgYD3O+55564+JCSTDmL+NXDagEBVsY6gDCrDOIg2SNNjVE24U4LmLJ0GQFZZBLXr19fuUNKAaHMKd2kJ3vRP9o9xKa8j9qzz/aiDr26B7aX+lKv7un36Y8FHLh3sTvAYvXq1eOmfO5Pt+W7azuoFzgTCAPQ89ArSFaAHdClc0W1kZxYGiwOY8R+Pgv3/myBGcD7sWPHuoKZdvpVpxqnx0k7sOdveN+XLl0aF3ppVSSdm/ZmpXdxGEcoYrD9Lw49zxSLYVdE6P3YGbQ7CnxBqyKnxrABd2VB5fmYaBGu55Pz9R7OS3kEuGM/JB/rSJik3RHmTRZZZZ0KVYzVtNddeSCqKLdpZWB7zeVNq5vXp1oLOHDvYk+lh8fjOGxHJ6AmoM7koOQ3tFsgPw3OdK6CnfBmcKTP0c95J5hhs3We9nSiRbVfr3NYcMGFPXTo0FgugfS52L3di95eVrpvxttKlmQjOzQ8C+kdqG59K0UZPKbUFyBPOcqEmsc2fu7oWWBYgXvay541oVKaLpMnJkTvAHbNkDjm2WMnrA6vOGVL7lVzQr9HLXMZu5TD7nX3xEz9Hmm9ub8D9wx2xkPRTRIyQzEDc0o7dSIN/ljI8BIUJUegXooFynDJNfyMZ3Y8ictR4tanPd5pYN4OqvXvtJdIoLk9wFgUFSZfvHV4tds9XGn6UzeArQGq/u50vkDUkiVLYlZhAHiWg7IENDR2ui0ospTr5wy/BYYRuMvLrmc267OpZ0c7V1k427qG55UP10Id4Z4sorPeO+tIU/nUjfd/1eVnrUf6PGwAcGfuYsHShJ2AIu3Icg1ji4WgUxCzWGswz3HgnrHf6laWyViNvp7Gyy/Na9bPkrXUBJuuJN4XPK0KWBRYZzGkgF+uE6gTwMsyIbUbgzLxqHAtLy/u3YtgHb0g0y/K8Wgn1JntTAWWyi46X1xxBXWOZ4e0vbR4gjJDYBtldpqY0v1XdiBpUUbCpibGf5Rtn1/fHAsME3BPe9l5Lxah/WAPKaV0oynKQ4/jKf2c8g6iLryDi7xrJxod3JOFAXVkYVCkjXWMPum6M0c0RfWmjnZSJosUSUvXdQ8vt38WcOCe0fYO3DMaKnVa2rPa7sXnJSpgLd6lvEiSspT6AZMTQFQqBWkvskArEwQH4JVJg0kKDqfu0177Tt5eAdu0R1zXaZeBf3f6O7+nvpynOqk8gXP9nh0IaTF38ka1y3zmmVgBA4B3aT/n77XsVwhQwXvP433Pfgc/0y1wQ2v89OnTEWg2hX6Rt2/kZT9w4MCrkiDlKUvvVd4rE1FdOA97QY1pX1wriFQgNs/9u52r+uH1pX6A5DzvsG7lF/27FhTDruuuuUiLJ9/ZLDpimnudA/cMfcMLF2WZfkhCZqjeQJ2SBrPtIFieJCaVtJSlaDdMAvJMy9MECEYhgfMfeeSR8Fd/9VeBLKNIDX7wgx+MgcVM+J284ZQBF1N/U9kyaCdQPR5nnN8r0VD6uvYyilBX8nYwnhZ00wnm64W3i4kQAIBKhXvf8/aWn5/FAowxJBKhOQyaHncVXvZ2G6U13Tt53XmX4cxAyrgTnY2/s7jnvYk9qwbWaWlI+qwX76Es44i+ANBSn6w0vyzlNvEc2kof92LXuYntH+Y6TXrooYeuD3MDq2gbQJJ00A5KqrDmxGWkvdkCyUwCmqjaKSj8e9myZRGc/9Zv/VbYu3dvvAEe7fe+973hwQcfjFQdQKzKY5KSF1ze/TQgF7hOT2acJ0oP5bcD+PEAev0W63wHeffIvNgLD6X6DbBQpTZ0v+zn922WBQYVuPPu4RnU+6cqq2q3Kx07knaEaBdsIi11nBaAWJ7ZOt4RSsgEz70pMozyujOnN0Vrvqox0akc2gl4d697nVbufdkO3DPYnBcQ2eWWL1+e4Ww/pRcW0HYsAB2PDlk5P/axj9106/vvvz98/OMfj55wJigB7vZveayaEERVte2UgTHd5qrvkS5PgEISqk1IwlJne73s3lhg0IC7sp9Cixkv5qSM5fScyUkhRwL3xclEVuJuh7zPdSmtiDrIu7cO6clu7Rvv78zn0nWXcELRsgbhOnZgNf8NQn29jt0t4MC9u42itxdv+4YNGzKc7af00gJSRsCj9du//dth165d8fYA+gceeCB63DkHz8OoHnj90HvnBd4rNQUFprVLR45qH3i7y1lgUIB7EYnHopYBGCsOSHz2PLtdaTpLXd5neXyb5HWn3fQT70UWFHVIYhbt0zquEy1qlOfAOuzazzIduGe0PlQJAlT9aJ4FFPz0ve99L3zuc5+L3vd77703vO9974s7JWwVjro0FhMVi5rDhw/3jG/q9JnmPSuDWqOmA3cBdvIpKHtl3Tt4PF/cl/sAvInrybvDxQIbACtgXQfXHYcB718oOVWXX3Q8a7eB+jB/9MqhUbS+Za/j+WFcOt+9rCWbcb0D9xz9cPfdd+d+MeYo3k8taAEmLmXyPHHiRAw4JWCViYKfpfRSsPihuSy9fZ/m69fdQG3r59V+r7teXv7gWEAeUkBW04IKAaYExNdFixmvl3iu8KLCZ0eWtQhPXV73dEKmqkcFfcd7mEVFkwKLqRMfxpNinapue5PKU8yB892b1CvF6uLAPaPdAIcoyzRt0shY/aE/jf7h5asXsBJFMWn4cbMFWNyQbbUXkpHpO9MneLjYzideJK930PtxdC0gj7uy7jbBEloI42UXMO1VvQBh8+bNCytWrIiBh3jci/K1BejqClJVNs+mebepVxN3A+ocQ9phqfMeXnb9FnDgntHGPOB43F0SMqPB/LRGW0DUGYJXi3jqyjRO/Hc80DSoZAAAEtlJREFU8A7gy1hydK5tEnCvQ94xa0/KWwpoR+oRMMzzxPxEkH6RxbAAbF0JmWgbHn2oGloc1E0jymJPUY2w3SjIQ8omBKqy0HTPe5ZR0sxzHLhn7BdXlsloKD9toCzAFj+Bq3UoX3QzhAA82/x1Bcd1q4P/fTAs0ATg3k/ATi8JaCGSkFaNkcccj3vRjKCiFEphpupRwfsFLj0H4L3IAqPqOlFeetHSpHrV0VaVqWDVdFLBOu/nZVdvAQfuGW3KIGeLn48fboFhskCvEzalbSevF5OmA/hhGlXVtqWfwL0pgJ1nhAzF7flEeIZ4hvFqo5JSJABUwYvyPNfhEad+JNGi/k1JyKT3D7RBtb2I/aod7fWXJvqSU0nrt3Udd3DgnsOqriyTw1h+6kBZQHxdksX0w/vuAH6ghkvPK9sP4N5vwC4vO/WQl308TzWgGAoEQfpFAi0V6IqDCs99HcCa9wp15B5N0nWXPCRUHuhGvaYO9vxhat2QZ4rEhU6Z6VcPFL+vA/ectnNlmZwG89MHygJsZ7/00ksxcLWOybubMdIA3jnw3aw1On8XyIAKUjQIM6u1AMpQyAg65Xno13NAfcfzsre3RaCY3wPe83qNpfwEeAW4FqXcTGRjLQ4A701TB2J88c5TXhAl5cs6Zgb1PMY6fT7qcsmD1n8O3HP2GFq5riyT02h++kBZoN/edxkLzxwexmXLlkVOrweGD9QwqrSyAAuSrNUF3Bnz0E2gcgDYFbBYaSMyFqbFK8nLsgZvV+Expwy47gA55HTRNq+aMqMFBvdigdEk/XR2LfhItrLqtmfs/p6f5jKRPTd56Rs6cM9hQleWyWEsP3XgLcB43759e9+872kAz8+LFi2KIL6d4zvwhvYGdLVAXcBdHkfUlVgY4HntV+Bk2YRl1J02lEmmpAUMgLoOrzsdDVAEIOseXTu/RydoUcE3NuzXOOhRc8duowUb73unzfTa+sXu58A9h91cWSaHsfzUobCAaAO7d+/uC/c9bcQ0sCFIz5VohmKIZWpE1cA9zV+HusHY6qf3F9ANRQUve1oxJpNxWicJgNE2ZQPN6zWW5x5gXRd4FUCmbtCe+mn3dvvSD4wH6kTd8lKO8vRXk85VgLPLRDapV8aviwP3HP3kyjI5jOWnDpUF8Mbs27cvHD58uJYt9DzGSvPg8b6zre9e+DwWHLxzqwDunegweFXzgtsqrZdejKLLXpaGyRxFwCGguyjw1C5EXSoren6pp4JB+9kH7c4BBfrWlZCqyvFTZVkC77zr/Wi2BRy45+wfV5bJaTA/fagsQNbVXbt29Z0+I6MCMvCKAQDcCz9UQ+2mxpQB7vKuHzx4MHpT+Xe/aRDtu0dVLTyxE15T2ljUYy6db7zPdWmbp7nuLFb63R/pwSYbKs9Ek+pW9xOuvmfx4kdzLeDAvUDfuLJMAaP5JUNjgaYEr7Z7yqgXQAMKDXSDqsDQ0HTcADdEiXLwBipwcqLmCKyz0IT3zXX99q6nF5t4w8kJwjitGhjKY849oN8UoXukve48U3UcAGOUXKhj0d2BOuo1qtrusmVattM573WMsPJlOnAvYENXlilgNL9k6CzQJPpMO4jn3wACp9IMx7ATmAKIE6TciRctKgyqKCjDNIG73j4uaQdgnd2hsrSY8XpWHuMyCZkE3ur2ulNH3iNNjFdh/IjrX0Qbf5CfPPqfRRWLKz+aZwEH7jn7xJVlchrMTx96CzSNPpM2OMBDQXAAPhK/uCd+8IbkeMC9HawDtCQj2pRW1kWLmah9Um4BcBZNKCS+PB73urTzeT6ZU9kVqEvFpug4UN24nvZXvTNStF69us7Be68snf8+Dtxz2syVZXIazE8fCQs0IcvkRIYW8JNahHviB2tYpoH7vHnzIjiXZ72JYB3r9lMFSSntBYiLKLdQf7zOAGsWvHVRjbgHILmujK1FR7rGHPVj8VOUdlT0/k24zsF7E3rh1XVw4J6zX1xZJqfB/PSRskATsk52MzgTMhMSoIbJWJz4pmVz7NaOUfo7791jx46FI0eORCDJ0TTPuvpDgB2gWxePvVvfC3SS+ZUg1aK0HGxMjABe97o84oB2Zailrk1RmNHiSzZg8cLiYtQOLQJ5t/vRDAs4cC/QD64sU8BofslIWUABrCS26WcWyixGTwdgoU6zZMmSOEE7pSaL9eo5J02BAawroyd9VReArKIl1JuxA4+drKdFAXMVdREglre4iNddfHnsXxcPPe3Zxl5N45NjR/je1LMulZ0q+rvOMmQDB+91Wjl72Q7cs9vqpjNdWaag4fyykbJAGsAz+TedJyoQobTn8sbTaQ7k6xu6aaCO9/XkyZMRKEGDwQML6ARE4v0E2BVRSqmr9tQTYAPohMZTZ+Bp3jZgL6geeLKxW5FDAaQ8E3V5xEXJUDxKk94T6t80F79J469Inxa5xqUii1itnmscuBe0K8kymNT9cAu4BbpbAGBGAie0tAE5RUFE9ztVe0Y7kAdQrFixYixdez89qtW2tHelyWsHEIKnPh5Qb69R04C7AB0ediQqmwTYZTueNYC31GGKAE7ayaJbPPS6QDX1xLONPZu4q4INqKPkK3v3xDTnTpJlxRZ+9M8CDtwL2N6VZQoYzS9xC5gFBolC06nD0kAe72CaI8/5zpO/2WrtID0N1vEGAyTlUe/2gDQFuA8CYE/bEpDFp4zXXTsi7HxQTl0H40O0HI2Nuu6Vt9x00qimBdLmbUuZ8xW07OC9jBXLXevAvYD9XFmmgNH8ErdAygKDEMSatcPawbxSxbMjB2ceDyWfYfbOpwE6dpMnHQ8qYEwBwVlBeifb9xu4p4NOm0aJmWisYjd53QHdRbzu8rRSDmO6rh0zLRCkhlOkrlmf2yLnpRNTAd6LxA0UuW/TrhG1CXt4kqbe944D9wI2Z8sQvuuGDRsKXO2XuAXcArLAMAH4dK/KK8s3kzueeX0D4AH1/FugXt9NHRkC5nzrZ8A5oJwPAJ1DwYx5POlZ29wv4J6WdSRwGVrMoC3C8I7SbwDuosGfzHv0eZ3SiKLl4BxT5tes46MX57VLRNalb9+LtpS9h/pKC/Oy5fn12S3gwD27rW46k4lp69atBa/2y9wCboG0BaQDv3fv3rhVjme2SbJwVfWWPM98C9TzLgHE8532zgMO0/Jz7eA+zTXOyjtOq0J0+pnfaQtcsosC5wBnwBvfnCdw3itKQ6+Bu/oIDzP89bpUVaoaWxOVI5oHz1SZAFOp+7DjkHXM5W0fdSXugWeCZ6BpXm3GBc8Euw9SmRnGd1WWfnPwnsVK1Z/jwL2ETV1ZpoTx/FK3QAcLAAiZtI8ePRr1o5suJVl1J8q7C3gRcOQegCSBfgH49BZ1VkoB5eoAhOvQ75Vplt8LjPQKmHezpVRm6lSV0U4JdVm4cGGUdBwWNSG82Hqeiu4YMD5QqeEAtGYdd936tv3vUsOR171pwBg7KGAXOzRtcZHX3mXPxxaMC6fNlLVktusduGez06vO8gDVgobzy9wCGS0gGg1a8ID5ujI3ZqyOn9ZnCwAKlHSpasAowAFQFB1m2FTDWJydPn16LN6iKNgEpEmWs66ERKJciVNPXZsG3rEBtmgqH7/Xj6v4/2nnQK/rMCr3c+BesKd5aNevXx8TbfjhFnAL1GcBeeF37doVObYcdQXH1dcKL7msBaoG7mnvuoJNB5kO082+4mejkU97i3Ld0+oq0G6KLgAmqq/6Bi9uGhg3DbwD3HHiKXFU1QvKbn3atL/zrqbPPFFTvT3jwL2gfV1ZpqDh/DK3QAkLtHvhxQ8vUaRfOiAWqAq4i4IESFeCrWHzro/XpfJkQ/UoA7q1mFYcRh2AOh2oyiKjiYGgUuzBoSDefx22GJBHNFZTCzswklNn6uk5B+4l7MrL5K677ipRgl/qFnALFLFAmgsv6UGn0hSx5OBcUwa4p6UcCTaFuz7M3vWJelWZUJVIqAjQTEtMUk5dO2D0G893EzOqysYsgvC6804a9WBV2YR+Q2nKwXs971cH7iXt6gGqJQ3ol7sFSlqACfPEiRMxM2ta9q5ksX55wyyQF7gLrAP68IbCXQe0Fw3MbJg5CldHmuyAKuUZyFuYqCyAakB7GaWabvcWlxxKDl73JtJRpD9PW8rsZHSzxaD9XQm1nPdebc85cC9hT15emzZtip4bP9wCboH+W6ATiHdPfP/7pYoaZAHuDtazWVpAs0xisLQsIguAugJI5d2HO81cW5d3P5vlOp+lsYnjgPqxC9HEBUaZNha9VgpBaRWromX5dYkFHLiXGAmsJrds2TI0cmElTOGXugUaZ4E0iNd2tnPiG9dNmSvUCbinObQAJqgK7lnvblJx3QFVond0v+rVZ/CMQb2hPMqpK/+CZCjpb3m0i1B8irQx6zXKMwAuoI5Fg3+z3m+QzlOmVcabH+Ut4MC9hA09QLWE8fxSt0APLdCJE8/tm+i966FZBupWAu54dvlZCavQWUfdCwrMqNNgsnZoWrWlrIc4rayCp7kuQC3PbRluflb7FD1PNCTAO7sD1NWPGxZQMjcPWi03Khy4l7AfDylbhLfffnuJUvxSt4BboJcWEIgHcBw8eHCMF+/e+F72QvZ7McnzrgUQ0ndz584NixYtijudAPW6Mnhmr+FgninVFimiFF3ECqxiBYBqXf1BffHuA+AVEFvXIqFMj2oXgl0Cjc8m1rNMG4teqz5U8qqi5Yz6dQ7cS44AJvutW7eWLMUvdwu4BfplAQF5AMyRI0ccyPerI1r3FVBXxlYoGHgvAezwnJcuXeo0hIr6qIqgSu2E4E0leLTOzLaivNF87lXXIqGseWXXJqvhlG1jmetlH6fOFLOiA/didrvpKleWqcCIXoRboAEWYELRpNIO5JmEmwoUGmC6wlUQbQOgzgegjqcSj3paBQbQduzYsTB//nwH7oWt/eoLRXUpw8uWJxUJQPqsTn43YI/7ANybHASqekqDvo5EVRUOg54XpaBjFnxOnclnfgfu+ez1qrMZdAB3V5YpaUi/3C3QUAu0e+QB8Er77vSafJ0mkC6eOgshJUICkE+kcsJET18A2pB3dNWOfLYf72z6hJ0MFkYsmooCTK4/depUBNMsAurqHwE+nsEyi41qrDd+KdiV8YoDgIWo+P9Om7nZZsor4Koz2UekA/fstup4pgeoljSgX+4WGDALdPLKMxkrCQvNGXVAL7qLgkjlTRdIV8bNPBx1qXYAhPDG1wUMB2w4VlJdwJOkDItmKBVlhkVAGqhWUsG2QkSZYUwA3pu6E5ZeZADcsYsD91ePCPqT8cfHj+4WcODe3UYTnsGAYzLyANWShvTL3QIDbIE0mJeXjaRQAvTyNAvUi789qE3W1jbAhJ/TSi+0jXeiVF6U5Kes4osD9/pGS9rrTj+VCVQFuEsesqj3vltL9TyxWOZgp6CpCzkF74IVFAPg4P3VPZyOlXDv+8RPgAP3bm+IDH/3ANUMRvJT3AIjaAFAPIe88QL1kkVjguJ3TOR4PTWhC4Tou1cTfTsgp+4C5lp0KIOlaC3ymitYsCxAH2+YOHCv9wFi91i0jqJed2ooOhPjRNruddVcz1WZRFJ11S1drnYIeJbwvLtM5PhWl2a/B66ObyMH7hU9tR6gWpEhvRi3wAhZQMA+re7Bz2wZp38nz6IkETFRu1cKkK/yOpmw3SOZ9obqZ4FugXEAUVq9g3/r0+tucuBer8UVYAp4L6NB3kvZRsYEHn6OJqvMaEFDXXnW2NEouqtR7yhoTum883gP0sd+3GwBB+4VjAgPUK3AiF6EW8At0NUCaWDeDtInAu0U3M4DTv+7qRzhtEEE3BWcWhcNo2snDPEJ8pZL3aco/YRFJf3EQlOZTusyG/discF4YMHZ5HGBfbXQEL2nV7tpddm/znLlxMD77sozNyztwL2CUecBqhUY0YtwC7gF3AJdLICTBECIAk2TAdqgdqR4xgpULUp7Egf9zJkz0RPOp+giIIstqS/jgkVCkyUiaQt4gfoC2Ju+0Mhi+7rPkZqUdiHrvt8glO/AvYJe8gDVCozoRbgF3AJugS4WYPIGDKIq48C9nuEC6AYE851H9adTbegvPMwKUK7Luyx6Ti/uVdbq6SBMxnCd0pll69qk6zUu3fseggP3ikYmq8LXve51FZXmxbgF3AJuAbdAuwUcuPdmTIjSIcpMUcCNUwugRXl1K7+k1VuaLBGpHlTiK3YI6t6R6M2oqf8u2slR3oFRpc84cK9wrHmAaoXG9KLcAm4Bt0CbBRy492ZIAIik2CKve1HwrgQ7BGPWrWMuTjRWaronW7sEUpUCvPsuUrbxje14FzC2RlE60oF7tnHS9SwPUO1qIj/BLeAWcAuUsoAD91Lmy3WxJAwBlqK65CqgdbKSEFFOL6QQ5cmWHn2d3Poi9khfg20EQLWwaXJ9y7a36usZo0oeNkre9/8fVCQ2/jzXHf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8" name="AutoShape 6" descr="data:image/png;base64,iVBORw0KGgoAAAANSUhEUgAAAu4AAAGlCAYAAAClanP4AAAgAElEQVR4Xuy9B5xdR3n+P6tVb6tuddmSLcmS5d4wxTRjbIjpEGoogYDp/PKnhCQQeugJhA6hJsCHQAATjMHYGBsbF1yxbMuyrN573SLp/36P9IjR2VtOvXvv7hx/1ne195w5M+/MmfO87zzvM22rVq06vHz5cjds2DAXjmItcOjQITd06FC3cOHCYgsOpQULBAuUYoHDhw87frq6utyBAwdce3u7Gz58ePTZ1tYW/RRxcI/u7u7oHoMGDYruMXjw4CKKDmUECzSFBRjfu3btcqNGjYreg4zzcPS2AHZivuFzyJAhx+abMm3V09Pj+GH+4Z7Mb3zSR0XNcdSfeW7Pnj1RuSNHjiy07Lh9Dh486PgBd+3du/dYe2ibfmgbvwvvUj/+xnVcQz9gF+qqa4roh/j7JK+d25YuXXp4y5YtUSXDUawFGAzjx493s2fPLrbgUFqwQLBAqRZgQteLYP/+/dFEL/CR98VG2bwc9u3bF73QRowYEUB7qb0ZCu8LCwCgACyM846OjoAxYp2gAEFnZ2f0Dc474Jkj7xxTqb8VlMBB4If5jXlNoL2MMSLgTntGjx5d+C0YY7SD+ZR74Yhw4CxyEAyphG39c7E79eNvlEdZgHjme37ok6z9obkee3PI3nkN0Xbfffcd3r59e3io8lqywvUMqDlz5rhx48aVUHooMlggWKBsCzCRKyLG5M2LgMk8a/RdkXZeDhy8FPSyLrstofxggUZbgGcHYMoY13PT6Do04/14/hXd1RygVb0y6itAqvtyT0AkgYMyV0KY73Dc+CRAkTdATDkcmpfBWJpTmZsB4WpTLbDNdYB8rgXk++f6tuI8Dq26prGVQDvjnzIVxc/qBPjjou2WW245TKHhKN4CdPqCBQuiTg9HsECwQGtaQNF3TfRM3oAQXhRpJ2HRY7CEXmRpy2hNK4ZaD1QLsGIFxhD4Gah2oN1axWMu4bnXPJIX0FazqR/xBbQzdwHambvy0jWS9KNWFRgDAOQ8QQpF1XF4FB3HbrRFc3FSYE0/QOHBeamEz1Q+5+l+3EO0onpztt4ZOC2c66+mJLFbrXOoU9vvf//7w2UNmrwVbOXrmagYRKeddlorNyPUPVggWOCoBfQSAnzzu5ZRk74sePEQfWHiLTL6EjooWKCZLaBxr3yRZq5rWXUTEAQEMgfIicni/Cepow88AY8CtwKeScoo4hzVY/fu3VGgIm0upQCwv/KpNviAPW1dmcOp09ixY4/lL1Urg3vTZ1wjx0f5ANWuUURfq7R56Db+PXiWqEfbdddddzitMdMaaSCeT2fD6Zo7d+5AbH5oc7BAv7WAlpuJmgHANZnXisIoEYxPIk9ZX9ii2GBc//dK/453QDz5Vf8OSbH9dqg2RcN8PrGivU1RsQZWQrQYnllxp5M6/GmrqQAD4JFI95gxY6I5qq+ec+pBkjLOCuA9ySG6Ctf6fHxx1vMGmwHi8NiT5l74q67UR0EbzeP+3C/Qzidt5tw8h8+9p978O0Tc81i0xrUYeObMme6EE04o6Q6h2GCBYIG+soBeLLwY41EYJnG9lLVULdUILZlqope6g0C4z31l4lfiGn8X31JtFt9T/+ae8XN8+8Qdi0qOhl6MBHOUSKWXpCJcgfrXV6Oude+rZGyNq9ZtSbqaC3jq+c6b7Fjr7gJ4zEmaG7C3aDHpal7c2diA6DbzBvWpNO9U4q5rLlMOQJF8fOZVViIUcU/SWtmXuV+0SeVu+PM95YoalifS7q+ayHmR4xuAe5Iey3AOA2Px4sWB357BduGSYIFWsYCWLiVDRjSdqJLUDpjQeWlJnox5QcvlAuVM0ALd+p32+y+qsqJzcTsr34lP/3fAO231E+gEwqS4E4B9q4zaxteTsQSgBICwEt1X0d9GtVwRWp5xnhs/GbQePzpLHaXgw9wiGcMy5B2z1g0wyxxJ3/vRcuwkgCq1GyX+HwOpXiAky/3j12hFQmpHWeZW0WfoW9FhGNNqg+bErH2t94f49ZQjByayzx/+8IcjabrhKNQCITG1UHOGwoIFmtYCisBIE3nnzp1uzZo1UVSGyRxJWA4mdUW/iowe9ZVhBO71qReuXmTQiFim5yDaFiL1fdVTfX9fwBLjf8eOHZHKWl9Hgcu0iNoKaBfgEl0iK5CrVV/RcKQDr4TXiFJR0L4TeexFHQDrWpkUuPWVYZgrJbfry1OWUX/dNw9wxx5yzqQBr2Rf0WOy1j2+CuuvOKgfAnDPMyKrXMvACBsvlWDYUGSwQBNYQBMrL2Z+tm3bdmzjDyZz5HW1NM7kzXIs4L0WjaUJmlVoFQTmFaUXiACwCdDzexnazoU2JBRWmAUEmNJwiwu7eQMK8iPHzAtKxi1jdSF+L+YZqVRliSCXZR7qRfQZe8BzxybwyhkLqLpo1VF1L1MSU23k3uLcF7ExmCiN8X050iro+I4Mzhh2q6ZiE4B7CSM2bLxUglFDkcECfWABAXAiQkzMTPhKEOI70UMUbeFFZbtRH1dTgOrEiROP8U77oBlNc0sf0AM+ZD8cG16iITLfNF1VSkUAJFBm1NdZo5KlVC5noX5+iqLeZYB20SjEsy7zXjlNEj3f4KGtW7ceC1xQ38mTJzs2/gSwKyLfqLFAPxFcwYHIkzgqmo9WPNTX/NunttRLpPVpMaLeSPRAq5jxfgjAPe/IrHB92HipBKOGIoMFGmABRdMB6UQGARm8IJlctbxf62XMJL1+/fqIx66DiDv0AHHGG9CMlrqFEn15SSkyz4sLMB+AfEt1Zd3K0r9K3pMkat2LmvwEjV9RYwSky4h8+zk1mEXJp40CvWm7Alswj0KR8o8pU6ZE4DbSJG8wncenbKWNivttUF6B1MWkMKO/S7NfILwSgJfoAGWIIiSBgFq2DsA97UhMcH7gtycwUjglWKAJLKCIOpF0XjAs3/L8SrYtbcSMyZcXONEkyiCiNGnSpKilcRWYJmh+01ZBLz9F5QOQb9quSl0x7UTMs9XqUtQC7cwbUozKAwZrGZNgAD+SGaynJZ66Ywq+gH6mf/mETqgDoD516tRjHPGCb1u3OOpDxJ3AQNa+UoIrgR0l6fuOmvIctHOweO96nyjKzjuHc3lPCLAncWQCcK/bzelOoEPCxkvpbBbODhZopAWkqU7kjwlc1BdFyvLWRTxNzQWKvpcRgctb11a4XvQa8XrpJ7jxgHlWMsLRWhagHwE8HNqivrVacKS24jbzfGv1oIzdSH0FE+3arGTPZrOb5G9lG0AogQvmWe0Wy7PLD0n84pgnAatFtFX1U5J0FuAuUC7xgVpjWI6d2i7Ouk+v8dVikrYxAPeklkp4Hh0VNl5KaKxwWrBAgywAWCeqLo46LxYm4Dwcx1pV14tI0XsprTTqBdUgs/bJbRSN19Iz0apAq+mTrsh8U55Hcd15BlvpufClHiVEUUb0WwBRkoBEZLFVPc505k7JcSF2oL6Sv9RKmSQdiUr70olEmgGzOCKi++S4feJLFSlHopc5I60tfcWguIZ7rUrQdu2+yjtBfZnVcQnAPXGXJzuRzmEZaMaMGckuCGcFCwQLFG4Bn6vOMi3PpSbMtPSXPJXTS95PZM1TXri2twW07Ez/AgLY9C5w45t7pPgbE9FXjXwm81hGEVtW66izgGnRq2nYR1FZRdllo2ZzchRdZ47VDq1yxjQPsyKh6LbmRG1Kx7+loFJ227gXtCbqicOfpt/U99qTI+n1Ct5gC1861+/XNPVg/AbgnucprnAtg3fBggVB5qxgu4biggWSWIDJEaDOjygqUi5Jcn0Z5whYKgqVdpIuo079tUw/MQywEEB88/Y0zycgihXqPDtMNqqFPL9EiXnHy9koQ75QPHY+AcBZo7Jl20XOl3b1VOScvlRkGwdHG25VAuWKRGNTNq9LkpiZp13UGYoO90q7SkI7Ae1yMuo5mwL6kr5kPlL7fC17f4fqpI5LAO55RkGFa0NiasEGDcUFC9SxgGgwgHVeFBxF6PMWaXi95PwXU9JJush6DKSyKoH4gbBrZ6v0Mf2j3VTZqCstbaGR7aSugPb4LqhF1cHXZVeE1ufNF3WfIsrxVwMoT4ERqarwN4Apc7Ecj2p9K0lF7KpVjDKVcnzgnpSiJQBOm0R5rMeN950axo6vU499tOogUO87PdUkINV3kRJP2Dm1iKF8pAzx3RYuXFhcoaGkYIFggV4W8DnrREH6ggaTplv8F7MSlNJcH87NZwGBeCWCkTAXElvz2bSIq4kqA9gANs2qMANgU3KhuMn1wFUa2/jUEeaxRvO+k9ZV8obaNInrcC5kC8m58qzRp/w7KQ1K4JjxwPV+FDpp/ZKcRxvIcyLinjS/SfkYlC/1l2r3onw5pHJqlJdQKVATbzfXYDM/+di/TisUAbgn6e2E59BpJDzMnj074RXhtGCBYIGkFvDVYNjQgxdIUUowSeuQ5zwlNvGZdpk2z33DtcdbQNQl/kqkVzr7wU6Nt4BAHs9EM+q6A9pZFZDGdtGUHl91BMCuhMdmWo0TuFTiKXOuuP2MGL+uAq18Sh4zzaiSTj0AnnsA4ItU6qF8ElOTAHc5VASG6P9aKwE+AGfMyEZJ1H+06iDKkb9rKveU3r2khql/AO5pRlWdc8PGSwUaMxQVLHDUAnEqjJJ6WtFAWgbXS7oV29Cf6qzdJwEZ8OEDlabxvauoezMlFIujLck/AbEiraMIdiM04LPWW2AS50WrDbV46IB7BVTozywHoF+rHMyTWRyASvcVECfijrNei6OuFVLtgqr5uhpPX/WVjbIGZkSxkeOCg8GeIFpRJjCMfQJwzzKyqlzDgF28eHE00MIRLBAskM8CvNCYZEkmYmLs6yTTfK05crWfsKSdWJspulZEG1uxjHgUfsKECUFgoEEdie0V1exrXXef0sacQ5Sz6FU93UMRbNFC6iU7Nqg7otuIxy7qR706+hFn5jOdn7XOWp3099gQJz3rfKnkYkCxEmGr1Y92a8ds2hKn1ShKLmqPHyXP2o+UqXcE92fs8f5jHOqgbMB7AO5ZR1aF6zDwkiVLWkbaqsCmh6KCBQqxANF1XuKbN2+OeJKtHF2vFvXRS4nv45EZQAyHZMNov/SP+bteWkzqOlfnJ1Gr4RxdJz6t/7JQGXzq96wvokIGRB8Uwgsb20CjCVz48jtA0W1RDJJyj4uumQ+o+d3f7KioewngMsY4FMlP8uwWVYdq5fiJouKxK+Jdj64iSUjtFu0nquapd1wWU45dFvBO+wgGMXfWchB90K7k2jgdSPXSmBH3PU29fKAu2/uBHerIRlH+PI8tCSoE4J5nVHnXKnP4lFNOKajEUEywwMCxgOgwGzdujCIMTK79ETD6muNaRRBIVqSKXtc22tjBt4Vvk2q/1xo12Nk/9G/pLcsJUBIU/1byr/9y0UunP6yCVLOX+grnChpNSGYtbz7yE/qS6mMXXRvxq33lGO6RBozVe/b0XCmKXxTAzWsLBRNkg3qcbv9+Svwm6gzYLNLx8iPb1I1/Z9V8l4ILNiefotIhB4Q+Fz1GTpWoNszbtFU6/lKYSTJOqIM/j/o5ARpryqfAljgacvL0Xpg4cWIA7nkHvK4PialFWTKUM5AsIN11kk2lW9wM0ac8faAICW1jEtbmS8wRUs+QsgzfEdlNqr6Qp155rxW416ck8ljOFV9X7eVe/QXUC8DzYmZjvcCDzzuSKl/P8w9IUZJqEiBUVE0AYwLV2iyoyPurbD4FPJtF/lLRY2wvwJ6Uoy0wy+oo1zCPFWk39a9PxcGGOAdKXE06BkTJ4v0CVSZ+CLRjByWvqi1+zgPXSfmlmo4/5/sqO3I6+BtgXCCde3Z0dET/1iqPVjc0f/pCDKwABjnIpD2e4LyQmJrASOGUYIGjFvABOy/NVs0L8UE6Ey+TLZ+8WDT5S40g3kbJjNVbum2FQaPIvbSulXCoaD120q6KrbqSosgi/YWzNWXKlJYdt804pgSceH4EjMqupwChqCGirhQFPhXJZo5j/FSiXpTdxkrli+IhJ1xzV1pnmz4jcVWrhWU/29RXO8r6ybJJbFgr4k77mbvEVZeai1R/tCmW5GQrrZT4NEfqGQFsA+oKaqiOeh8IvPu0xHg7fMeAso4FEYKOe5Iur38OncOOqa0KQOq3MJwRLJDfAko43b59ezShtdrzoolcLzrxYFEpqAbQa1kNwCAFgVazRdLRwEuMflfESxF6Xd9sm2UlaZeWr6HPBACfxGL1zxHIBQiyMlW09GK8BoqiKhoqZ6Eo0C51FJ5xRbLL2Gm1vmWPP0P5M1JUkm58LQBZDfzTV5rHG0X70RwsZ0uykfX6jX7WygDjS4fK85ORBbgF2Pm3JDAVEZfzI+qLko05V1Qb7uEr0mg1Weck6Tu/XaIoBo57EsslOIcOmT9/fr/k5SZofjglWKCmBZg0N23adCzZpkgeZJmm94E692HCJ5JOxJUXVV6wLY6jz90ssz3NUrYP5hkXAlG8pFoJyAcAX+yIknPHOOA5qwfGst6d8SanuQxQ7fO+taLWaGqMwCb39VcWePZEi8m6oZScLMoR9afRFEeAtn5ENaxlY0A4fe6rxGh+Rxtdc7pvK9lQijYC64qu47jwO+fJcVFekpw0UWaKHMttN9988xENmnBktgAdx8AJiamZTRgu7KcWEGAnwi4KSTM3tRJQR34rSzQ9aTsFYplDtESb9Nr+cp7ABC9XAXleslK1aPZ2BgBfTA8JUNP3eh6KKfkvpSgSXlakXfQTxoSSNRsNakVd4XkClDKvAExZ+UKpRDz+rCsAzULzEw0FSp4ciGqRf/qDcUWOilS5NPdKHlI66tKiVxKxKCqMT6L2OvxVGgH2osdrpfICcC/AynR+2DG1AEOGIvqNBXzA3syUGC0bKzGI5VBF1BuVMBqP+pRNEWiFQeZH5NevXx9VWZuQlM2jzWMfgTaSyKDQNHNd87SzzGvpZ+m6AzCLjFTyrPn0tCJ35lSkVvrfSrJtNGinbwCctHPbtm3H5ARZLWRMQlVLS4vx+1tJ6XwKLJc5HuqVHc9TEA89TkcBcBOhB7jTfn7HRtpPg3HH86tVP+4rwK75h0+/fNFmihyj9drL9wG4J7FSnXPo7Dlz5gS5sAJsGYpobQvwLPBikKxjXipJGdaIR9WZyHG8+3LnRuqkSA4v2EYvq5dh5yLLFJAnekjUUJuSNOP4ot2iIkydOjVSjQgAPvloEG0K8M6zWZQjq2iqZFi1ulUE6PKTGGmpVuiKKDuJ5cR9FoWD54KN67ChDuoybdq048BokrL9c5TEKXWcZqI8ijYjB1/KXeoD5lfqzZiSVrueS/7NARAXDUjODf/WRlz+PhdpbVfk+QG4F2BNBkNITC3AkKGIlrWAD9il59tMjfHBOi9VomEC680CqrRtdn9QmSmz7wXiGWds1CVFm2YE8QB4xhcykkEHPvmoEHVKiZN5Hdk4faVISpqfVCvAnpWCktxCf9mkTWBd9BXKYG4jmizpQf4GgJ01a1aUDC+gmuZ+nCueOGM6rRxj2nulPd9XyqHttJc5QRFyOW7YC7vgdGjFVSsU2FBtE2+9EX2Ztq0BuKe1WIXzGTALFy4MUZUCbBmKaC0L+ICdiZFJri+WhitZLQ7WUX6B50nEpVkPokKiFmljj2atazPUqxVAvJbbw0ZO6UYMjqyvMJPu6iNnC8xRFmCN51+JhlnK86/xy5YyFGXndTJU73j9GOuMJamYCIjq33L4RfUAgKIBLvoH8x8/2DTLIWeK+4onnqWcsq+RI0WfYBPaTI7V8uXL3fTp06PN1Fi543sOOT5KWpVsbdn1zFN+AO55rHe00+HEzp07N2dJ4fJggdayANFE+MdQY5pJCYQXjJZLeVETfWpmsK5eFxCQLnKjtKxba9RVr60P4rWhV1pd6jJtIaURgASUhWZcISiz/WnLlq67Ei2zBAT8ZMMiOed6VpkDfTnELHX0n38BSZUPuOR3KZMIpPPpc60F9gVGqYfmPJ4LJXnjwGSJtnMNZXM9dmyWVcpqY0r2w0ZLly51N9xww7FdVy+66KJIARAwLxuKFpOn/9KO7zznB+Cex3p2bUhMzWnAcHnLWUBR9nXr1jWNUoyfRIQjLbDe7C+YSp2vzYvK2MGx5QZbxgoLxONUwvNtpl155ViGBNbanetHTrVxUZrhIODP3FD0xkqitVEflZ0W9PmJ8ZQjcCxw7muBi7bhK6b4euKMKVFgOAdAKmUUcma4XvdLY0PfIZDSj5I505bT6PNpM0GQq6++OlKq0sG8+vrXvz4KOHGk7bdGt6PS/QJwz9kLITE1pwHD5S1jgWbjsYsKIzlWgBCgvdUjmYrM8tIhataojU1aZiCmrKg/bsU5b4akusB/r9+RAt+cKQBa/6ojATWAJgBbUn9FJIrKmZDz5WuC16qXT2+R7rdUTXSd9OT5txRR9OxX0wKXtKWSoeVE8HfmD5+vncRulc6RkwLApQ+aHehia60qYJdrrrnGbdmy5VjTaMOVV14ZUaeU1JvVNn11XQDuOS0fElNzGjBc3hIWYJyvXr064gYSzenLyTseXZ88eXJLUGHSdDQvSyJotBXg0Zf2TlPvZj8XDWs/Ct/XTl6gz9QfMQBQngdpote7QlxsH7QX8fxIdpA8FG1c5DvVcUqLQLXqS72khsTffE66gLr48UmcDJWnTZB8fn2cwlPPZtW+l/oKbWuUPG7WuiqQI3oUnwRz7rrrLnfHHXccW3U755xz3AUXXHCcHnvWe/bVdWHn1AIsHxJTCzBiKKIpLeBHK/Xy7KuK6kXIC6q/RNer2VKSeID3pFG9vuqXVryvxjU5GoyrvnZGRXVA9WPixImtaNLS6izaE899vai7otj0qWRViwLtPIv8KG+CTyU2VuOkK/ILEI9H1EV1wXBJgLoM7EtParXR3/yHe+JcUH4eHXzKluY9tmyGVar4IPPtTru1siEnhj7CNiSmEnVHx558RF1X2qAtueAA3HMYWJND2DE1hxHDpU1rAZYSATZEvPoqMulHUYg8A9gHiqyelrs1z7QiX79pB/fRigkUkqhGNB4A35cARRrjyEe2QkJ1I/pX2uGijlXSdRc9AqAJgJOzmwYQV2qLgCCAXUmeirL7NB6Bbx+MAxj9usY3BMpiO+6pKLi0xeNUOoFtSSFmuY9WF1hhBfw3k/gA7dGqq/pAyaVyqmRrbEFbcDzoCwF2OVxZbNMM1wTgnqMXGDRhx9QcBgyXNqUFFI1cs2ZNFK3oC8Ao2TNRRfojHSZJ59MXRM946TSbbnKS+rfSOdALSGKDSiOlkL6ov5xVIu/I14XjCGcdEMkzACCNR9FFLSuK0+4DPHG8eQYZIzr4twIaAo6KrIs7nddx8PteqzLUQYnrvqMgQIuDw7l5JBsZ/9hb9Ji+eAdUiq7zN/pDtuDfjAk5MXF7YSv6IM/KQzM+fwG45+gVvLl58+YNmAhgDlOFS1vEAkQdibL31SZKPn+dZU2k8/oq2t8MXSbKDHNNUVHEZmhXM9cBUMBW8ZKU7KvxB+jg3uzK3Vd1aJZ+UlIoYJI5wd/jQImozFlKRK1Hj/GTEuOJo/rO58or6dOn6vhgvUw7Kfqt6LE2eYq30beR9Oqz1EsUGV+NJ0s5RV4TpwfhWCj3p5JTgS0IeHCdZECLrE9flxWAe44e4EFavHjxgJ9Uc5gwXNokFvCj7H3B9xVg596sYg10wO4PCy2N62VVxAYvTTLsmroazaCiFKLvfxkieg58pRSBa3/TsmpRbp/XLIeY60WrEIDXHfm3IrnaPROwrCTUsgev6kuEmR9trFSJKqRoO84ebcqqte7n1uCs4CT01RHnr6uNvuNSqa/l6LDyoFWRIlc++soe/n0DcM/RC0wWCxYsCMA9hw3DpX1vASZ7FGOIUDQ6shcH7BMmTOgTak7f90LtGvAy9uXd6kUUm709rVS/ZgDwADdAyECPvmuHUlEf+DdReJ4Hf0dUcZhFuWO8EWijLwXQfRqgv7299NS51k8MbyT4E2df3HpR5Wrx5LU7LJHoLHkaithjJzlHfTXP0E/YX9Qk9a8vj1ltDqH/mCvFbW8Gmk/R810A7hktqmUkFGXCESzQihbwAQnjuZETnAA7L8aOjg4XAHv9ESRZPC39NhJI1K9d/z+jrwG8tMNJXB2oyjMEFgCzUJmYQ0hU53ng2QCwCajzbCj6zN/4t3YiFvgFDCqSLnqMvwkS4Lev9lCQOg71SrLBk09vybrjsihH3Fv7RzTyqVaEXQmnajv9JGpUvTlPzgfCCrSh2upEI9tVxr0CcM9o1ZCYmtFw4bKmsACTNDufkojn80XLrpyfdAqHPQD25BYXVYArWmEjlOQta60z+5oDT0QUDvO0adMavkLWlz2lCDk5OJJZBNThxDCvANb8CLsPYH0+ejXwJ9qNAKMfwW9Eu7USINBOnQlsJJmfsQft59x6kpmV2oLdcIhwdojYJ7lnUTZRu7UiQvtxxmh/2l1a1YfaPba/0goDcM84+hhkU6dOdUQ/whEs0EoWIFq1cePGhieg8mJgkiZKBmhvNC2nlfqoUl3F3eTlqi3g60WgWr3NzVx/QAIqNOhDi3/cqPryLAFseP8MFHlUxjw2Z+7yD1bsAJrYRBF0vldkPckzIuUYruurfRMEnmkjR5oNj7TikOYa34bgGcqQXnsSm+Ud64qwayVJAF4qMWlpOr79ND/mrWOzXh+Ae8aewcOFbzhQJs2MZgqXNZEFtNS/cuXKipJqZVVVEyqRHJzdoE+d3dK83HjJ8tOsm6Jkb11rXikZSenApwUcWVut5wqp1IEgGynaChF3UVsAmKzaAfYA7gLsaWzKvLh3795jiah9Qa8QTcVPiI1LPVZrk08tySJ7qJU80YkaMX6lRy+pW9Fh1OYsjgP9jwOmHWnTjIFWOzcA94w9FhJTMxouXNYnFuDFQALqzp07GxbpFo+d6McJJyBBBeAAACAASURBVJwQnNyCet7fGTErn7WgqoRiPAsA3NeuXRuBh0auJomT3J+pM3JSiK4zh0ELUfIhm7IB2pSQmnRQKgFUu4xmjVYnvV+186RLjjMuffY0wJXraAP0qbR5SuLGi56S9vq0bZdKkiL81Dm+UVXaMjnfbweBoUY4H1nqWdQ1AbjnsORpp52W4+pwabBAYyyAHjVL+kyWjQAUAbCX368AFcCL+Kj9/UVVvkWLuQMOMsCykc8bNZesIavA/W1Fy+dfA2yRigVocigJVRz2NL0omUWpxzSS1y2wqTrwb8kcpgHtirbzmVavXKt31EFc+jT3TmNrAXbuRV19DnreHWUlYQnVJ4vjk6YdzXJuAO4ZeoJByOQ4d+7cDFeHS4IFGmMBgQiWlrO82LLUUi9Zlq9Zvi87gpOljv3hGl5WvKj6CnT0BxuW2Qbx3zdv3tyw3YflMPPc9RfVGYEyAJ+SNZWwyN+guPjJpEkcWEXaleDaF7tD+5Fntcvn5ycdmzjw2EAKKkmv4zzZT5z+MhI5aaei4TwT9J0i7EXcz181kYRlEeWmsWNfnBuAewarB0WZDEYLlzTUAo1WjRFoIGoVaDGN6WopKPDiz6Ik0ZhaDuy7wH9/9NFHG7bahbW5J1Hpk046qaWNL9AuXXFWC31gDvCEIgJQkwNbb8MgAT3RanxJyEYZC/ygZ1f67FnAJm1QUmraDZe4v2ynSH+R7fedI/pPdoY2mZS7n6Q+fs6PbFDWqkGS+jTqnADcM1g6JKZmMFq4pGEWYFJesWJFwzZUIurDS5UkuZCs3bBujm6kRFVevvVAS2NrFu4mC/TFfgmS9Zs5c2ZD6HFF97YUlARycUzj4JZzaCcAnmireNrVKC8qE7CbRmqxyLZJQQXQDM2NNmUB7X7EPK0SjAA/dWHeLnreoHzx9ukfVgPKWtXQplO0YSAFLwJwz/BU8rJcvHhxS06IGZobLmkhCzRS6lFRdl5A/Tkxrpm7X4oQgJK+Sq5rZvs0U92UIM7eCY3INdHuk0TeW433Tt21+2WtaDJBA97HgHVfUaQSb9rf1Aj7N5LTrgg0QJbfJXmYFbQz91JWFm47NpN0JmC3qEObH1E29cK+/NDGJBSmtPXABtCEKHugJekH4J52tNj5TABLliwJ/N0MtguXlGMBRfXYVKmsidKvubZgD7SYcvozTamSs1OCWVYwkOae4dzsFpD6jCKe2Uuqf6W41K3Ee5c0InVXpL0a/cFXWAIkAmZFP/HBoqghkjxsJGhXdBwHQ6A9r+Sk2s1KQ1LwrRUHUVfkPNQfRbXPkFMCYFeStHadLZIW49dCFBmt9ua1Z14bNPr6ANxTWpzJhEG5cOHClFeG04MFyrEAkyWRdpJQy47k+VH2WbNmBee1nC5NVaqvqtDoXQ9TVTScfMwCfvJq2c8sNwXQtoLeu7+ClERlhbEP7UQrTqJo+JsoYWsUmJS8KD34Rg1H7Ugqp6GI+7MaQbvSbBYl2yZxiJLaRmIE2hCMoAH4qOzgga97L+36gcBtV78E4J50hB49LySmpjRYOL1UCygJFQm6sqNIvPyJ7oQoe6ldmqlwycJJ07vsF2emSoaLelmA6DsOtyTyyjQR4Ard7GZNWhVnnXpK1i+JPQTMRX/RZkribgNytbMtoLJRh6gjRLg5mDuLUNnynRvslISGIt45Tg7XFMFrFyXG38m5CKekXv/IWaCfScIu+71Xrz598X0A7imtzkPDhg9sNR2OYIG+tAAvLBQriCaVGbXzddnnzZtXyMunL+3WX++tbdvTLJ/3V1u0UrvEfWfVjBWTMg+B92bLSfE30AFcAyyTRlC5dvfu3ccoMpJKlfNKOdINL9O2ftkC7YBa6lGUcoufYMucn8QR0TUAXSWjJrVt3F6UpRU+7VSLQyLVmLLt67dloGi2V7JpAO4pR1pQlElpsHB6KRbgZb9s2bLSZeYUqUGdor9oQ5fSIU1Q6EDnfTZBF+SqAhulrVmzpjQFDlVOPGSc8DId/qTGiGu1U6e0m/L4u4cCIqVvDmgG4CUBuEnrW+88X6Pdp45kBcv+/SibqLn2kkkSbRcfnnLSbtIUvzdlaZfaottWz6587+c0FOUMJblvs50TgHvKHmHgLFiwoCkmvJRVD6f3EwtoJ9Qyl9f9KHugxrTOwNGLTVG+QJlpnb6jptJ957NMUC3Fmfnz55d6nyTWFwecqHhcqz3J9ZyjzeagAgGQWX2iXJwCFHUaQeGgHgLtrACweoLDkNYJqdVmadcr2l7PGSjKmWde4QdFJIF/JYTWq0PSPkxyHg4a/YpdZdsk1/W3cwJwT9mjQVEmpcHC6YVaQKCdCTlJtCXLzfXyQZM97H6axYJ9ew1zFLxeJa418sXaty3vH3dX4irPepn8XdFTTjnllD6Ti/STDPPImYqaQjQaQAfI1Cf3kGZ6mSNEdYC6KO3yIh1nrUzQRhyUJHx57fMg/n+WuUAympTltytLWXnsL4lQyqA/y3r/5aljo64NwD2FpYOiTApjhVMLtwAvchLZmLDKmrQY44CFsJlS4d3XsAKl8awNaRoVbWxYAwfIjRqRuKqVNRSiGrl5WlzXvJ7sY5IuFz1GmyvhuGqHUgB01mh+vXuL980qieZP5tCi52jaQiQ/SXKpuODUSTsrp6kP1yuAwzwiGUvmkjTl1LNd0u993fqiknyT3rsZzwvAPUWvBEWZFMYKpxZqAfFfy3ghqKJM0ESpAjWm0K5reGF66fLS5hhom5M03OAl3rAR1BmB90ZpvWt8EsH1JQ3zRHAVjQbYMocpwq4cHSlilQE8aYOoOVrlKhrcivLCfeptHiVHgsi8nv8k0XkNYzlVXK89QRoh8VjtMfJXU7RDdNH2LfERLqXoANxTmJWHZsqUKUFRJoXNwqn5LKCNlVauXBlFWso49OJGWitQY8qwcN+UCVgRH7RMvnTftG7g3LVRmu+Ml0YkoUv2UYGCNAoylXpdkWEoKpTFv/0kTAJuoo9B9SiSfqRkTahpPqe96NHJfSRzWU95SKo62uArzeZEPice0C41nr4EypK6pT3q1zxOXtF90xflBeCewupBUSaFscKpuS2ghKuyQTsv7Llz5zZ0qTy3cUIBdS0gBQotlfMi5sXMoc+6hYQTmsYCmzZtiqhyAlRlVIy5AKlIVt3KOnAm+QEUEsnNCwopSzkdADr+DVj1ndX4bqxpItDV7CD6hq87XxagZHVCjk4thRxFpzlfyb716sQ1nCMHh/YUKWGZdxxRH5wyHJYi9Ofz1qcZrg/APUUvBEWZFMYKp+aygED72rVrS5My4x684AI1JldXNe3FoiTwUuZFrOg7fS7eatNWPlSsogUAMDjy9G0R4LPSTcoC73l51/G6xssThx0bxTnt/rnaQTWPw+BHgctOAsdBwDGhDYDXWkCcenEuR9LNmUQz4lpRl8qkZKZ5tJWQWkSfpblvs58bgHuKHgqKMimMFU7NbIFGgHZFb+bMmdPncnCZDRUurGsBXsAAsdWrV0ea/0Tr2DwOWpQ48HULCSc0lQWYH1asWBFRJ8qiQJUB3gXCitL/jivSSMFFEXhArk+LEUBVRD4rRcffpbgsTrs/4Jir6et6evSi7WCXpAmcAuuK0IvLXi9K34gHQpQqn/LTiPu2wj0CcE/YS0FRJqGhwmm5LFA2aBefvaOjI/DZc/VU81/Myxfgsnz5crdz585jFQZsnH322REYYDyEo/UswDwBbWbLli0RSCvjALyzGgd1Ju8hUAlopr55N0SiPOoHqI0DdGxD1J37xKkVoo/p2UhbD4F27i1OO7YpC+iKv8/9AO7VVlm0okC7BfDr1UkJtXwK6LMKUe+6vGMh6fWMFeomRy/PCknSe7bKeQG4J+ypoCiT0FDhtMwWaARoZzIkAZUk63D0bwvwAuZlB3Dnha6Dv1944YUBuPeD7l+3bp0rU++9iMi7eNdQOIoC7QA6gdk4+Ba1hPlUuuPqal8xBadWHPskYFWg3Xc+klyXZ5jRTmRBCbTUSjJV8i3n4KzUArnqD21QpR1ImwkYy9GTpC3gvWxb5+mnRl8bgHtCiwdFmYSGCqdlskAjQHtIQs3UNS17kaKKa9ascSQ26kCvm92fkc4rclfHljVUi1ccYAfvvSxecl7wDkCEiiFQmQeAAcqV3ArgrNZmJTRqoyL/nopOI3eYlOqiRFTmacB+WRQlfyj66jC1ou3itXN+PYqMT41RJLvZ9nmIO3ppVHFa/FFOXP0A3BOaKijKJDRUOC2TBYialaUeEzZVytQl/eIi6VZDq9AyOvQHbUyj6FweMNUvDNXijaBvH3300agVZSStAt7ZpGnixImpLOXz0LXJUqoCYidry/t6iimi0jCuK2285OuiA8RrqZVIbQUbUFZWbnyadiuxHOeilsMT16mvRv3RSoOvNy+np5mefbUbGp9WRIrcfTZNHzTzuQG4J+wdHl62hi5LSzthNcJp/dAC2lwpqdRVJSm/apNvUI7phwMmZZN48eklLcACIIC6ILWGENVKadQmPB1gCS2qLMUZQF+aTZp4Z/LDWIMPniey60dhGc/1FFP8cQ7NpBL4A/QCEAXuKzk84pjzrGjjo0ZRSrinLzVZachpZQFKULXNpQTaGR/0Bw5Usz7vWtlQTmHaHIQmfCxLqVIA7gnNyqR16qmnNmSJLGGVwmn9wAIC7WXs6MfkR7lBOSbbQNHmV7wccaoAAI16aWercbqrmNOIYPJi9/m+6UoJZzeTBbTTKn1bRuSdcmfPnl13zwdRWgCfApVZI7uKwtI2ykiqfCIVm7imu/pLgJY6SrfcB/hJaTll9L8cHuYbnJS47eJ1xya1HA+fz96soB07KnehCFpVGf3SV2UqWMcnPwG4J+iJoCiTwEjhlNQWQOmD5DLGV9GAUFzMefPmlfICT93YhBcQAfvABz5Q9Wyc51e+8pVVv9+8ebP75Cc/WfV7kjKf85znVP0ecPDHP/7R/d///Z+7++67I2Crg0jVBRdc4J7xjGe4M844o+oOjEys//Ef/xFJMMaPxzzmMe7Zz352Imtw/ec///mK52Ijf4UGnvNHP/rRROX6J1HX1772tW7q1KkReGHcfPjDH+5VzkUXXeSe9axnVSwfe/34xz/u9d3LXvYyt2TJkmN/B4y8//3vj6KI/gHggIsMwONHSiY4nOPHj0/dJi546KGH3Ne//vWq155zzjnuhS98Yaaym/0iyUUCSIvcJZR204fMV/Pnz68ZxBKvvR6lpZ4tfdDOfUW3SeIEKEmVTyL+leZYSUQqoi4ajCgoklBtBD3Gt4UoQYryx+3kR6Y5J568KbvJORcQbmbaiTj9tI02leF41htvzfS9cjHUl1KEC8A9YS9hMF4o7C4ZjmCBIiwAJxVgFkD78dbctWtXVYDImeiP//SnP63aBddcc01NAHvFFVe4t7/97RWvZ0J85zvf6e64446aO4sCGv7qr/6qZjlvfOMb3dKlS3vdB/D7tre9LdEQ4vorr7yy4rm/+MUvjqPtkXz6ohe9KFG58ZO+8IUvuJNOOikC7dj/pS99aa9yFi5c6L74xS9WLP9nP/uZ+8xnPtPru3/5l39xT3jCE479HdD3zGc+M5F+vBRx6K83v/nNqRUlrrrqKvepT32qqj1wvD772c9mslcrXCS5SFb0klLwkrZLkehqK9BF8tr9pFBRPJLWk/MEgJWEWulannscdtFS5MAqoRbQ20jA6+uxV3I4kvDz6QPaw6fvPCVxeNLYt6hzfQdKykPNWtei2hwvR0BdFDPGvn7i54aIe4JeCFKQCYwUTklsASbTZcuWRdGroqMKRFhwMkkkK7rsxA3McWI94E7RP/jBD6rKWX7sYx9zv/rVr6rWoBpw5yX9T//0T+62225LXHsi7+94xzt6RfKYgFsNuAPCGDusWFQC7oAX7F4pAl4GcPc7gdWAd7/73dEqR9LjK1/5ivvv//7vqqeTZPmjH/0oaXEteV6ZWu+UDbBiRc9XWBEIloxfnjlIAFU7/mZRchHlRLz4ah2pBFTR4lj5A+wrmt3IAYDtCOwwj1daMWGu4hzsD8iNryQoMZfPsnd1LcoujCclpFLnRjpKRbUhSzn+uOP3pEcA7gksxYPCBIWMWjiCBfJYgAlq1apVUcJWnpdapTq0OminTUmAO5QQKC/xg4nvNa95TaTOU+2oBtyvu+4696EPfSjVhkT037//+79HuS/+0arAnXpv27bNPf/5z69ovre+9a0VaT5lA3cqA0D53Oc+F83DSY4PfvCD7re//W3NU3/+859H4Kg/H2WDd4DtzJkzI4AbjwTDu84TNRXfuRL/PGmfUSfmWj7rqdrofnwCHqVvnvReRZxHhBW8wQ/0sTiA9bXk498rgZc+5zzsn7cPimhTvTIUbaefqjkr9cpo9u/FUVc0XYA96wZ4Abgn6HEeZBRl+vskn8AU4ZQcFmBChR4Dtz1L9KjWrQXaoTy08pEEuL/uda9zL37xi3s1E7v+7d/+bbSbZBrgjp45NBN4rmkPXp5Eov3dK1sVuNN2uPLVcgBOP/30iF4SB2ONAO7Ujd1ea9Ff/L6DjkSOQq3j05/+tDvrrLPSdnlLns+8U8Yuq8xp0DmYd7QJkKgZWfN2/MTLWoovSTtCFDCBwmrOhOrP+dp1NWsbktYtfp52fa0kOylQX0lpxufkY/+kCbxZ61nUdaKHANoly9lomxfVlng54qZLO1+gXSA+z30DcE9gPQzOhiVFg60Etw6n9BMLMCHDQ+an6HHUX0A7XZ0EuF922WURFz1+sNEQoL4WAK8Ucf/Nb35TMSGT8nnJA84B99UmXJJhSXbU0crAHeenWvLs5MmT3Ve/+tVIXcc/GgXcoQ184xvfiCK89Q7oPiR+1zrIH3jBC15Qr6h+8z322Lhx43FOZhGN43mDQsVPEUmQonr4SYp5IveU59Mw4sDQ5xZLjYeIN2oujVRgUTItdcAZ8mkyikoD2uMJvwL0tJO2tQpoZ+z5kpz1VkSKGKuNKENOFH3F7/RdEWDdr3vbTTfddLgRjWnle2D0RYsWFU5taGWbhLqns4BkH4vWpdW23q0eaZc1kwD3aomFf/7zn91b3vKWmnSXSsAd6g1JrfGDFzegHCrM7bff7t773vf2UkThGtRToOg0K3CfMGFCTc7oRz7yEXfyySdH1a8F3AESX/rSl3ol6RcB3MnJwN48J9QB8FLpeNKTnuT++Z//uebDx8sS5y6uXhO/6JJLLnH/8A//kO5BbvGzAe8bNmwoFLyLjjJp0qRI5z3vHEf0VXSVIoIcopDgfJPcHueNy1FgvGhVnfszt9basbTooSD5ykoUFyX8Asy1aRr3VyIrn1qdaCV+uJKH622CVbStiyxPwFyb2qXhqmetRwDudSwnKcg4jzWrwcN1A88CAbQn7/MkwJ3I7w9/+MNehZJsiAxjraMScAfs33vvvb0ue/KTn+z+8R//MXohMilDv8A5iB+PfexjI358swL373znO5HEYrXD3xinFnDn+r/7u79zz33uc49tpoNtigDu9AEUHV7kN998cyQJWilKBehCVcinJsXbxQ6ir3rVq+oOOpRyGC/9ZWm+boOPngBthiTkWjZMWpbAo2QiCSBkzQUTwEbhRZH7ovoGIE7UPa5Y4iu4AIgVYff59ZV2Xk1jnyTn+m2POwu+9KPq6IN27CXFnVYC7XKYaHu9DbWS2LCR5/g0GMYKP0VH1Wu1JwD3Or3N4MJLD1KQjXws+s+9tBW55O2Kall/i7TLLkmAO7b8yU9+0ouyAci2FcTUwL0arSKejAnIq6REQrQaCkmzAnfUVVBmSXLUA+7od3/iE584LvGNJM+8cpAC7qpjLXUgHJFadJl6UpC6B1H+L3/5y4UB2CT2bYZzipSKBFRKYQaQnXWjQtFV/N18iwShPj+cqDpl+xssSS/dp+Q0MhpMXVhp4IAmo3rIvthFCbN854NecdqLcnIaMUZFJ/Gdjjx0qEbUmXuo3uKtiwrTqPvrPgG4JwDuLDWzW1w4ggXSWECyj9LSTXNtrXMF2ltV8rFW25IAd64HpD/lKU85rii01XGUah2VIu5wugGs8eM973mPe9rTnnbsz0T5K2mZx1cAmo3jXiRwxxjf/va3I6dJah9sVlU0cGcFBMepUhQLJR9/Y6d4v/3rv/6ru/rqq+s+bkhCfu1rX8scIa57gyY+QeB9+/btmTdpEtjmUzs/Uy4AMi4TWc8Ukm0UFSS+oVC965N8DxAHKEobXZtEVUuKFOec9vmR7iT3SnsOdZHspU81whGC4kNEmr9jH1+jvZLDkfbejT5f4yberkbXI839fInNvgLrfn0DcK/TezzsRNSyLv+lGRzh3P5jAV9BpsgNUJg0eEm22o6oSXs2KXB/6lOfGnHOdcDbraQ0E79vAO61e6JexJ2r4YWzsRJzIwCL/ADAdPxIswFTPOIOnQNaTqVEY3Zfvfjii6s25OUvf7kjUbneAej55je/WZNGVK+MVv6eOQo78cxl2WFVknbxDYrSrgYqGi5ee1kShgJf9BlzqKK9jOFK0X2p20CxoU60s2gJX+rCfRjnAHdW9xU59zXouT/3Fo+a68p2JsoY26KY0F4i7H0huZm0XXIwGCfYvZmOANzr9AYPE4oyQQqymYZtc9fFV5ApErTrxdZfQTu9mhS4E+X+/ve/f+wld+ONN0YbKNU7AnDPD9xZoQBoAyx4ARPdZvfVIoE7HGykPRkP8eNNb3qTe97znlexIdQHHXrRDmq1FuAAVQap34F6MFetWLEiArFpQKkoAwK9cZoDTh0rGqwK1jsU+RavvUzKBOPDB2FSMql1T84nOiyJxqIpKbQf+4sKIzAvwCiArgRVnjvx4Mu0Vb1+y/p9pfZmLavo67RTqfTyG5FomqUNAbjXsRodRxJTEdntWTooXNN6FiAZde3atZmiWNVaq0j7nDlz+vVYTArceR6/973vOWhsHN/61rei6Gm9IwD3/MCd+VCUIeZH8g0qJQXnibgT+X/1q18dbQgVP175yle6v/mbv6nYEFZe+B7gmORg51soVgP5ACAuX7484u8mAe9KpMRmoshUsh/l1ktWFRjl+kq7gBbdL6KeUG/AbxJKji/vV/SmRv5qAxQe6iPpR0lTAtz91QLt5tqKoF2rCNTd5/IX3c9py1N0HaeCMZl1Y6S09816fgDuCSxXi0+Z4PJwygCyQBnJqAMFtDNMkgJ3XqCARckYoupy7bXX1h1pAbjnB+4ACcC6VEmKVJVR7YiMAs6JvMcPou1E3SsdDz30UPRdXE4Sas9dd93VK4L/jGc8w/393/993XHT308AZGM7AFU98C5gU41iIlsp+RNFtkqBLyX4cW9pppdpZ8AZ92I1hrGbRi1GfPeitOXVTmyJk8peEVK08ekw1JN/C8TTN/X6p0wb5ilb9gccA9qboR1yknD0m4G7ntS+AbjXsBQdyYQykJdSkw6kcJ6LJthHHnkkivYVNSlpMkFFYyDkWVQD7tOmTYt2fhQgA2Cgv37BBRdEQw+w5ks1nnbaadG/48mNAbjnB+6UANgF9HJUA+7ve9/73BOf+MRjNwSoPfOZz4zAU/yIc9w5B+DOhmXxo9oGXJx32223uXe/+929ImbQqFCjQSrSP6CdkaAaDhf1y4MPPlhTh535SJrhSaLVzIkAUhxsf04UYII/Dmj1JUmL7gvpbNM+JYAyj6R1FkQNK0ovXZF8bfaEDeTs4LhCzxXY1T2z5CIUbc+s5WFznCYcfyXaZi0r73W+7ZuVDlOrjQG417AOHQpYOvHEE/OOk3B9P7dAGbx2TeL1lpv7k2mrAXe00qFBsKSv47Wvfa17yUteEv2TKKxPqyACz0Y98SXPANxrj5YkyamUgCwk/HCOasCdJFY2TBLAKwq4k5hKgmqlo1pdUNZhTMR1+KnbL3/5y0Jpba38PO7YscOtWrWqoj1EJ+CZAkAm5XpX4rtLJ11ShkVKP8bt70sPAhq5FyujUmpJQzmRRGQRfHyeB7jzPred8gXkVW/fUUhT12Yah9LL166wZfZ3tXYrMZY64MC1ImBX2wJwrwPcSYKbMWNGMz0DoS5NaAF47bzwisqFkH4vkeYpU6Y0YYvLqVIt4M6L9te//vWxG2vjIyTtAO6KrgMovvvd70Y7mgbg7lzRcpB0AEv42Jgcg2pgmcg3fSSwRP8kjbgDXl7xildUjLizyoLOe6Xj3/7t39z//u//HvcVzySSlUiI/uEPf+h1WT1d+HJGevOWyu6qGzdu7DWXEZwA7AC20wIvn+/OM6nk4Ubwtak396Pemp8FwKXpnrQ3FEyRrGSelQKtAPAsSTGGSLui6pLW1PPTqqDd31xK0fZGt8V3HFqJElNtXAbgXuOJDVKQSaezgX0eE/DDDz8c8UOTRqHqWYxJG63sgbZ/QC3gfuaZZx6XBIlqBRsioWqCdrcOtl7/yle+EqmLBODuIoCNA+gfvEwrga+kEXeuBSQvXry4KnBnxeP888+PIohS5XrWs56ViCpTC7ifd9557uMf/3jFR+jtb397xGX3DwIv2KDaBlpsKHXuuefWeyQH1PeAd2hKUsUS+BIHPgvwIsrJSg2Hova+ZnkZBq4kqch9qAsgOYs6i8A7YzQrV5syeG9gV4C7JCFlX8rmXYKjURTtsgz7JimTdxmUKKnj0K4s4yfJveLnYFectkbvbJqlrmmuCcC9hrXobCaaIAWZZkgNrHOZlIi0MzEVNcEqtwKKzEA7agH3F7zgBe5tb3vbcSb5wQ9+EAGyG2644djfSYb78Ic/HID7UYvAL45zY+EV+86OjFcNuPOijecLXHnllY4+qZWcSsRd4Inng/OTcNwBLnDcifzGj3POOcd98pOfrPhoPOc5z3HQPfzj9NNPj5wMdnj99Kc/3es6wD4UqnAcbwG09LElTpokFPk9a3BCfHd2jAOkUgAAIABJREFU8QXEAUrLBHB+QqkivWohY5I5m/ZkUbMBGwD8sYUkJdOMH20GpXrxTFAnntM4aC/TRmnqnOVc5gzao7aV7aipjsqhoI8qbeKWpS3NdE0A7jV6I0hBNtNQbc66xCNTeWspBZn+rNVey0a1gDsb8qDtTbRMB0mHbP7j73wKB5pdN0PEvbqlobj8z//8T68TqgH3Sy65xN19993HUVfOOOMM99nPfrYmcEfNxX+JsklWEuBOH0OVqQTczzrrrIoAHMrUc5/73F5tgmdP9J9IPCA9fpAnQb5EOI63AECbZFWBdkBqnuCEgDQriXPnzk1Nt0nTP77MonZG9QGwAKWi5kkSbf37a0wzTtPy3RVtx65E/KUZLrqMdo/NQ8NJY6syz8XBkVgDTkrZTkirJ50m7Ys24/wdTnryQDuPQbBo0aJck9VAs9lAai8gB5WKoqII4t6RDD1QV3lqAXfAOADLB+locLNzp6/bDWAHjAXgXhxwf9rTnubGjx/vWOHQAcBAFvL66693n/nMZ3rdzNdxF1AiIp4XuMthiN/wzjvvdOiyxw/JR5K8XGnjpqc85SkR/z0cvS1AVPr++++PwGmeHU21C6k/x5WlkiVaDxQJovrVFEwku+hz39OMAY1pwLt46kmAqb/hFA4D9dSKGGW2OqddNvR55aIkpbFv2nOVM9AfOOz12h6AexUL0fk88Gw2Eo5ggbgFmPSXLVsWcTWzLh37ZQ5EBZlKo6oWcCfZkYi7H4VFqhXnydftfvOb3xypmQTgXixwx0nCefLzBt7znvdEQLwecKcmaVRlADdQZVASih9IfX7uc5/r9XeSUqHExI83vOEN7oUvfGEU+acNgFH/YJ8OVm3CcbwFFL3kecPpybMLtMryqTasKhaVzO/XnLkZ1RiB6WqJtIwHjQWAZZZ5nHsxVgW4661IyKlgnoOuxrWAfeVHgTnSJv4247iVUyNZyzJXD5R83MoqMWn7MAD3GsCdqCdLeuEIFoi/GEjc4oWW52UWL/OEE05w/AzkoxZwRwLwda97XbRFuw4iVUzcPo8Rfjs89wDciwXuOE3Y3+eQE62GQ54XuONs+TSXLMCdOsC3jx+MG+hTHNQfh9s/UG3yVxIG8vPntx1nGABMAiYbYfnJqmlsJLAKMBYlhbJZwSk6+V6KNYC4eomjApfUJc6BT9o+tQ0HAEeB+agW8GauQgISR0F0Hs7365skap+0fn11nlYzsI92qC26LoroV1rBK/pezVZeAO5VeoRBUcbE0mwDINQnvQWQfiRxq0iKDC+ZgZiMGrd+LeCODvd73/veipJ+fjnf+MY3ov0XAnAvFriz6RLA19/EiMRXNmKqFOn2qTLUpFbE/fWvf33UXwI9tZJTK1FlAEFE/2+99dZejf7iF794bOX0gx/8oPvtb3973DkASpSJWnlzm/SzWO0rfMlGJV+ShI/TVi+q7JcsioxUjPyoNn1c5B4VPm+dSH6SoApjEueEuVw7Aae1ZVK5Q79+1M1XOhG47Q+gXRx+bXJVdLRdq9OUr/yLtH3W6ucH4F6lB5lU2K1yoEdAW32AF11/Jgq2Bi+SIsPEBq+9jGXjottfdnn1gPs3v/lN961vfatqNQAGV111VUTfCMD9iJkqJd4RlPjhD3/Yy47VklPhuAOMv/SlLx0XnQbsXH755RUTXdMAdxKP0XiXZFza5FSeS3bPJZkyfvz4xz+OgjAcOHXotsePL3zhC9EqTTiOWIDnB5sCaHFoAJSSvVUCfRJbAYz5qZbYCvhasGBBIXOfJB6pc1LFGskF0iZRa5K0K36O5Bxpa7XovZRsmO/5nWuUiNqfnEYp7ih3IAsFqVofaOMu2S9LX/WHawJwr9KLDIw5c+YMiG3m+8NAbkQbeJGhIoN6RRETLS8LflguLitRqxF2KfIe9YD7zTff7NiRs9oxffp0973vfS/qowDcj1ipiA2YBNzZuRbKTJIjDXBHWvKyyy6LAA2gC1ADxx16RvyoJAdZjVpDWeyMqoNE5o9+9KO9ynzjG98YjZdwuCgSLKlDVgL9KDDg/YEHHki02sjcJt5xtagrcypzX17KDHVWkqd44kmi14wzceKJeieJ0lcbI75mvBJM/XP9XVdF7xCdJ0ldW2FsaqWG9mCDNKsztdonWpFECPqjxGOa/j0mB9lfBk6axtc6lwHC5iIhClqURVu/nKIpMrwwAq/9+HFRD7hv2bIl0gKvdkj6LwD3v1ioSODOCxPFnkpJo/E+SQPc3/KWt0QRdwCYEo2h5VQC7pU2YAJoohjDp38QRSearuO2225z73rXu3ppOz/5yU92SIsO9MOXUaymBEJuD7QZQGetAyBLX9bjfeehzDAeJc3IvXhfpw2q0GZ451zH9XkixHIgFHVXWX5kXzbRrrF57tdM41WUIfozrURmtXbI+cMp85Pim6ndfVGXNpPyMnsf2UUvvqPVQAbzTDpFLeH1RceGexZrgaJVZJi8URUIvPZ0wJ2zUQaBl1rpkIJIAO7lAHdK/djHPuZ+9atf1X3A0gJ3pCKlPgKQIgpPUmT8uPDCC3tFzdesWeNe/vKX9zoXQA5/Xgc7HCP9GAcB0CKhYPUXEFW3c6qcoIRUaCPVZBS5VJszVYuoYl/mzEq4otKttdlh2kAZ2EUygJJ+TItb/ART5uQ8UWLxrwGvfn1YERL9iPph30bommcdB1mu04qD2pdXHYfxgx37266nWWwbv6btd7/7XQTc/R+8JU1gkioq4matVgayY+EIFmACIfJHtDdtNKeS9cQRhYqV9kXV33ujXsSd9sOHJs+g0sGGQCQvBuBeHnAnh+BTn/pU3aGYBbhTKO8igPtrXvOa6JmLH1pV8f9OcmmlnWABYXEA4Wv+qwzoGt/97nfrRpHrNrqFTxAHW5rttYAXIBTaFEfc2RH9hO+SJiZKZWbWrFmpLAgglqQiKwRpQbtu5kfK8wJqrVrwybjSxkqsVDD2+FtSDn4qY/ThyXLUUNdhJSaPcIOSeOnXgSTxmKb7Io67QDvGZ+BjMEUkfGDhg/k0N2m1c2l70HBvtV4rr74k7K1cubIw0M7zVaSaQnktb3zJSYD7Bz7wAXfdddf1qhyAg+RVeO4BuJcH3JFThMZS78gK3CkXygsc90oRd1RsULjxj09+8pPuF7/4Rb0qVf0e0Pf1r3/dTZ06NXMZrXyhD5YArkm43ijMQJmJBzMIdPAOBfiniboCnpFfTrr5XJEb/AhsMzdz/zT1rtTvSnYlwEBOAMnRj3nMYyK7KFm3lcdLvO70Hc42oN0P/KZtI+MQ8O/vy5G2jIFwfq/kVIF4Gi/uGL+LRuNvFiDvNquX26wGDlKQzdozja9X0SoyRSVjNd4SjbljEuD+ta99LUpAjR9Esvhu4sSJAbh7ximS406xjOFnPetZUTJgrSMPcKfsV77ylRWBOzkO0Gj8A5APiMx6EKj5/Oc/79jQayAeUusgOgxoT0oZIlnf389CkVdfsz2pPRUsZNPDenQVnyKD01XESijRcH7S7IJarW2Mp6VLl0YBBrWLYA37HuAU9KfkSsk/gpuyKvNolQaHPUTZ6z8xNVVlNLgE5pmwAen+oOPfvtxYf6DWBOBef+AMlDPiL6Y87RZFBu3rei+mPPdp5WuTAPef//zn7tOf/nSvZk6bNs199atfjaI+IeL+F/MUDdwpmZ1Gf/KTn5QG3InmvvrVr476MX7AZQeo+5rvSFLmSV7jvUXU/uyzz27lxydT3QWCeb+nTe7kGvIGiFRrIyHen1mjrgBnEvZZNat14GgQmZVeexHBQ+otNR0AaJ4yqRc7+frOJJH8Sy+91E2ePDnXWM3UySVdpOAu/aaE3LR28xVj+pNDU5LJo2JTyUH6QB5j69++JqnPaWtVEM8gZDvmINFX5tBr/rLTSJ/Va42kH9MsBdcrsz9+nwS433LLLZGmePzAIWKzHeagANzLBe6ANegytV60eSLu5JQgO8nye/zgvkT8iWrS1zjXL33pS3M/DijbkCA70A6BYIBXFu615kn6grIq5RWksSlOAFH3avk/2jRJOuF5aS1+3XAGGNPadCpNvf1zqTsJ3P6+AuAJZFUnTJjQb4A77zWcHT4JmCRdqZGtJD0aouzpRloq4B4vWpO2Ih3Kzha/TVFFX60mrTeWrjnFnB003IuxYyuXIs32tDsFVmtzkH5MNhqSAHdA42tf+9peBcIh/chHPhL9PQD3coF7LQ667pwHuLM7K2owlRJJkW0899xzI4BIZPf+++93b3vb25INsBpnoVb0jne8I3c5rVSAVFAAUFlpDrQXlRkcKGgrcXW6tPZgrqymuAXGEJ2i2kZHae+n8ymbdz/OYl7VF5zK9evXR+AdZwDn4qyzznJImfan3T7pCxwt6dGnsT3PNteHKHsaqx05Nxdw92/nR+P5u5Iw+PQfZH5vdiAfNNzTD6T+doUSUougtPAM8JIZqPzZNGMjCXCvtrvnK17xCveqV70qNXAnyoqDFj/Q+376059+7M8/+MEPop1D48eUKVOO202UuZANfeC4xg8ixUlBJtfHudwqj0RMQJIOItQvetGLKpq6DKoMAAeQe88991Tt3jzA/Y9//GO0qlLppf65z30ukuol0ksg6KabbookKuMH4K/SbqiUiZ57/IhrvqcZt616LqALaVVoHNohNW1bRLVRdDmPoojuXU3bnfriZIAhANdFH8zV2IN5PytdhjKkKU9ZK1asOLZfB7kb1L0IGxXd9jTlyckBeOOUpNG/Z+7QZlQBtKex+l/OLQy4x2/vJ7mKJhDvJCZdAaNmSnQNGu7ZBlN/uYqICFJnekHkaVegyKSzXhLgzjwCAI7TKFCbefzjH58auAP4iRjGD3jUJEjqgIbzwx/+sNd5gEgf0A8E4I4RyCf4r//6r8KBO8/MO9/5TnfHHXfUdES0TP+jH/0oUhOKH5dccknVXXZxyOLRfIAa+RNFUi/Sjf7Gnl0U5YR5UoCalZIiQGmlRFXmZe04mpfKUs3SPLtKUs2S9KqAJVF26qgVCIF5gC7t4O/SuG9srxdzN+UDYC+1JUnJSoIWvTrJNeGc3hYoDbj7t/IBeyVuPN/jhfogvi/58dRx0aJFIYFwgD4xqCSw7JtEEq2eiQJFpp6Fjv8+CXDnCqLht95663EX+5HlNFQZIuB33313r4qyrE0kl7mJfkQ//pFHHul13hOe8ARHdFnHQAHuyNyx4VW1I2vEHVlGNNUrHYCdX/7yl1F0WO+VT3ziE9Hf4gdc+Be/+MUVy+HvlXZ/TbM6kW5kN9fZAqgAKea5rNF2JRZSDgCOuZPVnyLmTgA0Saokqwr4ErFmdSCpPnwWq/Oss6rHik1au3AtUXbReHwnEJuLmgSA12ZPrUAfjuM5tRPnJOleJIEak2U0Vr6mIcC90q3jEXk8MHnZkpLiukbv5kodgoZ7cQOs1UoiooNOdRFRt6Aik773kwL3b3/72+4///M/j92AFwgbAyk5Kg1wR6GGSGv84OVL1J2N2G6//XYHqKukL4z6ib9rZy3gfs4557jLLrusqmGoPxsMcRRFlQH41KJ8sVJB0jRHNRoSSXXxhGDG91//9V9XlGykrDTAfcaMGZEYgDY6q7aE/uxnP9u99a1vPc5+b3/7291dd93Vy6ZsyHT++edXtDUUpEpUpo9//OMRD7m/H9rlknnOp1ylaTd9RKQ9DqZx6Ph7ETRD6gnFkOeCuWHs2LFRuWmTINO0S04C74I0mu6AWWxB/ZQ4Xem+nKfVA5XfSuBdG3XRRhybeu9K7IktK+WrpOmXcO5fLNBnwD3eCT6QZ2AogcPXj/d/5/oyBjuDDBAQ+MgD8zFZu3ZtBETy6gJr8p8/f37iDUUGpsWPb3VS4A6Nwt+Eh+f1K1/5yrHC0gD3G264wb3vfe/LbH7t1qoCagH3ejfhZUhCW5HAvd49v/CFLxzjgqcB7pRba+OjNMC9Xh35HkcKWkx8gx64/QD++AGNhw2VKr0n3vve9zrbfLDXNeQmPP/5z09SnZY9R9F23rGMt6zUFgFV8c0F4Ig4QzUsArjjKOPQTZo0KVphSUPLyNNBabn/AqfKZ6r3/gDjKAiA3cpcQchjh0o4DQCedOxwHufT1sBnL64nmga4+03yE13FGYvrx/v8sCL58UHDvbjB1WolFS3/SHRo9uzZrWaGPq1vUuAOwHze8553bLOOiy++2L3//e/PBNzpd6gTlRJU6xkDTebvfOc7x1EDBhJwv/766x0R+0ov5aKBe5ySRN/Qd+ykqtVa9RfL9yQTiwsdj9B+6lOfilZo4scVV1zhiOD350PRXiUVZgmAiSIDKJOiiF8O+uU4z/UAbBI708fMo8ynWZ2MJPfxzwEHcF/aWU/mkLEv7nYaLXN/59ciNn1K28Ys59NO+lyrCrVWPoLUYxYLJ7umKYF7JS+Pv/n8eG2rLFpNUdF4BhsqESzdhmPgWKBI+UfGKS8x9gJIyv8bOJau3dKkwB2OKNrd2qCH39H91pEm4s41aMP/8z//c6qttnnZonBCP/vHQALuKGbAJa8kcVckcJ8zZ4776Ec/6thkyz/uu+8+9+Y3v7nXoALokUwMyFCSoQ8y4NDDpY8fvqRof3wmRW8heVIc7iztFF0CYF5pp1VALyozeYG7OOGssrCqlsXJyNI+KeWABwDuteggnMMqQ6VxVu/efkS6kgNU7/pGfq9VZCnm1FpRof/5CVH2cnqoJYB7JSAvao1kiQTqff6bD+Y5L8lDHzZfKmegNXupRco/ssw6a9YsN3HixGZvdtPVLylw5zklWXTlypVRG6DNEHnNCtwBIgBNpAXj0dtKRuJF/rKXvSziwMfnlYEE3OkH5DRxpOJHEcCdOZwERSLkBFTiB7u3sotr/IDb/uEPfzhakQFA+ACT/rr22mvdhz70oV7XxRWCmu4ByVkhQBc8bCLXWTZb4vYCtdhWia2VqsUKVh6VGf/dLqW3OE0qpzlqXq4ousZOpefcX72oxWuvdSOVIZpus9JmeNZ5lrQ6UCnaLhpWAO1ljswCddzLrWb10n1ufBzEy0vmgfN/p7RqIJ6HFc++kRNEX9ku3PeIBZg4AYBEofLyMsVxDDkS2UZXUuDOixw1GCKuHERjL7zwwmM3TRtx50JeTNBevve979WsPGOEBEmSTCtF4gYScMdQ1WgneYA7oABlL5JRiYJXS6AkAfXqq6/u1V+ivChKiDPNnA/QpP/YtOlNb3pTr+tI5CUJOUmQJ9sI77urfG47oD3rXCdAq51La9mKRH+cuiz34hnnh2eMujdaNIJ78k6gfYDVOFCVHrnm/DyAW+Cde9I3eVcqih5lcoApl/pVmvfE8+dZC5H2onvg+PJaMuJeyyRxfryiZww8SUz6D1hcdjJouJc74JqxdKLtLPnn5U8y1vhBoSM4ftl6mkn/mmuuqQiofLUPnnM20VFS4uMe97goiU0HIPzXv/51r3JIVmTXzVoH0pBscIQzx9gAqDA2KB+HDA35OD0mXh6Re9F40lgCcHD55ZdHl3Dv3//+9xUvv/TSS497uVdrb5J7o33f0dERnVrN/jNnznRnnnlmxeJI5mbDpPiBnbG3Dp4NQHZ8RYM2A6j5ARRQF66DylHvuPHGGyvmJpAUzg8HYwVgRNuY3+lL/n3dddf1AugAEjTe+xtwV1CLaLtsXc+2lb73KSRKFK1lKygkSKimBe6MEfpIVFjuUW1TpiztSHKNaEXcF+Dug2k5QXnlNFUPjVHx6rNoyCdpU5ZzlM9Qa4VFuu6VVLey3DNcU9sC/Q64+w+CElp5KPyXhQaXNoASeOeTAbhw4cLATR4gT442W1LCTZ5mM8ZCQmoeCzbftX7kqL+Bueazdrk1UoSUZ76eZF+5NWl86YxjQDRjuIhoexrt97SJqnpf00+AZUW6Ja/L+7lRB3Ug6o7NcPg0B2iTJv6GLYqaG7SRlTZpaobIO3Vh1YR+wKGIt1XSopXyXBrVTwPtPv0WuFeLFigCI4qNBhuTgh4Somr+0lhRD+VAG1yt0N4io+1E60466aTg9LVCx4c6DkgLiDoDEBEnOe0mO61oOCl84LBk1W1XVJV3pjZBSmKLtImq6iPqGqdk0G+sdvmra0nqkPUc6sI9wQtSKBKQpUzxvbOWH78uvjpEX6VdrSiqLsJKrNJgh0pSnAG0F2nt5GUNKOBe6SHxqTVMbgJffGpZVZ42AL7MjR+Sd1s4swgLKNrOiyXv5EhZLO/DkQ1HsECwQPNaQLQRAJlWXZnj++vcTntpqxRSssx1lKHEVtE40gS0tm7dGlHP6u2oqvv4q+GV3ttE3bO0I+2oVICPtov+SLSdXJwyVWDEeWdMMjbBI2nsnbad1QKdclKUzKzz/PEQ+OxFWDtdGQMauPuDkN/xKnk4UQRhyUpKNdKSFzcwvilUOpOHs5vFAkTb4V8WwW1nTKBI0YiXSbPYL9QjWKCVLSDqDJ88t0Te++PzC+iE7qEcgiwAUNF25SPU2y2z0rggkRyQV8tBUkJqrd1RcUJOPvnkhkTdBZxJskUhhwg7OynzKdnfsp4BYRDuk1WxJk/d5DxQBs6a32/aMTeA9jwWzn5tmyVRHc5+ef+6kkljwoQJ0WYPGpCaSLSExQTIANaSo/jx/oZQ/csq/bM1irYzAeWNtFEGYybIP/bPsRJa1X8toMihlE8A7/2JOqMkSt5bJP1mcUxUBpFmuN71oubVRgvykLVEABQg4/paCi3iup966qmlD0zGAnVGPpT2875nL4EXvvCFxzZoKrMSojjJYcqjXJOmnnoudu/efUzv3+f3iz6UpsxwbnEWCMDdsyUPCRsvVaM7AOK1zKplQy1haaMdHixNjnkBYXHdHEqKW4ClWyZkIid5Dl4i9H2Qf8xjxXBtsEDfWcBX9KAWAu9aWe27muW/MwEK1I0E2rO8kxRtpzbQQ7JE7NUSItdwpis5ENwnnpBazQKNiLrTTiLdKCFRb/9gp+Xx48dH9KE89qjXwwLQ0DnpuzyJxfXu5X+vVRrej/Gk3ADa01iynHMDcPfsikeddAlOAJ7LlQku5RotI2rplQdOE2aZD3k5Q6T/lVokt50xg+xckH/sf+MktGjgWEDzOXMDoEWqM1koIc1iNUk38n7KKi8oSUQB6ry0QpRtAMHxcirJP9ayY6Oi7rzDr7/++kj3X6vwvMvZqZk28Dfe6WWPE/pQEf9am14VMfaUEyFlG54FjYMA2ouwcP4yAnD3bIjHf+KJJ6bizvnJrfKO45F58eS0xCht2vzdF0rIYoGidkllYkNrGiWZcAQLBAu0vgUEIAFJHNpsJkukuq+toUg5wCurZKHyAGSLIuwQ35RJThOfaSingEjyisoMmgDc2SviqquuOiaJyOoq+yiwksE4wSZaudUKfNEBOmELf1yWJRXJPXAUcEzkYPG3Srsj9/UYH6j3D8Dd63kG6+LFizPL+cn7Via6+PHcgqUuLRGKJyiVmr7IGB+oAx6wDUUm625+vt2YzMIuuwN1JIV292cLEHXnfcCPNLzLjqoWaU9F2/nMk9hI+/1t7osApPFNmST/iH3TcPCZy8veTVWbDmFHHA6oQohXaKMkOXpSKNLOvEquLcJe/rigP3xN9aLHpHY/pd2SfxRoD4moRT6h+coKwD0WcS9j8yXtqCkqDQ+9PHW8Zj18lWSfin7w8w2X1r86605+8ZZXirYPHjyksoHa7M+kgB/9PHz4kFu/YYPbvHmLLcv3uNWrHnWHDh6yyE2bO8zuqz0H3diOse6iiy5yY8Z12N+OXGvvjqgYW5uNPvnp7jlssqV2gv2Ng+v5LRpTbDxmP4cPmZJD+yC+dAcPoaBh9aQs+33okMG2Q+cOd8ftt0d14JrDh3qszB7XbvXp6jyy2+T5F57vppjU5aYtm6wMe2HapiOHrLxt27a5ObPnuuHGhdxuv+/es8uKOOiGDG6PVBciTqaN8V27d1r7nNt/YL9dZxurWP16up1bt3aTGz1yjBs9aqStds2y7/fa9wej87q6u9we48O2tR12s6ac4A7Y7yOGjnJbt+yI2r1+3UY3xhLuDls9t23f5vZ37nfjxo+LooudXfvckGG0bbebNWN2tDIyzmy6Y8c21251o/579+xze/YecFs2b7V7dZvdD7nOA2gW97hhVueuTnZMHW4RvTFuhNVv3959btfO7W7Y0CFu+DCTD2wbZOeaTN5Bs5kZvcscuUMHu92okcMN8HW7A2a7QdbOIUOHGW96qNlgt503OLJbu/XHaDtvv91vFLsytltujPVFp10zfNjwaFw4Nyhqf5f93m7fH+1iN4j6W3n0bZv9x3VE/bjWqmQ/bdaWw1Ed2uwP3WbHHqtX+2Crr/VlpFJh1zOehg4b4jr3G+fY2jt85Oiju0sbz3uwbUbXtd9NmzrZmfnd3v0WeNjf6XazGc3gg27enBNsXDi32vpvX5eBw5Hj3dDho629zu3asd1sc9hNnjDWjRk9Iuq/NuvTwe1DDPAcsvrY+DD7MQhp2xHZ3eHRmKS+h8ye7YMOucGD7DkYO9LqctBsbmPRxsTunbvcVBuHK1cuc+MnjLb+7nD793RZ/0xx+7qHO7NsNP4Yo902wLDLAas7/cT4PnnhGYknMZ5xfpireZ4axS9OXMEaJ1JvAkXUu9KmOUnuobZr06Yiou26r6Lu1E97qWRJvOTasnaqlvODE8fGeryfeXZI2JRDRP21YsA41u68eq/LGZGIRRK71zpHlBXuQ5nSls9bbvTusAmBsQ4+kdSl/h1AexEWLq6MANw9W/KAnn766am8/rRdoWi8PqWvq+g7n3wnz93nxgcQn9bavc/XLn5pIjuV7lqJ2z58xMhjTphAlq4FOADMbd6P+veOO+5wvzGlggMGrq766U/dlk0bDZQamDq6U9/06dPd17/5n+6UhQsMiBkaMhDXbUC73cAPCLhl+zcvAAAgAElEQVTbyrNT3e4DAGsD70cdAwASZwMsAfB8x7WD2u38g12REwBI6iGpyuoxeuRQ9+D997kPvP/9bu+uPWiiukPd+1y3gTaA+34Dvjt373Bveusb3XNf8Hz38KpH3N7OvW7kmFHWjkPuT3f+yV140cWubfBQ98iyh2z5eLO95Ea5aVMm2wtuT/RiAUxu3b7VjTOgtW79Wrdxy3o3zl6Ee3b2uJtvuNNNGjfVzZg2xT31qY8zYGvbi48ebCBsv7vb5ONuuvUP7oTJk9yTzjrb7d+203XuOezuufMhq9sod/sd97jF9veho4fbufe4tRvWuSkGNHE6RnUMcU9+2uPcNVdf7y6/7Aq3ZNFplkw2xq1atTyqz9ix493SBx52N9xwSwTed+3Y47ZtNvC/d5cbOviwmzhunNuxdYfrGDfJzZw11wDiBLdx03q3euVyA44T3ShzSPbs2mtYc7A7gI2tT3p6Ol33flNhGDU8evlt27HLtQ0x4D9mnP1ttFu24lHXfXiw6zG7jTDAPHXKeOv39W72zOlurDkGY8fgWOw0qt6kyHamreE2b9/pugxwDjMwjy33d9k9DJD2mHOHNwfgVmSYMTZ8xBC3c9d267/D5kCYikj70MiJMffCjRk7IgLW48dNdGefea5b+egqA+N77DxzGKJyzckYPsIclB2uc+82N23iKOd69rsD5rBs393j9hjAbzenZfLYTnfp4081R+qQW7Zyu1u3w8BMz2g355TFrmNCh1u/ZpXrMjuOH91u/TzM+qrbdYxsd1MmTHd797UbcLekv5Ej7Pe9bpc5AkPNsRk/fqLbt2e/GzHcxtUh291zyCE3fkyb9cNQA+673cxpY9zWDTZ21q53F553rrv55qvdWeecEgH7R5ZtcJOnnefuXNZtzwUOiY1te0yGDLH7Wz/yzLSbHXAczrzwUjds+MjEE4mAEu8GgTU/WS9xQQ08UXVmjmLMZKFUiJoRp0wU1QwCKMuX27N4dLfyWvKPte5Jv0gJrqi6qRwJUGh3VL2Llbjpr5wL+EpCGtsD5PXOltxoEXx4v3+LTFhVe6krbePfzGMBtBc9svKXF4B7zIZLlizJb9WEJfgPhDLqiSDIg+d3JgK8fSkclMWhS1jllj6NSWjp0qW5ddsVbSfS4x+VdpbT9/TvIENNRwC8c1u2bnf//f3vu06LOP7hxpvczfYz1pZhActw8AFkX/zyV9zjHv9410ZUx/7ebRFhQA1RXMAcEdUuK28Im8dYBHfv3t2G5ax8uKKDzPkbOtgij0TyAe5HovSHLDQ86NDRbcTNEThkwGzF8mXuG1/9sluzco1rM2Df1WVRb4C7fd9jYG3n1i3usmde6t70lje59QbMd1lke9S40W70uLHuUdtUZahN8rv37Daw2ON2WkR7lDkwE8dPMpC8ykDvrAg87TaQRgR9h7Vt48aNBlI7nN3CnIbl7tFHHnUnTJ3ozjtvkYHcoW7arCnucPuhqOwVq1e47Vs2u1kTprj2rja3Z0en+921N7uZ00+ycra6mSee5KbOnuHuMAdi5eqVZpceA9zb3NkXnObe/v+udF/60jfs3DkG3i+3KDO90WW2tej0gR73b5/7kq16bLe/tRt4nuMe+PPDZqCDFm0aYsB8mFu7doMbYeB38pSZkdQnIPfhhx90C0450U2ZNNkte/hRN3jYGAPuBlwtej/MIvzOQLJt3Wa/D3HrNmyx75wBxVFu0oSJbrPZsdNAPqsJ40aPcpMnjXMHzUE5YfJEc9i6DIBMNAdil0X4x0bAnej8fit705ZtbsP69dGqSptF20daZHzHrh12j6GuwxyQbuYJa8V4W20gSr192yb7HOoWn3pmFFXv7Dxg5+y1dox3G2ylp8v6ae7cU9yf7rjTbdu6yb3mb17i/nzfve62O+51U6ZNtVUFWznZsdU96QlnuVtvvsPNmjbWDR5qKyoWaRxh+1zMmz3cXfHUs92NN9zm7ntwl1twxhmuY+pct8ei/IesjhvXWjsB4UPabKXDHDfX6RbNn27jcaRbt26Xmdi4s6YLfcBWNG666Q9uuil5LTptsY1FSwq1lQWcSwv4uxnmhHV3bTfbbHOnnDzVxuJeN3bEaLdr+w73x9t/7V7xiuebo7PF/fne5W7ugovdqIlL3JARHdZnQ8zmJNShfz3syDNjzx4/7aOmmuNm/ZTy4JkHxPpJmkXTFFJWqerp2jRH3PYskXLtGFpGtF0Vf+ihh6LotR+VzmID3peISkjZLUsZ8WuYr3lfaJdYv6+xDcCcH/j1caqrgnLRbGNjRjlvlMW52uwrz7tc4J26KGcuTzBK/a1VUl9JqAh7hjKKtUAA7kftqU0OGqENW68L/aU3zmVy46FnEkXWS8tuWloMkfh6Fj3y/dq1aw2obc4UgfLvUE1JhlUSTfB/6ZMjFBZF2+ED0L8A+P/58U/cmrXrDMyscz/50f8YvcCWPg1osMS9xyKRb3zLW9y73v1Ot+eALflbtLAHGoyBGsB4t0VcCfRC0Tgc0SMAaPsNlFqU3EA0gGaMOQLDDcQAqvfs3eMmTZ5q48ci0l1gwDajg7QbVeVRizRvcDdc/zt32y23Gu6HHrPXHbAxN8qoFQeMGnJgzw73Ny9/ibvy3f/P3XnHH93u7gNuqEXcd+07YMD6UauHUUvMeRjcPsxtWr/JTbCI7imnLDgqQzfOgOAuc1AOWjR4tJs6bbqB991Ge+hykyZNdZs2bnbf+PpXLbI90j328ee5kQaanYFPaC9LH1ga0TsmThzn2uz8CaMN/K7f7q675vdu4oQTIqrMuIkT3JIzz7CI+93uz3++P3qJ9Rh4n33SVPfCF1/h7r1nqYHeTe6yS5/u9u/bbc7Aw27G9Klui9Ftbv/TXe7keYvcPfctNedigvvznUsjWkdHh0W/O8ZYv2y0vhpmFJvJbs6cufYi3+ceePA+N9MchdmzZruVa9abfTvcIOuzndbGLqtzt4HLEUNtnwdzpHbs3BNFsHusr4fZOUQZhw4bGdFphlg99+/b6UYawIyA+6Fud4LRgfYYYB9uEeE9u815sr492Nbu1ltyHM7G3r37jRo0PqLuHLB7jRk7xnUb+N1rSXpdnUY5sTK6One78Rbl3mIOSZfRUvbvRyGlLXLqnvikx0ZRzk0bt0WUFMbAELPvs59xibv/3nvdBrtm+vQZZpsNRv/Z6x5zwZlu9aMPu9FWnxEjR1kfGr/W7jty2C53xWUXuE6Lnv/m2lvdCLPP+Rc/we2wMWvGcA8tXRmtjCyyVY7pM6ZZFJ372BK8UVa2bdtngYgpbqyNkUGDh1lfHXQPGoA7QJIfnBx7PtoNWI8aMcotOXWRmzd3lkX+bAXhgMm3PvyAReKHuQ5z+gYP7nYLF82xZ4W5cYg5MzPNoRxhY9HcJrMDdC8oQ0fmSDw2SEWD3LipJ9p9q1Da6kwjAmyAMUlGZolmJ5utsp2lSDk7e+IwZwFzKoOIKyCzjDZyDwIUgHdWBbI4F7IQ9URbvahdq8W514pFJQqP78gB3mvVX+9zyv3L6tihiL6nHWKztp/yVL7//kk7emgP85PoYPweIu1prdi48wNw94A7EdNm0+PWQ3kE7B2KtlrmUJRCWfhMrnr4s04CjRt2jb8TExOSXnmjZPQB/L94tJ0WQWf4S/kGFMDs9j84u0S8D3ZbdMQ+ieQATm770x3u1tvuMCDd5a762c/cutWrI241POStxtk+4+xz3A9++EOjVxgYgftLJN3gR49FYQHsRNnb7KfbgApc6c5OAP+uCKBCdTloEcxDh00NwIB4l0XrR4wYa3zvuW7WzLkRVabbosMPL1tqoGifW2U0jl/98tcEnA0M7nP7bZyNNGegxwDfrm0b3RmnL3Lv/pd/dCsefcRts7912Xd72Pp7z14DkKOMcsPPOOOqd7ixo8e5CRZx3w932oCTVdKAm/GPD1l9BxGJXm/3Nz644bRtFj39+je+avz5ie4Zz3xaRPXguocsEYwt0h9z4YXupLlz3M7tW8xOB939d93vbrnptogXv80i0SNHjXDnGnVi1do17tY/3mb3GxrRzHbt3+Le/PZXGzAe7X53/Y1urwHhbgOdUP8nTZ5sdR4fRdRXrtpgL/wZ7lQDmXfe9idziDptBWGwAcFRbsOmLQagzSkZPNoi5idEEfftFokGMHdYdHvdxg0GrtvdhMlT3BRzig5YJH2lrV4QRSfUvc1UJwYblxxqCy/3w/TbQeO22/jpMednl61eDB/W7uaeODvibwM+AO6Mo/1E+2ys7TvQ6VasfNSdMv9Es8kjkZfWaSstcNNnzjGQbXXcb6sHRyhYPc4YKO6UuTMtkr7D+OD7DcAOijjfXXa/Cy441yLuG93mTVvNTsPMzsb9Ni/u2Zc/1cbBg9ZNw6L6brGIffvgQ27JklOP8NVtGMOJB2gNN2rV5ImD3FlnnuR2bDbO+S5zDIx6NXfhbLfbaEIjR461yPkwA/cTrC62SoHTafz0sWOIgBt1wBzQIUNG25iw+7McYQ7Mn/70J3MWuKftXGoRd5aGoPhMmXxC5Fxu3rLKVjlmunEWvd9ldK5D3Ub86d7rTpg2wVZqJlvdRlv7RxjtDEqMzYP2jOGAKeek3doa5YfY/0ZOmBqtWGU9tEmQEgSZd5uJOuPvdpmV/6xoc1nRdr3L2BRqzZo1x+Q3s/YJ11HnRYsWZXJU/PvqfUvd6FeAbLXAWFx9pV4ATe3WGOJ6BQz9qHkaPrycLIktSAUpjS2pg7+xZJB8TGO9vjk3APejdvd3Te2brqh/V58frwlanHi+43ceQhwQaa8GxZojdoWesdqAcd4Nl2rptsNxh9YSJX7az5HkQdgXcNANtEQ8dCgvBmbsv/VWp9/+9joDzgfcXbf90d1+y02u3Zb3ic4D4A4biPnO93/gFp9xjkXdSTA8FCUZRn1uBZPAeJhCjRZDwuXyR5aZYs7D9rIBHBktxyLPEyePNidgk4H5TosiT7IE0IUWLZ7rlj+8zMDjPgOXG12PJTXu3r7b/eLnvzJus4FAu67TIvSDjL7RbpHLTRtWR8mfr37tK9y5F11g9ByL9tv9D5kzMcwiyrNmzDEwCmBzxmkeb+US6d1vdJQDtlq0K6LH7LXExm77e5eB7+3Gd+85eERlaZjZ7KY/3GiAfbh72qVPdRc+9iK3wwAvIJeVhX0WZd5jia3LVzzkVjyy3LjOM9zvf3ejgTdLaDT74LCcZ8CdxM9bbv5jlPg4xSLXj6xe5t72rjcYKJ5rlJ01xsc2hRCSrowPf8DA8OjRHe4XV11t9RgU2QVe+X647navvQd2W391W90NPJsq4GHjZHfZNZ0kztp/e80xIvF1kDklI43yMsKoLdOnzza7jzDAvDVynPZaxArwyHBgNWLixPEGgne4jeuOtG2/OQHzTprlNqxbY/z+aQY+293UqVOPRb3gsJO42WU0F6L851n0e8WK1ZHzc9jAO87FtBlTLLF5rT3rw81ZsPFwcL/ds9PKm2Q2syi8Rdw7bdwc4a93uidefHFkp1VGiYI/327UkdGjR7oLzl8SAfT2dksQNZvutXaayxbx4Rljs43uxCrKKPMKdhqNZt26B92oMYPchFGTzJmy8WJln33+fFvZ2WqrK+bI2SrExPHTbIv4rW6bOQ9DzAliRWikcf9xMh9ZsdbGzThrhwFtA74HrI0Al4PmXLaZk6qdSyebg7V92w4D9Wvd0y99oql5TIuoRIyvXZZ3sc2cqJNPnmeO10xzygDrRNKPOCrMj6xyMIZYCdLRMXWatSs9VaYSuBPwaibNdymAEFzIEikXBYPnVwmK9QBp/TfX8WdwD4FDouW1dlNNWjbtrrV5YtJy5LToPVprEy4psBxLwidIkfAQFx5b+Dxy5VEoyp8k0ORz3jlf+XFJqsK1ckC4VrkcSa4N5/SdBQJwbyHgHh8mWspistEDp+VcvuNB1E53moAGYjS+qA2XNEFXW5UZTNIbPHaAOkme9ikOIsoe8NZRtkBRpM2ACuD82l//xjjZm92m1Y+43//mVwaUAfUHLbK42zjR29w//cuH3Utf8zq326gQXZSHQocBdwDxeov47rPoNNSSYcbJfnDZAxZ56jauc4cB7a1u/iknuxkzJ7u77rEItQHVCeNPMADXZi+42UaRWeO2bt0Q8b6hYh3Y0+2u+/WNFsXeY86DRXX37TEwaHU2bg5gdLPRJxZZ1P3v3/X/RTxrorUPP/ywgeydbvbsee7MM86NwO1uo8HstrrvN0471J0eov72XydLuqA3O7ot+ksSKEm3440rfsvNt7pNmzca+DvXnW45JmvWrDaQbpF9ixqvMdC906L/PYdRDhnhXvC8F7hlDzzoVtoKwXCrfJcB9zPPOjMCmLfdekdks2nTZrr1BvaueP4z3ZLTz3B33Hq72Xp3FN3rsTYNt4g8Ee39RjPZuYPETUswNUoJYLbL6gtobzOOvW2r4oYOMmoG0X2jWE2ZPM6deNKMiLYy1Oy928Aj0d3NltS62mg1UD8mTzE6klEUtppi0D6jKG3eZDx5yzU48cSZbuOGTQY895lNzCmxFYenX3qJu8uizbNnz3Tt1qeTLXK/x64ZYc4MR6QSYyB06dK73YJF88z5NM78/p4oWk6y8aw504wStddWMyzR0zjlQyyy3dbeHa1eENk/aD9t1pdjxo6OHL6FpnkNsN1uTtpuo/GMs50fd5miEMOW1aEDFrknmXmnKQNtN4COjZ5++eVu3onz3CPLH3EnWT7BwR7stsuSkm9xB6xfZlri8J6dW9xZZ88zvetVBqA7DbSPtUj4VHfTjXdZMq3RWMZMNCfEIvhnnWa26XD3P/CIOUozzbE1QG3PwQ5zaFD1abfViyM7Tx+hu7CqtW/3PrPvBjd/wdyozThHgPsZM2dGTjI5IT3mRbbbSk6nOYco/URRSFuVGGKrL1AJ9u5j5cFGof2cdt759qyYg1LAoXmXuVd7dWQBywVUJSpCvGTqkpU2QRk41NiQd0cS4Ji2/tyDCC99TZAJhRntDJq2LP982p2X6ko96E9tclTLacFGvFtoiyRD075f9Q5nbFKWn+smmpJW1evRcaQAI/31JDQpJaBq/AR6TJ4R2LhrA3A/amsGPRvpkITWqoeW4vwNoOCqSYs2Uvg4usubH4kvOqLSbPaTgkGSiaxW3QEBs2fPrjpGDhrIsxTUCCBI/jGSt4MTAmSKVGWOfAfNhaj8nSbD+OB9dzlnfOdHl97jZk7qMJ70HnfzLTe7R1evcfNPO9N96j++4qbOmWeqHkaJsevXm3rKZqMW0B6b7g0AGc/ZgPLKVSssojzC+MjDjD8Jn3yaUSNWWZR0axTJHWXqJiNHjLEIpUV2je6yZs2jFkUdGnHABw8a4R66f6VbZvzkIQaCegzUdhp9Y7ABU4DVegOgE42L/Ywr/srdfffdFileZ3/fbkmMu0zKcIR74xvfbBSUSQYs90Y0GGQmofxESbnGuwez91hIfviIoXbOPovw74gA6PgJk929991vsoLrokj2DgOMXSR4Gi8bScOhFk3uMTC5edtWN96ezXPPPtft2LbdAPDOSE5xhzkoZ599piW1jjGlkVutnPUGXKfBtXD7LRJMYuZgNkgxwLfbgCbBVsDwKLPPeOPH7zQn45ABwdGj7PftFrG2cydNHm+RYFulMUrP/l0mD2lRa9Ri5syaavSZ1UZbmWf3mOweWHqv5RxYwplF1Feu2Wh9McScmhFuwamLzXE5YHz/DVHSabs5W9OmTDFHx3aMNOqOZTlEUpxnmJOyyZJFh5pDR3SYPmNVBcoIUWGcjaHmJEC9mTlnarRa0W4Uk2HG/3ZtB812JlNp1JTI+bAlmBFGMzrcZmDfIuVDLRG0vW1oBMRxGnHojiRXWrTTVh+gDiFJigLNzNlw/rdGlCYSnveg9rJ7u7XzZPcS2yGyu/NgRCuaZPYfb5Ka7VanA2aPA7u3ukeX3+96bOwuXDAnypc4YA7fqafOtFWPDvfw8nUG8o1q0D4m4sefZo5ft42HdetJUN5n42+73euAnb/wKM+Z5wPpRxJJD1lC6smux9RxDtiKwdgO49h3WV+arXB8DlkCwMGjK1rQr9oZYJEUqgF5WwWIErGPPnc4Ashp8nnuY58QSZcWdYiqwPuD38URTgvg8tZHFA+ec0BnlpVFtYUy4F9nkWdM0g69k5TYyfxSRNSdKD5yzlk3ZPITMnEokvShADfBD0Qk8jpu6kc5hTgSlEmfUp9a6jt+/0nxppbjJc49jodkLZP0Xzin7y0QgPvRPsiya2rfd1/tGvBgaklOkQEebmnMCsSLoykA39+AfBESkIqcs0FXteOALf0fJFPUDiKYgHYm2whARBrVBkyMCoOuOhwavltp9I8br73GjWk3bexp492Z55rOtAHOL3/y4+6nP/+F22t83u/+5Gfu9HMvMr1si4ZZdHHZIw9HXPZJk8ZbmQZWLBJJdHvrzs3uPpNFnDVnpkXVp5t84UYDUkb7MPCIAkmbgRfoPBs3bjKgttl40gZmDJh3dyG9N8Vt3bTHXf/bmy3ObOjW/It9Ed3DkihNDnCdqZogR3na6UsswRA6yN5Iw73LIu8w7y+15M/HPfZCA/smYwjdByqNgVA0xiMQZS7N4TYSBo3vb9/t2kG9DpuSyiS3fv3mKFEUYEVSLZSPWbOnmwa40W8MoG0wdZaIgmRG22GAf5ABTADaeEsg3WPqKvPmzY2clDvvusc9YNG7yVNMXnHcGLfdviNJ8eSTTzKu+3Br71CTQuxw9917j92j082eMyfiuw+yhMohQ0db9Pv+CPDMMID+iHHV77vnPlPgMRBs/TbUfpk7Z7o5QZsNvK8320+wiKTVwwA0keL9BngHDTGqjHG+x9rKBgB57SrLWbBVBRKOJ5ncYZvZeqf122CLwA+29ixaeGq06tJpNtxqqxrjTXIy8nDsGp7RreagLJh/iqnPdBhYt9UFowF1dZInMdTKNwqM8bxRxzHhwwigd1leQ/chy20wqlMEbG2skLMAGIY+gt3RXkedqMdWcLZbtL3bIujYfa05KVE2rB1DDThPmtzhTlu8wD3pyU8yp2e05TasMvBsScI2ZndZtH6OJeeOGX7IHM/fm+OA43dEZ32bKefMPWmc9d8EWxHaanbcYatC9OsG91fPvtzKmGiKOD3ul7/8vSnZmLSoOUVveMOVdk9zOqBHWd1R54F7zzhasWJlNGYX2XM31BKt0cNHHQanj58oABER0qyPLNGWB+/IvgWo0xzZR0BJr5x1ymlnRbr6RR6KvIryoEhpLZpFkfenLOpApJwja7IncxxlSGIwCXBN2w5fG16BJMq4z6RfaUOee+aRhpSqijYeShPk0SqF7FbEKoXPh1ffKvIeJZUfzWmLjzGBcRzJuIyl31c+JUqSnP3tvZ92bLbS+QG4H+0tHvr58+dn9tabvdM1EVBPTZ78LmAfSQZ6WzfzEDfyxVOW/YqUgJxpy/O1VmS62ywBE8R+ZB8jA6pwdkkqPbJBErz2aCMl+68NkGRYdJPRXW767TVusPHN588+wV141hK30hJGv/Of33DX/u4GSwA96F78yle7xz75EnfKotNNHtCixxbZ2bXLqAz7oJvgnJnahwHmVWtWGija6oZb1H296aWjqjHLVFxIfu00UAdFYIyBr1XG9SfaiurEEIva95hz0HbQopZulLv2NzdECZAkz+4z2sthQJ7xrdcbcF9vjsC5553nJlikeoRFu+dbRHT+KfOtae2mzHK3Jb1OjxJADxroGmzgCtDEJkQRJ5+AqK0O2OJyFIXfbpQWbASF57Dd/5dXXxNxxtHgJhl17rw5FnkebAmq6y0yu87AltXHQAUUnREmTbjXnImRI0yVxNqGzvt807v/8/0PWD3utUj6CXY/NvU57J78pIsNSM42J6HHIsLGrbbI1f/+9Ce2RD/CzT15bqQfvsN42Xv2mhJJd7s5CesN+E+MpAnZfGrMKHMArN27jE89tsNUSwws33Xng27ipDEGbOeYMwAdxTaUsij5YYv8bt/TaUoyHUbHGR3RPEiiXbd6rUla7nSnnbHEdOct6mzRZ6QzkYhkU6cNFpkHuIy3hF5yFVChIeK32cA8NmTMwek2WGPJnkTwLSJvvhUrGNCxWEX5/9k7D/i6rjLbf5LuVbvqvVmyLbn3uKT3mAB5hBp6S4AZHmXobR5TmYEZYGAKzAzlUQMhdEhIISGJ48S996pu9d673n/t65130TiJih3iRJefiS3de8o++56zvrXXt5YY9zHkJXEJAR7qGkcBWK3qqDBThDlyEbe0L9172OpOBZgaWtUvUVfXwOfi2B9FBfM2NycF6U6yLaAouubq62j+rcdqMQlWMQ3tep3NnTPXLl23zLZs+b3de8+vnOONPNjFfJfOT+fe0eOkSTHRWZwvTaeBPnv9G29DxlSMs029fed7P0UCVOGsMl/92tc6eVCsxlBBSRQaiRQqslCqrKimjyDZrrjqareqIitNB8a5V0nrP8rc1PwU4GcEzto1hiUyOt8jRw5TZBS40lFNJjfc/GrmLs2x5/nl+4+0Xz1LnGsTc+1CsdYTD9/3PGlcNHem8/LOIgLUF6Lh1oNKjY9ntD1YVOGqZnSN2UxeurfoOT5Va0gvGfEe5lMFsfq8GH8Plqf6+Wc650gQH+kiE9k87J/VvufN69Z983RkMeG3p/upD4I8n8c7k+s3+9nJjcAscD87TvrCX4jU1MldhufuXfrSRja0ek2djsD7FHstt7+J+o73i/HLraZUAYiZPBCcvIXXsz0QgIoOuDvjOWlt1TgqVMTL9aWGiXeXXjouHbx4aADHk5setXqCfQqQPgwAyJ98/FE81QXCu6wFm8Hi0oX2t//weVuyajXBRKO4fuAkApM+hCRFOvUEmlEHYU4bm+scYRuAsYi3JKcAACAASURBVJRmWAVCJkArESmH81cH+Lg8JhjaTpZ2O5C5iC1WUmd8kGRA3DkefmiTNTBmavwcYAl1FPAqhC0bzRN4mL/vgx+0t7/jHe6cZK9ZXVljlYQyHTxy0DasXQeDjje5gBQMtFw9ZPcnh5YRzlnyHHnOD6BxF2MsNnz79m2WBCBsaWln/3GOxZ8PQy4NudjYM2caKRSy0Nx3AI7NiormuuZKAd84gP0AzH8qhcyGDevtGNZy23buYF9ipPA1z8BScMUiztEAk/PR72MpiDa+DSY7FQ96yWWSGR81ZUYhc2qsU3OlfNQBhoyTwK2kI/rOxMXTjJmZ7FxgnNSH9w3gvqOiKY4ioQzbwniO2Yk02Ja22UuDaJz8z1u77NDhE0yAoOUWhJNIxYR7dnEAuYi+W4kUCepV6Efek8Q5SUKg5l3NXfU06O9i3VX9Cdyq4dkA51rAUVOu5Dda2ehkpYFp5VY0VLBoNWYImYnAhd6n1QAB5BFWHVJZtVBhoOJIhVQQWVMwiuKpOIt0VFYesGB8xSteZQU0NI9wXgmMV0UF3yfY7gzCj9o767Dh3EMjdZAegHzcZBIYixwsSRvwwo9hNYFm154RGklr8Wpfzvwo4ryGWA0hxAsHIq0AqGhwKa+Ujk5qwPVTQdrSSsGElEmrLQU0QMfAtmtslLzrVrScwSOFk7yWtJrAd0CgU/NN87WUebRr905bu3Y114N38efaGwDuzLcL9dK9QuPsU1d9ANKFvHdqfvo0bklcpsP4ahsCnnr5wuh8j1EkuPVe5n4fOv7jx49P69gjj1P7UHjdVKwhIxnzqTR2Thwfv+Khc5sKYz/ZcY7Uw/ueNo2bXpF6eC97idS8R/Y8aDv6nSRLek1nvkz2mGffd2FGYBa4nx3XFwtwf7ppFFnV+2758IN+2N3IvS3WxLAMXwhcmOk5s636plQfqT3drU12CXZYViuw3GKrY5SyxN/dMj6AKNysqrh5GEXJZaQ95mcxMMmnThwj6OZJwX7bvX2LHdq/l2TNONdw2YaOHBRrX/zSl2wxwGcc7bfY1wZSJOtxJOnt7aTxcY4D8d2Aeefrzp8+buhi3IuwKURJo3LBOcC04NIhr23gGTfsOKevziLcqAAm1MYC9sQTW+2Xv/6V04WPwQyPAE5lFyMweIJm1JL582z58hXov2mobWqmIEBuMQYoHCNN86ab7eqrrgmDRcCoHhZqnu2nabWppQWAVg/zP4JtYI97fxQAUdsvJPRHjHQ0gUNiYK+59jprwcVm+649FsKlJhFNd15WIrKik5xrKXIZ6fORdtDwKF1zNMzsNVdfQ4PoGXti6xbcTXpZTcBfnRMvxolkFICaS5JrE5IbSVPm0KegPgD1HCTC+MfDWMcASmPF9rE9FQSyyxzAylANrGLAKwmCGgGkSyvuGo3FfqPn7+/vpOKlQReZ0zBNm0lpIYqCDK73uGsAHRqU7jmV7YxbRzfjgCxIWvH8vEJXEA0yNpK5uKVvAGoSxYT6FUJYTsrLX4C2orIK8NvrZCqSK7k55PTbZ0O1zv5bwFuTTecl4K73qGxUA61+JpcbgXmtkDiACdBVoRUitbWFFRBtL8j8iuW6lBZnWgnn1FhX4yw85y1YbqP0MnQj1UlmpUaymMqKcsA3Vo/phGaxGlVSPJ8gqzmWjhf/tscfQB4Uj9wKd56uAVyR2u3Sy68nuKqUsdFKDBIjxlkhVTX0coRZaoFGih60+Z3kB+zZh1Uq5yu7ySjkQbJ11PhISqMeCMlr4vldPHp+rRzpesvBR2OpoKkC/PoVmLUW+VkQb32timy4/Bb2QY/ABX7pnqNzEkDS90DA6kIBJK/N1vafyb7wmU7Zp2Zq7KbL2D/T9r3+WkDTu55NfL8kjSrcZ6oTn0qTqj8u6bx1XDNZaYgsAKYrV5rKtPQSrUh3G9+YrEJRxYN/9unfvojUcYoU8Nr2mciTpnK8s+89fyMwC9zPjqW+BOfDB/b8XZo/7ZZ8g6uvziOX1LysRjfYiSFQF5JZmuqInK+mVN38FuHI8WzLr8OSv0RIjBxDwh+Bdp+CK322QoUE6MWdNqEJ7oFZ379nr3PkOHxwPz7lm/GvJoaefytxtJclzc/+1V/Z5WjIY+KisNM7ASsOuw7zOMzSfDJhSGKQ29AsdyO9GNRSdCjJAf8AjGwMAG7BogUAtGTX4BgdCBEqlAVoy3H+3JJPiLtsI5RI/uk//OH3HCSU04lcW8YA2bIvrOLB2tHV6bTYSp/Mzsx2N38LjFoGqZzJyEIu3XCZ+/mRw4ftTO0ZpyuXzMZJZsTiA4b78JWPB9wtXbrAXnLTtSRk5tpmvNa3PLGD0iUahnS9XX3d9bZp8xarozjQeaxaOo9ViAqXgimpR0V5lWNmEwBvfaweXIvVYUdPJ9KNLbii9NqVV15li9CQpyTTpAmg66IQuOee+2z9uvW2cuVqrskIxY2KiiFAYo9zHhkY7HENrGLxe7CwVMJoB5aQ2flzrJPzT88kwRjwO4AsJDaY6EBmd1eLtdafsqI8mid7W2jgTaYxM8sB7nb0+ANYMkbHJHI90LjTAFyFTKQLtllgbphroSJA6Z4LFyxwzZbpAOkeGjwT8X0XgJcMZMuWrRQSSt7lWnK+0dLJOPcUsWX6t+Rv4WRefSfFput3+pke6lqFcRIceif0MzHUKsbEXOfn54YTbTlWAekkJEQxXO/MlBhbtqjIjhzazTyMg3EvoDDqIHgr3fIIVUqjh2AY8F5QmEnaapqVEZak1Rz1BIwyVh0NtcwH1a4xzG/cXgDb6bDtO3Ycx+JRq0OsbjB3ggRSXX7FFc4dRgWYwGcQkN7FCsP+A/uYqzj4wOKroAswTppPrhBx7wWMc/4xFKLhVcEwWNH3dEzAmfPtRU6WlBhuTNUK0Gvf+L+dPOu5eEVKQ7ys4ULY8+o+oe+hmiOnu32x7bpHPVP680zGzEtRvOPJuZ4T5+t+/WxNqpEyUF0jZaPMpOjx4+KflT64aiarvFMZay/T8o5ykfJXt1rIvca7y/k+DH+sWmWffV18IzAL3COu2QpcHmZf/3MEvFTELwPry66bn6/mvRVaZJOrfv+nBvHnqyn16QKXJo4UPZ7O3m5cY4POWzdwvXzzj3zdxfjKgUDgQ+PXB2BUUmbFqSqaQ9vQPPfYT+7+Icyhlv7F+iKHQdpxK419b37rbbjJnHEWi32AugDe3wIpenBrX0rvFATPzMpx6ZptbXJeSbFli5eSFoqUA5DUD3Ae6FejYgBA3YQ/ejmNp3UA0E6rA2gfOXrYCnFMUStoEBAlmYUaUcXeayl7CB11MYFBsjyUbj0jK8sSKBzk5HD82BHsG6ucpl5SiiSKBxUF0qNLTy8w2gGT+rrXvRKQ/ohrKt1440aY20oXLnT/fb+n6TPX1q3bgNNJsZUtXGRPPLnFWmHrVy5daE0w6j3YHuZgudhC+NJeGlqli5YEZ+XKlS5V+PHHH2dVodnWbrjcVqxaA1NNaitjWnEa60okKzk5+ciKYJy4DpLvBACGjh1FuqOE0QGKilhsFbPTSTilYMD+3uJSsm3ASSB6kPXAinO92lolg8G3P3qEFZN9aMHzcKWpRR8+ZHnYMcYh+zl5vIKE1xxn1xjgvR241tQ3UBCg6ddc6EYDr1ovyDVcu+4Sxy5nZ2U6S8gUGPc+wNgAjP92QrpkDRm2iQxr1+V/rsZhLa9orqnQFiOv3oJxViIkURpihcCt7oR7N8P/x79HkJvkZqVRLCBJohH1xMlTTqOulaI4LBQ7GO+lS4vs1luvpACA9ef9ccFkzoPryRyXCKtfYV/o/vF/oXDMsC7m1bg+H89qDu/ZvvkJW792DdczBw1/K/MyxkpYLbn3d3jnj5ACS8HUwXVJxrr0tttuC9s3qimaFYF4zq0Xp5omgr80rwMUK5pHKkYEQlz/rmpkztfdY5y+P2yf6Qpn2UTKclXNjjREx0RL7iUjzDi74/0fd022z9XLu47oPLy7V2RY3kyPY6Lv+HRY/Uh9/IWQyfjmSv332UKhZA0pyclMpCbPtELqGzt1D5aEUvf2HByfztfzyrPfui7+XJ/L56AH7d6VRv/WceiPT2B3AYBnraK99edM5+Hs55/bEZgF7oy3JrdA50w9YJ/bS/en25uX1Xh9vG5MYjm8i41YG/9w8gzQc3nz0sicr6RUFSmyCRXwfLZXi/zGHdspDSEBQzCSY9J7A5YkSRFY6+eh5HyfARYCTUo7RSBsjYCb+hrCkNA4bHniMQD1sbBchs83k445Z26+vfFNr8YSEt0zczUpOcUxiK7vFVCUkpoOqElwoD0Tp5YE5CWyxROrKamKQo2aYTmb6tH80yzZgrNMI3IC2Sn2E7gzjgREwUvJsHalpYscSBQLquZJiailwpCmvQLLyUsJYUoVM4xURKCwl/9293Q42cucwjxbvnSJ5WM5mQdITiO45+CBw47Rlg3fps2b8PlOxdKxEUcaUDGMrIqIaGQ7R44ed0FO737PnwP4sh34lLZbf5QwJF/0ZM5b53saX/GjR09gZxlyy+sLcV8poaB4EqCvGPX8OTQS80AeZxuDGnMeVkp0HYDlFvhUgaOxVhEkX3lpwEcJhYrGvz0OWUUOMg8B3MRQOs4+8RZMTgVQt1LMEEhUVIjOvsmB6vSMVK5PjRXDPLc00VyHO9B8XH3S8E6X/70cXCTNCCLpGKcBeMvWowxnrBu3TiwZA1RosufMEfNNE6k8+CVDSaMIUYiTWOwdu/Y6Xb5SYfWSW4xEMHLtETAPg45w74TmW5CNq6iL5o8Q7gjv0aqPKyApRtZdsoo/y2HxST5llUahTvJAlyRJDHms0nhHkOukKpkXLSzzepSqNDM926W+DjOP3Vx214UiJ6fQRkDT2o/kOLISrcENJoXCbZSVAgVZdSKZGudYztDkSp3Eyg1hVgDvDBqL3/K2t7om7oBWo7g2Qfbfh91kJzIwveS7r+PX/Ub3E/9fydGeAu+aRzDvcjEKjwkwnb/HUFhxd3LbjxlPsJfd9iYsU5Of7at83n+vY1aBrfuS7o1+tXKmO9K9xFm9cl30DJvOy4c2qfieCWB+un3r3HWM2raO85leep/A+3TPxW9b+zzXCrqOQX1PmzZtcknAmk9yCrv88stdj9dMX16+IhZfz8HpSpdmehz+8y6IjO9PmCRSc7/MA7TWa47o8JKu87W/2e08NyMwC9wZZwFOfcmeLljnubkUF+deIpfpvLzG3xy8tZa3sfKJiB7EX0gwL5cCeQNPx8/YXwnNCx2zmpYn8yrH/k9+1VqBcPpWgFjY+jGsYR4XgOKmGXb9oLjA9lASFGmhx0djANXt7vflaLmffPIxp5MX06gm0lHkCx/52Acsh+ZGucOUlMzD2jCLBxyNlKjjh7D3c6wkYE4A+/Tp0+4BVYd1YXlVeThaHCAqpC/tusCYkjDnAnBHkRQICo4BjpcsW2GBhCwXZKQmSnmyq9lUhK1sJKtqKi0NsJoIyx4finUa9qTkeLTtl1kIJ5A8HFnmA6AT0dNnAPQasQTcu3uf7YYd76EI6ObBLHkICnoXkCMGPD4uhDXjfPvOd3/oWN+NL7nZFiO96CbFtAUpUS+MegwajLZmwDJFSGdHuKlKriKZNK7Wo53Pxbt91eoVzmN+9+7dTiMuVlpWmIkUDGoW7sORRhpvBUGJ4ZUEJwyB9UK2wvUQe53Mea1ftRCf8k4eeklWfgbrzYK5zhUH8RD2kiUUOxRFsPYJyGU6sbDMTEtkxaQGqcgQhVMS4DDOWTAqVCkWhl7SmZOn6qyhdoAChuIDEFtLU2YHzF8qDZ/zaKRUb4CKGq1yJANwtPoiF5m9Bw4yjs1ubFRBqRj4//p2SWHkCKX5hGMPYxs8a6snS8RAXDidVA2eAvoCZ1eTTpuXm8EqSzvHysoJoVwqCuSiI+/8Ecall3k5Nk5hRaESTaeurBU1HyXy0nM/jtWbIOy+5py81fuG8MNnbOIoFqKko+fnwwAFJdYOag7zXWhhHis9txcgrwJqEFCvbIB3vPOdDkCpIViuNOqv6KOQGmReBjgHNew6UoAqRitVum9oLM7meZ0tXJQYSUIroF/vkcNNO645R2mcpbS0PBpnR4cD9tb3vO85Zdwj7xteOqP7ow/4mYme2zeUCnxNNyzJO8noOC6ULluAUfdDn8T6bPdSfYdnWkBojOfOnQsBkOWIlPD9IhxK+MQTT9BQffipw9C+3v72t7tr4kHtsx3jM/1e+1ERoD9/CtZ94rHpvFScieCIXAUWcNfPz8c5z2S8Zj879RGYBe56ZPMkysjIcOE6s6+ZjUBkk2uk5s+vamjrkTZWfonyfIP48yGTmWxTqh+xI6fK0ZgrLl74Cm0z4CwOKYb8Y8SiBl2wTBTgCXaMn5dTWDQAyCT7yMshSZLm0GHYyi4A1X33/dbJasSASmrS1tpkn/nLT9j73v8X+LV3Os2zrBFbW9vt9AmB9AbXLFpbQ4jSyRM0gtacXQXBnhAwpWZNyUJyYXazeZidLq9wOuKCgiLY6iWWl1eAJr0Orfj1dqqi3rFe/WitnRuHs7VEJ05T7PETx2GZU+y9//s9+GrD1BKWVISLQyFR8gLJdWeqrAVHjzM1dU6HXonrjDzDYyk2ZOmYjQxH80KrAmvWrEUG02UPPvAHW7pkFfrn3TQrNsB+XWHLVyxz6a/NLY0uOXMICUsXQFrjEU2zZBxOOGLqU2helSd9Mmz62nVrKHrKKXpo9IV91MNbsglFoXfjn97mGLYw+I11oBMpkxo7AZNqBA2lqKl0BClMFNKcOVZffZrtp9qBo5WWmlkEi4/9IzKawUEceZAWqfAoLMjnWqqpc5RQqnKYfdJE5+QSCnUJKaxjgON+nFf68ZXPZr8B2/zoduexLiA9ACiX5aMcgC7FFUcrKVlYbfYh79Fx9fBfpZ5WVlYiJ6pyhYZAs1YcKNEcuNFDWcBWLjxqMo3F9UbXSy+Nj5h+NSUHWY1xRSSfU7ERz7WQC00Hcy2BsQzhtDI6LJ24POEZAzzTA0GKwVHJutgvhWMA7XkSRcfYGM4vZBa4ZRjNblYqhkbaLS4RR5t2PN0B2CNKYXWNt/RxdPQbIiNWaHDqUZNuK4UYwVoC2QqyegM2kdK6yJpSwD2IzGpIfSF8b2K4TrqGWlFwZYMkMPxDTkhBJDQaA8mlFIIVZJuuOdw1aSYyn6tJ5X0UwN9lJUUlXOeg3fa2dwHcnxuN+7nupJ6R9cmhnn2faoOgtuObIbWN6TK7useJHZYbjSdWZvYE+ONPR/q2T1aGI9KlBsvayRQ1HpRPPGadl+ZBaWmpK/rc9+Fsoqz6YI4dO/bUR/TzN7/5za6odZIzTbYZvnzDsDYz2TCnGe7yaT/u55aAu+9V8wFNs1KZCzXqF3a7s8Cd8Z0F7hdmkkUyHZ5t0o1cN0axEb7J1d/QvRftVB9iE4/+fHq3T6Yp1e//BACrFzcVyRTkeOGcy2EOxbTHY9moptTjR4+4xNFcAEsHTLtsCIsK58DMFgC2m/j9cRdPv2nTI4DfagCKEj87YdGr7IorLrPbb/9ztOanrIZG0S704gKzdWi/27CIVLurc0pBZxwtyQDsq3MXAKxKAx4Hw14LG58L2MzKyXUAeARZhcKDZCq/f/8h95DrpWAowSUkDrZWQTjariwVh9Q8e/ig8wT//Bf+jm2k0IDZ5MKUutt77TQOHu2wz4OylWO/eZKA8Cc2CMhmTATcE7FaVOFyDJlLZ3uPvePt70YD3W67dh7Ax/mMPbllO7aLqc5LfQhAOICMJx5v8iFkONLE5+cXOutINal2IzURMJacRw2ea9asppBps4cffhgdP7IX/lfAikKQ86g+U42WHD08jH8aFogZqRlOgz/YSzIhQDGP7ZZjc9jYSENtYMRWryi2rrY619TYw0JFXGIm7HChcy/pxLJTgFXnFcIT3FlC4hk/Pk4A0ggrEKEEx7SnoI1vpG+ho3OAFZBqq8fash3Ji179YroA9vKuF5BcvnSpY83TAFBDrGJoP1oBGaOQ6BXz3sM5qlhx/vjImPi9ZCFqVHXGoswxfSZAcajeA/1eCbjO392BvDDQlwZeBZwHkAL7ctBRw29cIJHxpthR+up4OzOinUZjgq7SsRt1OQAAm5EAhUQThRBAXtIbzj0GF5qiklRbsZzCJgADT4HQhXtRPhkCaYzZUBThVsc7CA7rYAWFz0WnOJcdrQhJi77xJTc42U6U9Pgcbxy2pCMCTxREOl/XTKhGVAql8Hcr1hVuAQfiw2mSAZqsNYe9BWmAAiQWydPYGBKdsW5Ws5pwuckniXht2D3oT/zSfVD3wPAKXFg6M5XcjEhSRPfPyYDciaesfauA8Pkd09HHP9MweuZZ9+PJsu3a3sQm1YngPPLfkSYKmif+d/7vJYSseetJ76yi4n7z5s1PSWPmzJljt9xyS9h+9az3/lSuxbnGwLvV6NwvhLf7VKavl7TqnHxhorHw0q2pbGv2vc+PEZgF7lwHVedi5abi/fr8uHwX31F4Rl4PLt1EBBRV9ftOfx8Z7rXx07mBirERSzmTrn4dlxiY+fh/T/ZVDSiWP7pAXXwCwALQ5xmO9Mx0txmx4eH5VuDkCSmwvAKA0qHX1TXarl273cPn2NFDtn/vXqcZFvPd0d4MIO6zgrwSwB+6ZPjIJAKISE5yCagJ/F0gW3rwdPT4RTyMxKJLO95GU6YCioKAnaPHj7nYedlFDiOdiAMEdvAZyS+kp+5EC//SG693Hu4NFAQusBTJhyQlI0gp6pDc1MDqX37FWiQyQZxoYMMBfbECv3nZVrZgruUX5iAVCXGMkgZJX431JSyudN0FOJJkMxbdyCb270P73j1qL9l4q33rm3cC9ObYj370Y44zYAVFObZs+QJAqGz1ep0eVWBt0aKlLjEzhIPNCVYajh7ReMIMw5qvWrXKgRAB97ZmQKdccyhiTlWcRIpNTgMNrosWL3RNtyHkM1kENaWT5CnphnzMDxHgJJeYUMI49piAxyG809Gg9/YjF8GJR0zzGI2lshWU1okWAmi8APKfTv4p29SAY6YFmrMyaPCFodbY9yEXGYKBDnt7h8Fai9gvNiDWWIzciqXLHEhPZc5Fn02e7aFg68f5RvaHYs/jYc41nmLQRXa7RjT5AZ21e3RggW30n2UbpevWviTTETiXA5G+Z7oGSaTSHkCSoKZU+Z4H2D5DxBySBSXhXEmD9tIbSmzB/ESsK/E9VzFAg+rQYAB7ygbGBMmPmH6KgOTEGO6d4fdRmyEXGsV6E/kSc3wYC0mLy7HR4BwsQYO2b18tCbdVrKT0AZR0biFWWC5lXChMAOVK8Q3GpLA4AZvOeIaTUrUSIMAuf3z1hoSBuwqdsLOOVhYE3CnVGPsowL7yCcLOM8N8d6qxtWzAUrTIlq6+1I3fn/rlJYYC77pHeM37ZLXduvZaUdJ2psPoesZeIFlyjpncK59uLDXf1RCpbT8T2+7BdqQJgqR+bsVMF5mXtjURlOvnfm5EHoNnzDX380lUzsvLc5/1q7sa61NY24p1V+/SmjVr3Jzykh691wP4mUh2tB0Bd93vvRXjcz3vdAxaUfHn78fTy2OebsXiuT7O2f1NbQRmgTvjpRtnGSmQk2lAnNrwzr77mUbAP7x8J7xuzr7JVX+XvZm/OesGGgnin245U5+Tnts3Hk33CujGJrZmKnPidDkPGxjLfm7WqWnphAUVu+h1NUJKVy17QYGoTm6kYsR7YMwHYFP17zosExXvng0TLoa0q6PTdmx50rHbAuTtMOptLU00feY4S79MwK8AnXTN0kKrECjmeMvKFjqnmjgkEoXE0h/F2aSB4CGxSWfqqwE2SnQkgp59S3aw9pK1toDGziF0yeXIZ37x05/bHW+73YawU6kmBErhRgp7kg2itMf1AFw5tMRhS7l8eSkseJFjuovw7x4CfJ0uP27NbQ0w1HE0XOYhjcmliAkBbgnS4RmclBIinAeLyzasDoej7PCB0za3ZKnt23PMNqy/yv4Zv3ox7Jdftc5Wrl5kre31zo5yfukCJyk6dbISWc1yzj8H9v+YbX58C2weAU4w24uXLHYNV9u3b7fykxU4w+Qwtri44DMvJnrBolKn69f16WxH0sJKR07OHDt08CjbSAEAAZrxTBkclBSpF2AddtMRYBTzK891NX9Gi73mXEZFbWMLqYJEKhQxuZqj8tSPBcFqzIQso/U+PqPiTPsW6O1Sgcc2fRLieq6DPNXluS8hTNhqEoYagK+m0w5WNdTbIOAuG8kBpaFSsAzQt+CaUh2Q63VNyXJXEROtP8N8HwR6JY+qw/dfIOJyVm6W0ENw7733usZnOeDEMxfionpJoY2mpyPZXv7S5basDDec8Q43ZzhrGHL1YGi1jDGiUIoLZbkgqfHhbkuM6UNq04UMJzFsUZqaiPtQvkWhhQ8kZFjnACsU8UWWkLqEXoAxe/iR3faHx/ZwjOl26WVXO2mZ/mi5IC6YTlYV+2Z+C7iHQa2cYmClFTis1QTHUIfTnQXcxbS7RlWn9/fvlXvSEMVJPRkAFXx35tjSFc8P4O7vS37lIzJIx4P3Z5JsaN54rfyz2dSe6x4Y6f39bE4v07mHerY90sde24l0PXFWpREsuX7vSRytBEgu453KJibQRo7NM42T5n6k6YRvEhYpo3HzzLi36w0XuuHiWi+/GuJXI6Yio/HXVuek85iunGk646/PaP8qzGaaYzLd/c9+7sKNwCxwZ2z1JVUjy1RA2oW7JC/eLfubugf0unnrZ55V0d+dppWboJfZRN5I9TvddBUfrxuu395UR9R/bioyGe1D+naxy0HpjiVxkeWglsQBWA3oz5uaWtFS92Dv2AYQb8M6sYJkyqOwj+jc0aqrifCWW261RWjOO9o7sTvcBcjtZH7CpCOvaULHnpqe1kU4lQAAIABJREFUBFie55isW1/5CpJBVyKredw5tsgmsRkrvx4kJEo/be8kXVVuFgDJYf6kpZMkumopzGgOkh4AGSBH2nc1GDo9NEz2w79/xNSTmJKUDsNPsyLnIyYU7hZdNJ7sdXV25OBB19z48Y++DylMCsFMRzi3eotPirWFS8oA7DnIS3ph9QetC5AuRxAxoWq6xGPHQoCymBH5dYdcw6CA2o9/9Et77WveZP/yla/QRNply1cushtfchXAP9lp6/v6sQUkjbSyguIDCYgkMx3YXT788GMOcEsiI2lOBhrxo0eP2gkkRyEaFBcvWeTkRI0EVsnr/goaM7uQnRw6eMTJTNJSsni4he3n5IoTg557hGJJoT+SX4jZTkDvPUbjahDHmADIOojFYDz/1ToESlrOT7IMpYDSpAlojoNBlz59BLcaSVN6unqsH2mJNjaE/MV5sLPdEcC84KrAzTI85wuQMI1TiEWBhjXWnZ3MEZhipYXW4ASkIlDzS+BdhYIAq+ZqjBpCAbFq+k2nYEwiUEr76GCVQu9Pw3dfhYIY+35WbRZTwMybN9ceeuhBa6V/II6u0FhsH0vyY+3G64vsZS9didSHY+1tYA6w2tEtZxqly+LFniqArHNItFM1yLDi0iwzOcaKsnBKGiVwaijI8eIa041VZIBVEnoCQkmJyKqwyEzMRWqTbtHxpMeGimgcbbLHnzhNAYPHPfp0seayurRxfO8VjIXkSKsbkgTp+rhVOCn8+a9+5hpaOU951DtmVHr4sxaRUaTUctT8HnenPlYI1JMA+794OcCd7+bz7RUpnYm8xz0dUBRo171OAHQ6q5KeJPG+91MBpJFFhz7nmfJIaaT+7mxvZVHKtYlky737mCdl9Du9T//1ZgLa7kHuM57xns7x+eMUKedBur5rGjfXG/I0kikdnzCBt/D056iVDdcY7ZYhJ/fStjTW5yPgaXJ7DL9LY+ndgqbyudn3XhwjMAvcuU76girOXjfB2dfzYwQ8eNfReMsqD6h93HMki6Gbqljlhx56yN2wFOMu+dN0wLtu2unp6VNuVm5sQ9ICWK7HF12R69KgNzU1OFvARv7b0gyYJghI8gd5Y4s9lAWjQFYIbTOPL8vJK7Ibb7gZlnvIThw7SqJoA2AGMEkjoxpQB9FRv/a217kl2BEAnNh1JYWKhWxqaoL9HUcznQLwyrK5gLNEQOcw+uFeWHPF288hSCcRWY2OQc4qLQB9NbkqCbUPfX5bc5v1ImFIiEu11OQsp42ODUajtYfFBFMpwfMEwLged5l3vesttmIlwU4psKIw8CHY9FBygrUBkho4//GzzZGSkwyi9R9DciPdfxy2fXC8+HZzHP0Eny25xB588DGkLxXuGtaiR3/Tm19nS1eW4WH+BKBdUiG0uICxHvbfzDFK+x9uQGxwALarC9YXNl3XTk1Y3fxboFlFR7wSNtG5q3iQhaOsNOOwuxxmBSRKVrDQ52N4tKekAMhRXMQiYRoYiqbYUsoswNFZCvZS3GdZTnaIsYHFHuf9qXKPSWd+JnBWKVz7cduz/xRNmPJPjyL1NuxKU1VZxzh3EgaVAiMddkmR28swDcYC8ALYy5YsQZY1LwzcadKUE456GwS4Bb5Pn65wDLqKLAVsib0PAx71DujcAD4C6ayQCOzqWiqIKoRjjc6hDy1/MpaWcbw3LSWBwifdjh3Zw0pFpWWmjtr6FZn20uvn2LySBPbRyvnjEsP8SkwswEkoaIeOos2nYLnssmyciNKssrrD/v07+0nSXWeXri215WVIhaLwZU8ts4yC5fbI7x+EESm3smLs/0awteT698O6Z2QUWipe9YFQho3F0ldQGWtbtpNNME6vgDNojwXcxyFjwnqSxlynXz8L2n2x7sGgl9O53wPepevyAI+SwgF3OFwAZI2zP1UD87IVVz0vpDLnusvqXqV7m7clFNj0jlyR7/f2il47PZ2eoEgJx7PJQSKlLJHg3B+TdybxAF4/9/fdiSyzP9ancxjzDLz+K1cwH4403aeSxrOA5nnJYDVuOm8dw2TYb19geADv5SZTbSj2qxuRLmvTPZ/Jfk7HrGJhVgoz2RG7uN43C9y5XvpCyfJvOkuOF9flvjiPNvJh4W+mkUyGbvK6Mf/7v/+7uzH75VUVY5K7TNXuSg8ise3P5jk8cTTv/Omvbc/e/bCYjbDqLYAimL7eDueRjvrYyStSALZiucWOCoR1Ewkvxw8JdvPQY84rXQzgDVpGco5zxaitOu2kMkATVwBUIndZjyZY7KkSSaX5lYZToLVoLlIEQHliYrzNm48lI42HfexffvEqbNphqE8eP4nzTC3FDVH0AMYufLz78cyWhj2BbeSS+pmdkQnY0Y1fdpj4djMeCQk0BspykAfCCXTldRzbZ//yk7bmkqUcOxp3gol6cG7pgi1XRTIuL3Bw+ggSnJ6eQSczkZZa0o5OVhegnp0NYRN2kamkuNbXNaN/PgQAFXuKSwsAt59txdBgqHAkpWkKfEqXMohLjXTtAu4pAqMAHDmeyIv9FDIe59iBVEXNtbGAuRTOawmM9g033sT24t1qxPad2233zi3YPi6xLhx7Bnoq7TWvpIE3Vo2miQQEBZD9NOD5DqPLtYunMFmwUMFTIPsx2PShJgp9io84bCejkmGAsyikkmz/wSo7fuoMrP4YDjmA9cxCCpF2q6ltduefhAzI2XyiY9cKywBj205fwVpcZcpovh1zoV2jeKDjw895t6oAoixQM69WReRA009hoFUcgVWncdd4y3WF7SoYS42qKiAT8CuPJ4CrpxfpCqBVzauDjGlWeixg3ay6fB8Smmh7yY0LbN1KmPCReq57K1afyRQ2Ce54BwcT6Ds4Ynf//DTzyOyOO+bYq15xOXr1fvunr+21zNyldtmGUlu3nJWJ2D6889dYWt4q+9H3fmDpiQ22ZkmGJQbHjcUDlyI7wP7HaHotnFdkSRmlVlmbYg8/VmWBRGxJGWkd7/hIPCsnWQB3xlbsuph1J4MR3x4OWNK5hH8WZnQ1FmOSJjmJkHKAw8A9KqqPeVNnJ08cswKkMktWXv28ZNz9vcRLNwS8vDba38/8ewTsJYGQE8xECclk7vDahxh7bV/b8Gy3J0sm/tcDcUcWyISfl9eL6z48MW3VNz76plf/3onH9mwsuvd0n07jbeS+vFzGH7+34pzsWOl9/rp4GY2uiZubZ4vKZ9uWT46dyQrHs+0jcg5ptWOqz73Jbn/2fX/6EZgF7rPA/U8/C6d5BL65VTdQ3VA//OEPuzAN71UrQLt8OYji7I13MrvxchzZiE319Rcf+rBt37HVaXzlfZ2enuai4ftoLhXIGweAJ9C0Gg+tOwjjPYLEIiUtH0kEwUK895ZXvAJ7wG7bvm2PLVqwDJ17O5ruw0gWsM8DkIhtrsbmMS4UZ/mwSHOLS2zhojLH1K5YsdylqVZWVwJ60lyokLT+apoU619ZXu2sJ3sJvnFe5mAc2TfmI2vJykyx9RvW4DyzlObSeVgBxuPuss9+ctfvAD1qoIwDKGlJHACIhvo4wP3QgUP20Y/8BSmor3KOOSOsClTVlFsjKwRycWnh2BsamnDDaQSUN8F8w67DAjehqR5jfGIUGqRmQoCX3EKkmy4owLZRibDO5jAW9jbF+b7LUUTiEjm1OLeWZFJYAZWSuhzYfxBGu8qFgspxRMWWbB6PA9SGJUuBwX7P7bdbDsFUa9aus/sffMi+8e1vSqCChWWyLV+QY4kwxddduQgwc5wmTeRZzmSHkKhuebXj7c5Yyq5QvQcC0crvycrCvUcMv5P8cKzJSFSSMhnXENdwkNCkU7bvEJry8VTGYhjJiwqoBAC0mlzDy+exgOM+Chnp0JetXOHkK85rn9/HUyjF0nSqgKRo9rsTq0yd5DArIBDhjlEPgyiBdn7GexRUlELvwziNmfJOT4O17kA2FR/PAfOZWOZkDA4rybE9lprQYfOLE+ymG5dTrGEJ2HHaRrHcTEsvw4EHlyBA2tKlhQD8DPv9g+X29f/cxvU0e8970u32d2yk4Bi17/7sONcLD/8rltr61Ulc31bLKdrAysVC+9ndP7O5+YTgzCOoC/ekfcewjOTUEoK9nONJF+5UMn+1DQyX2a4DCmPKth6KEa1QBGKS6PXIRy4TBpWRrLOXKvieF8++O6kTKxWuY1XyGWX/0m0bDXDv6amh0OR7Q4LtmvU3u4bs5/NLINFLNXzjqneO0fl7lxC/4vB05+IZ4on3P8/GTiwI/Ps8K63POynWWWmINw6IlL14UO6ZdP3be5h7kDqTsT4fnu4aL5kMuO/cWa35dFYpfEHjrR71X5fkyzmruHim66HPeutF3/j6bIXLdMdN+9G8mX29cEdgFrifBXXnSll74V72F9aZ6Yapm9Xf/d3fOXmMblq6KRZhaSjmfCpyGd2MxUIJ9E/19Zefej8WjpXOc1pShgL2n4m7SCsgNh+f89b2DpdImsu2ww+SaIALwUbNLXZUQBPA2YBkJSkxgwIEhxTQVsXpIyRUwtrzAB2CJa+trzA51Nz2utcCuvMAi4kOzDYjk9m6dRtWkEg5AITVhEFJOtNFg+MISFQ6c1lUZjkJEU2jOdk0s87hWDIpLpCOIIWRBl0aaKWsjuJ5ffRIrR3Yd8KBwhTkFQrsqSCxVOBfVuFFBbkwnSLYw4yo5DiDozhkIAVxQTjIHiRZUFhONIOSAhBLAuwqzXQRDLiaj2VNOIamu72jzQWjXHfDDTSX7oCFT7P/89m/4oEYz/WgkYxiQG4zvejR62rrkZ60Yh9ZY48++ihjJrmMlr/jbPXq1Y4d+93999Jz0GPziufYdVdfbXff9ROOKQhgTLHieTTyzkm3tqbjNj8/aHOyAHlD9B10YE+osCGQcXNbnzW3j1Ag5dKwmYFOHUvH8npY7FTsNNMZn0bkRe1IZ/K5xlg6JiEDSWe1A/Y/IR4ry+Ek2P8uO3a63Q4dq8fZphl5TAYNvOh9nYSI4g3GcxTQrUbmVIKXtDokC0itfgQZF9dIqyZWrt3mxzc7+0hJcGiNdY5AAqnS+49xMVSsOFCCW0wPjaNOlCQrSGlyuT6jfCdCQdwtrM3WLk+zazZk28J5cRwr12xYqaxqCs1mHpr9+KfbKSii7YMfWGsrl2SxQhJjv/71IQq/IVYt8N9fmYfVpFlDR6x1I3VKS6JXIFkeQsDluDk0oebakUMHbG4uqbAUrpu3HbIz/fnO4ai39ZQlxtbaurULuWaprEqkWW0jBVBMhiJTlX7A8eJQUzCPwo1VgLOseiRrK3tTB9wdE6/wKFmtinFXjHC4INQShHzhJZXpH6Ch+tRJS6QoWLPhpc974O7vOx68C2hLxingKfmImGjljijRWeMT6bgSCdI9SzzRMlH/1p9wKFzYbcWDcd1LI7XfftyfkiBpfJ/B51zb8cz2RCZ+qvdTvX8qnu5Pt32NXw4pyio8vF/9dI4l8jNeB68iRePv5UYau3MBeF+MaaUjnDMgV6SwY875fOl4tOI4+3phj8AscD97fVesWPHCvtIv4LPzLNzdd9/t5CM+sU7sezZddpHay2cbBoF+uRBMRzb1yU99wKqqy60Qh5VmGlH7AdoKGZo7rxTgHGX1SDTkktGJFWILshfnLkLBIQODZsB7B/r3FIqGEtxoSornOV/rTmwgG+trnSWjmPym5jo03732xje9wcpwg9HxVgNgFXjkXE/k1MBJ6qEcpwZdwIsa+eIBgXr462EqoCzB+hDOJP2w+WqklOZ+EEccAX1JNRRmEwjQ8+GaEtUgGMRvvZZm2pM4jfDgUeMmBcHKFYsdA56ele3kSrkUE6kUFs6iD8s+JVgm4ixSDuAXYFfTpXzL8+cUOrApWY8kIbVnauxHd95pb37Tm+0HP/w+Ep4u+9rX/8ulig5QUMhh5VT5KSwkD2JHWEm/QDuNuK2AiBjAc7Z7CI6yvfXr1joN+ZNbHrcKEmOzkP2opVHj8prX3YaEpA02fhc67XgryISVjmcV4Mwp2G0gHt7iyaTABpB27D1w0k5WDNmc4jxbD8jswzZx165jlplVSIPvErbXbA89etAysopt4Xy0yGP19ASMWSrnkw5LnRJKB0hnUpjFWUVNJzruU/b7R49bTFIxx4dOhWe2Gm5jWSFI5E8Mza5l8+e6xlTJQGQDmkjBMiJNLsBjFxHt0Yyf+hq6Af9tHGt0IrIYFzgEWKJoUoqupEBBXHYkw1Lja1hFL1cbbB/H2m1edp996N1XWekcpE3dtSiWeiw7L9WtJPT3RtmxE+P26GMVFIgdtnFjsd18fRnnhjypL5l9p1pSWgLzhCRfrhnrAsh9SFBV8wMrGyoUhmnQ1cqCvPATg/JQH7C9B09Z83CuK0xDcV22uIziiSJl7/5aw4GTVZIlOP9gbaomW+fdHmdzCgXcMyi2dPhUh7DoXuOu8DH1K8QyB2WFGtTv1TDiXXzUMIn7TxjEItMabKQZeS/zNB3gfrNzObpYXgJ8AoYCnAoWq6M53LuxSAoowkn3AM/mRgJxf1/0ANH/Tu/VypRv8tdYRILxSJ35VMfpfDS9Ru7Ty2Uma5N5ruP1hY1IHAHr8wmYIxtZ/d89KJ/Yn+ALKY2/7sPnO/DKN8FO5Xk31es7+/7nxwjMAvdZ4P78mIkzPArdrBRjrZuibvYCkbpxToVt13v1gFC/w3Re3/z+/7UHcOp4y1vfZk8+sQUg3m15OIW0NAPSYUHaabyUbleNlE2wxAkAsygAsRQdObDmfUhhZB757jveYdUVlaSKtgGuuq2mqsLp0GNiwu4vfQM92CPOcw2OesgKyEjvLWZJnu8DAPsRXGSUeuoDN8SCKfRHTLh00jrPAIAnRsBPmmD+KIEygW0mo8NPAIAmkxrag1a7sUk+5dEOPCeoIMB9pgaryBYcSf7ms5+21WvXwuDnWQppqLLtE6gKi64FDnvsMA4u+/fuA9imudWA9s5WeR7aSbyU6/C+V/qo5EM7d+0A5KshL9pOnDxun/7kpzj+EVYStsDM1jtWqw/LkjM4rcixJzunwBYuWERDaycgjgZNLloxgUuLFy2gSXQ3cpXtFAuAcVewIFUCxhYXZ9trX3mNRQ1X22DXKautOOxY9pqaZiuZt9JKFxRTYJ22prYu27rjBIVHOsUAfvLo3PfvPQ3gyaCRXUxntz22rQIGf64tBrhnp6M77m5w/vdlcwssMxTWsksOk4HlZF9/qn33x9vswSfq+EwBY4BHPAA+HhtKWYPKhnIxMqUAc1DjO0bfQDw9CmqejaaoOrr5MQuooRnJUcNAjJ1Bg28pudaH/CqR1ZL+ng5wL/OBgimWc1Xi6AB9FFQBIuyxesR3faTc3nzLXFtdOmZFebD59AqkUIjUNTdZaVkBnx8hqGiIuVtBcdQOcF9nC8qIRed6DfXHw6SmYO+IHOjsCkoCaatjozC0FGcxFHejznpSKxZy55GNaRvAephzH4CdH8U3e5+Vzs+wa6+7CptOswcfPYlFaYjiermz1lR/wyjSrtiEoC3FWUke8zQr0K+awNxGH68iF0mWCl0x81r2iYnm5LjGWiWJYe6qThll7o/TeKxmZmAvTDzWgqTgyrv+Zbe+lYbisM3sxfIS0BTg/MlPfvJHh5yFxadWmMTi6nsV2WQayZR71xlfBEj/rNWumWrHzzV+3slEhcH52r7kMlNxcpl4XOH8hBEnm5wOITOZeeLH1jfA6l7sQ6e8rEvb8b/Xs2biNZvMfp7uPdqedxqayXZmP3txjMCLHrj75poFCxZcHFds9ijPOQJaUtUysm8o9frMqQzXdN1k/D6+/cO77L4HHnQgXTdRyW3UWDmIzaAaJweH+iw9I4U/6eiKM21OSZkdPlZhW57YYVdcejlMfIcdPLDXrsGycB769dMncSjhITsC015Lcmo3tobysnbBNzQ5BuNhFtX0SiOm3Gn0cwHgFNw41BAreJOBVCc1Jd3pv0eVrgnISwyRXgooFMiWYFqAXaylrASLSLsUG6TfCZA99PAWe+D+xwBOUch9cgnbwcKR46kqr0RGs9fe+2d32Ps+9CGYY8J5YPDlfKKEzzF09CoWunBGqaqutTbkN11o+eX4onCsNWtWOfB/+PAh03cvMysDH/nTgNaAYxX3Ej5VhAOOX+bPoWm2Ei27LCZL8ap/6UtfDoBeQtPhKXscGYmkQmLz5xQV2pX4lG/buc0exwdfFpdtrY24oazBMSXX3vLGl1tt5W6rq9hlDTWHWDlA4pIWb/sP1MKuL6dXYAVa/YPYswfs4KHjFDj4kRdlOv14NXKXcVYbMtJTKEKCtv9oo7V0jtJUmgmDnIVDShWrIoRhIUkpyZd8RA42MSSu5uKpv8QOnxy2//OF+5HwJDBOidQ1qTY0juxFBSNBQSuX0yCvhFCusZZN4umLUCjTOMVY9a6t9MR2WnJahlV0jVn1ADKkdPUEEGJEausAMiaB9USkWGpmDuEg1HMW6I+BdGPH2mDb2+zD79pgBend1sgKRyi52O554JBt2d9o19+wyF6xscySacId7CG9shvXHmwllScwTHhUKFRIwy42nPMWOolOCsVQMkWHJGFJMNmSQw1RKMTAmPf1kWw7ik6+txHA1MW5EqRDgulgXzOONtgXRqXZzgMNduQ0qbUhXGiycdOBLddsjsK5JjEpypbCjh7YewS9fRdzPZU5zpxHnyN1QQx/12qC9qUaMfZs0+qYCiVWikZh26lx+a5oVYhMhJ5GV7QlA9ivuuF/UZROnnGXS5Xmo3/p/qJQHyURiwV/Ll4C4QKc99xzzx/JICQFXLdu3R81IT4Tm6zvkoiNCyXV8Gy7b0o9X8y2xl8pu9MpBCKbSgXcnwvnOO8J72U0fmXDp+M6goXng66pXwGIdFGb6pzSZ72v/6yLzFRH7+J8/yxw56GpG/BUEjIvzkv9wj7q6upq584xE2bG+Wkjr5kuK/PZz33Btmzb7oKGUrBGLC4uDDfIwQqmZ8heMQTwG3XppuOA6Ny8YljnOoD7TlsFEJCEpaOt1bm3DCOzacObvJEGz0KAQk9vJ82mgK1QqpNRJIRi7MaXXYM+Og4wFw8YZwkYYJMAwHQhIshesrCEVFCR2MrhkUEH6mOC0rOGk1D70YD34jEeAuwl4YWeivNIDm4eozQJSnqQABjf+uR++/FP7gWY0QyKbqGAYiTAg6KT9NYtT2y2jTddb3/9+S9YIgyeGNdhQFMPdKoaUWXlpmApAaU2ipJyVg4UMlVdWWElhUUoG8adhlXMYTxuODU1sOActx5s3jFHzKCaQNPQpi9bttwuuwKZB77Mx08SW/74E/bAfQ+6vgbn248UIxMbzxtJfj1dWW73PnC/Y4K7umDT52SwzyRLCw1bcUEiDb/NFCDd/DtEE3HYkWbbthOw/3NggBljAH0UwE+yjV7Y/VS07eNKTlVaKYFQsYDGXhoUWvDbz8IiUsx2Bax9Vm6pnTq2G9adRtHEPgo0pDBJCdhwzrdQ2jL74te22uYt5cwRVjP6Y20kCokI9dMI4UWXrV9jSTgMBRhnpX8qxGpkdMCicGJpObTX+tuaLC0j1462DFp5T4wlFS20XvlS8/vB7nZcXXDZYZVEjkWxSH7GXa4BUilAc9xojd3++iV21dpE6245YssWrbDqmi77+a+P2ZOA6KKSDHvDLUtsybwM65a+v5FmOoB6DHKpBFYG8vJL6V+gobSsFLa8h3HO5IaC3w6FXxIrKWqaFfROYo4PgvzjEunfGOigGG2kOOyw7sbDyGTIEmDFqbV51H513zbbd5zQrDUbLW+OnJQoLLnuiRSj8XF9FFrLCQEbpjH2kPXhDa9mCgH3sHsOhaq01mq2VUCWC2JSMlNY86+VJMnFBNpFwQ+P9DoP/yTm86r1101J4/7xj3/cpWxKTy5ApnmpFb05JBP/0z/9k7OdvVAvTz7ovqRn1BlWp7SqqP3rO6N7lbTb3j7ymY7DM8IC7h4wnu/j1vdWbL7A8UykLROPaybuMh5E6/xVcMka8rl4+WvnrSS9fMWDeP3eyRnPeslHNh1P9fh0vxdZNOsiM9WRu3jf/6IH7prsavQpLi6+eK/ii/zIdXM+ceLElLTsE4dspjIZbe8jn/4MHuZtTq4RQ1hPYVEuoDMWprnVWS0GAR/yKW8H7MWz/J8Ak1hfj8d7fQvgkpAe/MpHYcoFgLsBvVmw5ZWVNYAdNOQA/16AdnxsCMlNC2molXbbm26xK69bCyM5Ssx9D9sF9CtpEpY5ER1vrh7qPEzbaYoVgEkGVImFdw1S/E2yjljYXTmuOFtFZAmSqozg8CKXmCDa9Nradvu/3/4FYAE/d1w5xLoHpCUGwO7cthXgkGtf/drXYdwT0dpXP2UTJ9sa+ZTvO3DAPVSqsY9shBVXEqg86ReUzHUMvxh4PdwSCdtpo2gpgjGXNKa3N6zDVUEtIH7FZZe589q1d4/d9ZOfYh150GmfN6xb79hw7UMgTs2hr3n1K+3YqRP20CMPO6/21pZqe++7XmfJ8b22f+dDMOxBpC0w/Kcr7bJ1l/IAHcTJBACMdKSzHWCDxWM3TboJoTS2S2AUwHV8TM27SDCQXvC8ZQxge4MUQDDl6G5wj6HJGB//MUJ+ujrrYYyzka/gphNQJkASqy+5FkwosH/80gP0NdA8XMv2k0usH1eabsKqBNyvu+YKS6dQiWZfAa5LkEIrmsIvFuDZfGSvdTXUAYhT7VgbHv/t3LfmL3OJt52sKIzhUpTGNUxQYQf4H6ZYHOYahiQf6a2yFXNH7QN3rIOZP8ocGnHBU7EEYFXXdttXvvEIYDbJ3vLqyy2A53onwH10VH0Lc1kVCNm8uQuZRxSf+K/3UwBKwy4LT41XEIlGAky2fh9gv7G4AanBOZHVglEalUcUXBWFzrztpHU0ncT/vs9ZUx4rr7M9R2ssIZ3mcZp0OLRMAAAgAElEQVRix6Ng4hVexmpFKKHbLlmTRxNwru16sgHGPA55jpr+YNRh26VRD6ekqkEV40cK3YB+x7kODbGqhM5fjamSfykDITWVwC8umorKUJrSjBmTSb4E3AV0/+Ef/uGpT4iFl/Xshg0b7LOf/ew5mzUjHV0id6X7zGSYaA+0PWsrWYWOQ3NQ3xcBQK2M+UyLc53ORFcZ37Tok1Ij3WEmORzubef6nM7LfQen2Xj5bMcyHbmMbwj1Wn8961etWjWVUz0v7/X+/L6I8M2yOi6fFC45je53kamtk925ChvvpDbZz8y+7+IegVngPgvcL+4ZLACKJOP4cRr/ppBoN/GkZyqT0fbu+sVdVoklosBCVdUpmzu/CDkH9npVlTyskUygAR/sH7HK01WOeVaM/Qh+5mJXlVAqcC22Po6Gu/XrL0UGEI8dZAWWgD3O+30ANnoUgDQEkDtxer+tXldm7/vw7UDJTmtqrwMkjcJ2pSFjyHCa9C62LyvIBJjbPOQactyQjl5seBIsewgv+HTcWzIB0HHIZQS2hcn1EBhE9jIGC9rfH6Bp9HdWVdFKQYGXOYxrSEmiALgduNi0tXbaxz7xSdeAKw1/Jm41YkV3793lJAZqJBVbWMrnGurqHWMpRrkHD3kVzHqYKQRKqyVi39NgzLUiMYL0J5Um1g984AOwr5fZPb+9x377m9/ajp273ec2brzZXvnq17rPPPbYYxQhSAAA7kqZfQNNqP0j/fbr3/yKfdYhXRmyD733teQHEYxVf5IG21O4lpSiqT+CrOZqVjfaOKdRGGuKrHbsGYcAhwRQhZCABONCAEMlbQLU8ZSPiWUFhd6B3i75gyNdCjBWpNtq+PqGe5HONJAmm8Qxkih7rMYBrZL5eaxU5KDxJim3psdWrLkKS8p7eW8sQB/Qy7gOIim5eeO1FGs0ZI7KNUWhVmowhmmmwbJq7w5rJZhqEKBe1xewciQ6acVl1s/8GaanAYt1S+d4QbVGVydBXazsIJ/JpVbLS2iwN7wc69C5xvk1Icc6RejVKljzBJuPw87dP3sYR6BxW1a2xI7wu9hYHEtKVwO+1WCLCxKNx2qMTiWVtgtQnsm/xbZLTy85VRQnD2zHplQpnjHYMsKas4IiIBeLjCsRN6P+7hYLjndaXeUeJDO1MPw5Nopj0NbdTdbQxqpDdIZLQY2lgIqLbbW1a1MZsxDHVcA8Qt8+hDQIzXoi5ycHGTnKKHBJjbcsfrh+DgF1pdjGBLDcdCFW8RRtLejbKygCCphP6RbKLHKNrpN9nQu4C1x98IMfdHP3v//7vx1z+s1vftPpzUUA/fCHP3Tz/D3veY9rdBdw27Jliz3yyCNunouRfslLXmJX43Y0EdRLInb//fe774TAnKRbb3jDG1xxoPEU+//AAw84AkBJ37feeqsDo765VKtcktQodVTHqSA5yWluuukm92/v2f7Tn/7UJUzrNZfU8Ne97nXP6qSlufy73/2Olaltjt3Vsb3yla90Y/D2t7/dnZfG4g9/+IMruNU4649LY7Vjxw7XexRptatt3nXXXe5YdGwaQx3LRMZeMkid81TkMt4u2Hvda/u6Ps+FXCbyukbKV3Rv1Zjo2mkueF98vV+FmBj4qVg5+sbkyc7n2fe9MEYgihuKEMOL9hWZrPaiHYSL/MQF3qSbfroI68mcnuaBlsN1Q53u6zvf/5a1E2AzDOiVU4qTpICEW1tbcINpBgwP02CH/7YSM+W7LWYQqYF8zJMBqaO8f+26VXYlGnfZINadacan/Ig1Ek4k4KjUVendBdxPVRyBZuyxz33xk5aZB0tOomoAgNTd1U/QEgCyWdriaFj3bMsGcEVJykBxoMRR6dkTAEAJsJchb192NuZ7BJmMmhnlny4WdYQwnE2b9rJEX815xfBwz7YMGMw4ZAsCwDu277Hb33mHXQUI2b1nj51CopLIA1zuIAqJ6unpdg8oXZsqJDJNaFVVPCTQTCvf+SwHAsddmqmiyQUylPz6rW9/y11TPegbSb3sRn5TNr+Mxsbr8anPxv3kOE48rUgVkAPBBB9DQiDnHensr7z8MoBhof32nl9ZKyz1WH8D7igLbT5OMjUUVBYVAjSzgpCQZe2EQSH5p4DBKpIVhrS0AhjfLCcPUXiUbDQlt4mhRyCaBFWLkhc/ciSYctVaYsSHaAwVyz442GEDIy2w3gRL4Xpz//2nCKIyEmCZV0indC3ffvu1BGhdY9/54YP2/Tvx/B9Lhwmm8RPnnOtvvBqpTi7XSUAUTTdjJr17YHzIDu540mpYRehHb949FmstA8hScgppTsX7XE4yaOXTAdqjQbzhAfxjgOrhfsBddItdtWLcXv/SOTbcW0NDagION9VItOpt9Yr5VlqSahlIeaqwuqw41cwKSil2o8XOjlEa9yTA+BigS8VSL5r5RL4fsjQdwsddEqhoVngGmNey2hTTPcR8VvNnMsWgilKdg4DTAA2jcTjNDHfVWkfjXgqzJtdcvWtfq3X0UGgG8J83Gm3j+d6M1tuSReMUDNGksG4g9TRAATbENwC7S1YhomhKlQWkCgY1awecLaYkNAqk0jElObmQVmJOHDti//avX7HXkDY8r2yRlS2/bMaMuwChgLuA8H/91385MPnOd77TAdJjx445AKai8/3vf7+7p/z85z+37373u+7vArQ1NTXufW95y1vsTW9601OEg4D9v/7rvzqwLSmOZCeSwnz60592AG8TzkLan6Rh2o5WGaX9/tu//VsH3lUg/NVf/ZUdJdl4/fr17jgEeHWv+eIXv+gIDrGzn/rUpxw41GcEZiW/0Wc/97nPue/g072+8Y1vYAv6a9fkKX29yBKxxHv43uu4ZWeqsXj5y19ur3nNa1zR7YG79qtj0/Y1LnrpvvDRj37U6e7XrFnjCIPdu3e7nhdZ++r4/Wuqchmvbfce69rOhXjWT7TTnKgx904zvldHx6Ex0nNGxVnkS/dInfNkgbu2qXGZdZGZ7hP74v3cix6460uiG+5MANvFe/lfGEd+PvTtugnKLmy6+naN5F1332mHjxwGUDa5h5HsGWXdOAQ7PQaoDOI5KClMLuBXum0kujanoAhv9Ry8rwFpBBkdPnrQFi9d5AKYotA/7911iPCkMzDtyGHYZp+WRUcGrK6pwk6WH7GPfuYddvWNa2DH+/GDJ7G1uRv2OJ2bP1aHSGzURCiHjSAgJ0lNpwC6eCQnAu4BWewpZEVWfsgI1AipTJ+uLgoPyRaQRAD1adKswi99J0AsCkCSbAX5YkfRs9K4+NCDj9pSPNnF/NU3NjiWvQh/eEl26gDNAg6tSGDUOKkHdb9zvJEvdYpzVbjiiiuc9nQ1D+4ibDTP8PlHHn3E7odVdA9bMXsAhZuuuxH2tJXxPepsIOeXllEsXOsYTYGXr37lSwBugCPgcuHCUgKl1sJM3mMnDx6wjFCvXX5JtgWtw6VvdiC9yC5cYs2dQ86pJCuNhsOcDHoQ1ISawvEByoXRuT5qfgwHfCH5gNYOIX1SfwB6FMA8Y8jvogho6u1uwmO+kTCtWoqeZv7bazv21NsAspekDDTg3GcKC4P47y+ywpJ8JFVB+4d/+o3t2tnC1ugPwA5x7YZLsPic5xovpRdPxLVFdpdyltm5dZPt270TByB062jN+2XjnphsIQB1HAB7oA+QzLVKysixDq2c6MCHO6yERtRXXZdsS0t6WeVopEWzwB55ss6OnZSMJ9oWzc22kowEO33sJKsdRbZ0+Vr6FTKcHKWocK5b7RFoD7FqMqiMA4omNX2OoQ2SvEq68j6KpYBiVSkIe+QhzbwaoehTQSGWO8i86yO8K14pkzRoD7SfxnHpJEUEPvcnaVjuTgS4Yz2KpCYYg0NQoM0yU+psycJUitLFjE0BjdoAlJFYQscKGRPJk7QbhSxJz+7TUmMIzIKdHxbAp7hEtrNzxxY7zndq/oIy273/gL39vX9LYTh5Xfq5GHeBS0lntBL0yU9+0oFTAXcBsT//8z93bLonETTnbycATCzy61//esckC4T/+Mc/tu9///sOUF9yySUOpOt9kt9oWxpzzTsfwCRyQsXCNddc4/Yh8Kff/eM//qMrBL7zne84YPrWt77VbedlL3uZ+/5oX7oXqXjS77/3ve85Rv+rX/2qc8/Ssev78zd/8zdO//3Xf/3X53woNEM86Lje9ra32W233eaOTTKPf/mXf3FZCl/5ylccKNf56fyfDbgL4Or8xbYL9OtYBEBVnPzzP/+zfeYzn7Hrrrvuj45lsnIZrxfX+fqGUL8hn6I61SefB+QeJEcCdC9r8nKVSNmP/u5XOfw+dUzqUZBMMFKXLtCu8Ztsz4J3kZltSJ3q1bz43z8L3GeB+0U9i/VgOnLkyKR0o093oroZa/l0pg3Kn/zkx+0Amu7os6FC/eiOY2CmswjwkcUiXYI2F1CbX5gLaEULjN1dKprlBQuwn+Qzja0EC9GA+Jt7fmvXXnOTXXX5DbZjy16sIzusqQ6pAaC7Fb93sYstHQ124PBWu+K6FfbWO24FkPXBetJQ2ItePEENnanOAWYMNlTaYQGJWD6fAJiSDlysuwBPL+y3UjWjYGydM0HfEA/5kAODbfjN96MZbkXz/AfcZbp7pG8O4LKSy2oBS/eAjSc2bXHb/sTHP+aaUbdu3erYRgGRGpppldAq/+4u/t2H1CfEOOtBloq7SDKFxYdwpBFg2H9gvz2+ebM1Acp/+9vfAvzjXONfGVKjDciGfkESp5pjN77kZrv1la+i0E5HRgGYRkoiAPPv//bVsLc4+8rKSrebNl6P7/UjthWd+5rF2bZ4XpAxPAmgS7Wte5rttrfebh29Q0iRjtsSQF0mx2xYEYrtDgGIEwDlotRllSkbTaXgRgfIW2WfCejxYxnDcfzN9b84ZBox2Dd20XvQ2FhNg3Et59tizSSmxiRkEDDU7MDT/JKQbVgzbnPmZ1le8WLbuq3Gvvyle2ngTLSevihbied/6ZJFMMZotfFhl8Wn5B8qFA4d3GNPbn4UtxTFLyGtUQATkqooGi7Jg6Sowj89KsGyc4usS0UXReBQT71dujzBbttIg3LHLstKT+aYokgx7bGjpzsocoJWRIBUW9UZK86DxV2w0AoJrEqmkXOMqkUAV4VeDqseQ4xrDP0PaRl5rC4McL6xrHxkudRXuRUlkgirxgkX9EURKhA72Dfoei1iKaiSs2HUKYZikAVFISnqbC3HCrKcFZo2gDvNpqwwRGFZGYzqoJAiwTW+in4Kkn2LS7GDLKboSGRVoAGWWHkbSoVU5SJ/d7WhhgE8BkswkNEERTFPmb/q1XjyiU12+sR+a1K4Fsf1qb/7GY2qOZO+5wm4K+BLshYx1ipEJesQ6/0f//EfzlZRLw+2BaRVkPqXQLLYdmniI0PdBIQF5N/4xjfaHXfcQejYdtfsKgAtuUikJETfS3m4CySLiY7MHLnvvvvctsXqS5L2vve9zx2nCgux4gKqukeKmdXfVWjoexWp2dexSn4j8K3jPZfkUPIbSYC+9rWvuVUA/xJo17a+/OUvP5VSPRngrnvuJz7xCVc4fP7zn39qewKhYuw1LpIaRb5OnqTYo1h4uh4Bn7Krz3gwPfFCa7/nClucCMzPBdCdhPBsIql+r3Hyn4v0xPf71Ln57AF/zP6/miOeMfcJrHoGTVbj7tNvZ0H7pL/KL6g3vuiBu740WuKbZdwvznmtB5J0nzPVt0vnOdM58KnPANwP7sdfXOmkuZaencbDM99ZQCqV9OTp44D08FJ0L8xzNpr3fPzPGwDjo6CaFBpQ8wHFAgaPPLbZcjMA+VjlnalqQcMNqATMNeJhruCiweE+O111GKay297xrldZbmGKs4isr2l0Tihl8+bD2sF2Am5kkyjWVv8VcI8CcKqxcAhXlGGYeek5eCYBfgBAAPhe5DYhrP7EuqcSYNTBv394509Jfu118p8SQolSaD4cxJ973579ON/U2+WXX2pt+M534DajECmBJtkDCth1oFmP50G1kBWNzNxs3DFqXQT9CPKdmzbehA1khT32+CYH/NdfehkhSV0OLJ7gQa2E0WICqa658hq7GkeZXDzfO7GVHBOTBaiU1aFsML/97W+4bUYDOGORtdz6qv+FVeQh+z0695ULcyw1ocPams8gvcEdZByWuXQ5pxrrAplaANYlFA/pKQRGod/XioZhf6kegAQAehJ2mgKu0rbHo3nXPkewLRTbrt6AgLzLAa96iPbQZNzZWsuqS6VV1zfYOAFFJ0/XMh40igZ7bN2qaJu/MN1Kly2EGU4AMHGtHz4BECbNtmCBpecV2ah83AGikn4ooVT2jp0UdCeP4syCK1A0DZ+hEKmkyIHu37SN/gbs5fB2TwuR2KrgIVZ2dB7poQF7+Q3zbHnJmPW1HMVZpwgnnGhrASifruljfJptBH/2lPgUVngWIzlCdkSRqQTSfJqEJe1Kg/mVfegg1zIZDX1cLHOZuZKMk0ws0iLpriV5CdH4PADzPsSKUhopsAPMDQVfqUG5g36GVOZiLPKvOJqrNRcHWJVoYNVo+67DNOeiU6chOACTHjXSbHmZ3VaU2ch7sApdhctTQr5FxRZYYyWpwuwrGoCvCksuSiq01B8SQP8ejfNRz0CSHT/dTVhXK9cbV6PaKqwb59rS1YRoDffbwrXvCQdgTfIl4C7JlhxcBLoEjsUsX3vtta5A9S8Bd63YCYxG+ql/+9vfdppwMeti0f1LwE8A9waSgiUpkS5cLLzY5kgCQe8TEP/973//FGiOlARq/MXc/uAHP3AFsFYDxGKXl5e71airrrrKrQx433Cx9ddff70rFiJf0sSriJZXfCQw9++RTGbXrl3uPCTl8a99+/bZxz72MQfcJb3R83QywF3vEzBXgTfRmUfuObfccos7nsiXVh2qsJA9l87dg3ZdK91HBIw1jp5999sR8Nd1ErvtnV8im3gFiDXe2p4PuvLgWNuMTJvVNr1H/kRg/mzTS8el6+j199qXioJIzfszbUPEyGTf+2zHMvv7i28EXvTAXV9Uaeqe64aVi2+qPD+PWDd53fxnCtxnKpPR6Hz3zv8GuPTZvPnFDli1tAGysfNTaEw2oEha7Xk0ccqiMaxzx4lBjYWAQ+lmBCw6u9tgdEPox2ts82M7LHqEBxAe4CMDuLT0w4jzoJY3ukBxfXONVZ05bK9740ZbfclCOEiYNSQa2bjEyEJSlpSivEfRasuvXYnw40gcYgDocUGaLmPiAZoDyHmQjPSPwnJzHLDwLfWNeJVnAyxHsHCssi722UFoVC1ae3lkFxRkw97KaWUMNvOU7d2H/WHpXHdOI6A6hAvOji+VxtdsXGcK5xTb2vXrrHhuCcz6AfvVr37JA7jcSWf0AJKVYBqMtpNbSL7Dsv4oYKyV35dQUL3vve8D8OJXDfgdxjJT2n3HtCJ7EYhO5IH669/80nbv2A44DDhHkVe88hZWEzrtV4CYzCSs4DKjsLpMw/FnIeNfRlECrGQTfayKqIG2g30tLZuPd3y26yFAsc0iSBTNty2EIcW481Di6+gICa1i4uXiKAtCaYsUGqRVDKRFg326Bi00J5bjQV6Hhnu/KzDqYLUTo3vtsjWA5OXpllWUZMXsrwMG/L7f7WMs85CcpNpYbJb1kIwaizuM5kcSYURjBG4N86f86AG07AOWHIvn+6rFlgAz/tN7H7UzLfJPJ2GW4i4F2U9CCNCBTKZsbsiuWJdnQ52VlkZRF0Db38XxNbT0WRVuMs1NpKnGZyOJKcOHfi4FCis1uANJu55GX4QanFUoSX+vlQ0B9xG09QLscbyP+s8FYknTrvCkblJ4Q6ykKANAwVvJSclOVqO+DvUeKDU4FttRadLH+J40NlfbY5u3UXRwzXGvCTJ/A2M4C+V0WllBhzU3PGk5xYRZYZsaFUyzOnT4cXxPYnFsInbMrf4ItI8pfIn9jI6FqLeQ1VSPwZIbLjv5WEr2WE5e0BatKrNupDmB9Js5VmQ5k3wJuAtgiQnXKzJMJ3ITAu5icgViI+9FkoM8/vjj9qUvfekp4O7Z4JtvvtkBdwFUvUcylonAXeCsk8JHjZ3f+ta3nIuNtPITX2L+/X4FAAVwxZCLyReg1uckAxRw1+rBu971rj/ahFYKdRw/+9nPnIxj4kvNtzt37vwfwF3NtBqjf/u3f3PFjY73XMBdYFoad6W9SuMu4P5nf/ZnjqXX2E186VgjVy70e5E0KkgmMu7eNcZLJv22dN20Px2Tl6To70rTjiy6PADXddEY6nMTk2T9v/2+I38/yal0zrf5oKyp6NRdmB4FyOzrxTsCL3rgPlPv7hfv1Hl+nLmWT32oyHSO6HzYQPr97jn6OImbtYCGOgDeAKACsAK4UFEoli4OYByNxED632Ea92S5GEiIsWY04FEwqQMA93gAvx5QT2zeiQAiCU9tdJrjSVaYW4JkpgkWcxRmmwZYALQaYcsrD9j1N621dRuWAUh5eMO2Z8CIpaFFH0JP3IP7yRggVWA6AfZXdpKSLHTCnnd39gHuMwBqSc4JRM2Y0pEf3LXbOc+EYFXzCvNYOUDugfZ85+59DjRr23JJkYyivrbedmx7AhAFawrgTmRb0s/Pg/FftWqNLV+2wmnY27CkfBT3l9/de68dOnIQkEUjIgDRsXdKhhS7zTiNcF5NFGJdAL84ZBYhJBhvI4n2lo23oKnHbeasFEMP4BgljoK+5TKyB/33/ff9zrHtY0hmrr3xOsf83/W9H1hCzJDdeO0aK51bjKwlnj4BHuSDah5GWsPDOoCU4yByq0GkS8tWLLLc/Ewb7hnivejTceTp4UHZ0QOLh2Y6N7vI2SEOjPW7YxWrTE/wWWZPynQlphqMe6M9sXW7HTp2ADchmmJP4hFPU29uxrgVzQtYdnHQSpcW89k0O1M9DPN+1Fo7ky2jcJXh+WPjYvZZ3UgCcMfQIzFCEXJ0N4FSYz1WkB1vl1252mqQWxygobSpA807nuv1jfW2oBQf+sxYnG5qsbpkxSYHO9CmM+j382HYCVMaDzHfumksrMXBJstKiuZbNjKZNP6eLl01YFySDo1LHI3MSejYeyRJ4iQDgONBVmqSSPxNgGFXA7W87pNTMxRe6sKgxEhrpUDgIoT3/Ri/cIFIXJd+mpGHFQLGvFHuQGdnsz344CMw+MhccIMJMCfi0LcXZLbYwsIurtFxo93ACnEkQudijfR69LOiwTKR89LXManQhHfnWJOxpkTCETfPKupYURrOwC2pwLpa6oH4dbZw+Vxrx+8+rfidHMvUGPeJdpDnus88HXAXcP7CF77ggK1Wdr014OnTpx2AlSZdn9Uqm5pQ1SCqBm3/ErGk+4FAqX4v8Ku+kMm+fvGLX5jYcjm/yFFFUhl9d6Rxjyww7r77bvvRj35EUf2rc5IgssBUY6ykMt4LXUBXUh1JbPRz6dQFkDdu3GiveMUrXCHg9yFpkFYj1DSr89Y4SMeu4v0///M//2iV4pnOTY23E/3KBX5179GqQeTv9HORcp4999vVe7Ua4V8ePEf+W38/X+B8stdqMu/T+YnsmJXITGa0XrjvmbWD5IugG85MmhJfuNPj+X1megDpZj0Vi7CJZ3Q+bCD9Nn/x4LdoOmyAbexwnumZeIULtAsISZMt/aJCleJYpk1Em9xJaE433u1ilsf4X2NLg1VWlzs2KADAz8vGuiyYbjXlbTC7gMUeJDK9MJFIa8Q0DxB0c/L0AStdkG9vedtr0IyHg5Sk0Ra739vXhStIKn9wyoEeHRnAOhDNeksDLjdN7bZ40RLXEFpNsuleYsXlkhKH00wLTHEO9pGlCxc5R5wq5AYt7S0cL01ugDV9VwoK8gCyQeQIrbbpkYdgsgtsKSBdLjCL2O7SJUsdK37s6HFnIbdp0+OuiU5s3qLFi2CGkxyT2NzU7BohpYtupKm3hn0LyMcgQYlB556Xn4fGfYPd8fbbKQhCME2wtzD7srgcY0XANX+BlAVsfv7zuwGXnCpA95J16MUpln5510+RmTTYyzZeCeDNoAhiSbp3AFAezbgwpjSWRlF0yNpw196DzmZw5cqlrvcgVoVIfICihvTNznbcelpIWpWXfYFFoyEfHYtmZSUJsNDnUm2TkBfFAnYHWMGoIkX1m9/6ti1fWYakCMDZVm/xANPUROQv8T22eDWhUylouAmiSowvti9/8dfYImYQSPRSGw6k4hYDGHVFX6KNwGSPYj3Z01RpeWn0IvQ2WHZ+ujUBYnvHk200OtOOHq8GGFPswMYX5MEoDzTYDVcvZN/VHDua8m747NF85l0BQHzItm7ZZvNZzSgqzEc2VOq+Q7msKqjokGuOwrEwT2cFScUIwV2shsh+TKDc9XC4Bt2wJWQGK0hi3eNpuE5hng8yxwZZeUkF0EsOpQbbaIC7VkCGKKrUWZpG+mx3T7v95pf3YB8qv/p4NPqk/0a3W0pcpRWkNeC7j4QsZsQKKEa0anHmdL098sBW3kexxXVOYyzSWNVJ4/uSQuZBckaZxSTOJfkW550eNMS4II1RDMcRhLV49QLnlx+b+0aOf/KJp+dqTp0KcNd3/t3vfreTZ2hbPl1UTLxA79e//nX3/NH7BOIl75COXayv5rYAr2Qduj7vfe97naZeOnq/QiwAXFtb60C5/i7LxEhJjiQ4YvHF1qtw8E2xakJVASBwqs9/5CMfwc3qSvvwhz98zpu+JDnSnctWUk2yAsP62d///d87CY0/Dx2z3HJ0nFpl8Omyv/zlLx3wf9WrXvWUq4zYfRUU2qd07R7ki4jRfflcybS6h2iFNfKe74G7JJMqcvwrshE1EuhqnATcvUzl+f2U+/9Hp3PQ2EymefViOafZ45zeCMwC91ngPr2Z8zz41Pnybz9fPQ7fuPNzlpETD4gtdHIBhSypgbEPsKmH0Ch2goP4i3fD/HUB9IKAvDVCNxkAACAASURBVEHYd4UNVRFeJGYyOzvTAfJkki87AfRgDeQyGVgCZiN1CVkHjPgg8poOgHR8fDTAeB8gZtg+85cfdU2wcTQ0yiaRRX1AnCwXkcKw/Xge/Am4lCiQqKer144fO8HfSRqFZVUia0F+gQtTEpt6DOeWM2fqLS+3wIXp6GEZB7CW/R6Eq/PPVqBQMjr3ob5u5+cuj/YfI0vJhV0/euiwbduy1S3THzp0wIVASSJ0BcBAtm9a5pV7xDDAOw3tc4L0pjC9FRWVgMh5gNATBCztd3ppba+4qMQ+88nPOIlGP4BQuuYMWH8x63LFEfNeh578xz/5Mdp9mtcAyHNLiu3SSzfQVPsHO3X8sF1/5QabV5AFcJeURxacklmwIfnmYDEoLb3k/mLeJeu47NIrAOIhAIS07DT1AqRGkCedoUAYIWVVKyjj6GUGKR6jgmqUlIwiDjtOgOlojP0G5rKLhsjlS+dYe8tJmoRbcffBUYdrMYBN44KlWZZVOGxz5uZTzCywL335fiQeqbZo9UaLZqVDKyABbCid+w8gVax5Q+URa6o+bAuKs/HLz0BSw06TcrCgDCIraYapTne+8glJ0ZYY6EUPz/4G262yArehNq1kKOAohfGjYZpxV1/HApp/Y2iUlqWmChWdp/zP5QkaQ39EgIbUeMKZlGwapKgbYPwVZqQ/8r6RS9AAciMVVEFWJFJJVE1Ny0JKQxgUqzkDSGli43DHkbiF6xVLU3NtTRVgP4O5P2D33X+fA/lckfAKRwDQ1rvP8lMbbfF8mrG76q1sGUFQDML4UBKWlTU2SpNzjJxl8LfPpOE2hXOh+oK0xy0mYY6dOtJm2x4vp4cjlnldZJdy7fcd2e+0/5ds/DCFU7ihdDKvmQJ37UONpWKkBSQ15k0EkUmXLoD76le/+qnDkBxGTLiAmeaX5CVqelTzp+4fspCUxlxgXrIcvZyLE02oYvX1OclPVPireVbMrIgNSWXE1DtbTlZC1Awqhl8yEv1Mf9dxiRHX557uJf37nXfe6VbQVCioWNZxye1FAFzstl7yrNdxyipS+9Dx+qZLOeh4O0gdixpyJbfRNlXUi4HX+2VZuXbt2v9xKCpMBNAnEm0aW4F9rWRolUL/1sqAjk/FUqS8RvtVsXSxyWN9k/Es2z6Zb+4L+z0veuCuL8G5usxf2Jf9hXF2sjETWzQT//bzYQPpR/OxbT+3pNRoALDYdQEabAKRX8QCfoZY3u/obSfmvgvgC2MIWy0Gu7WFOHuaOkfR6cqTPBntcDc690CQ9yjOPQa2LYoAnL5kwnPQdINXujsIK2pppHFxFFlOtZ2pOW1//7nP2ppLkE+g+e8EmDc3d7gAp1SAuCQjPYCApkZprxvRyQ8AMLtd4+VKQlQ6YZOlV5evuoCAxnQQgF+AVaVsIuv5maQTeYCgACC7F5tLNY8WFeYASHvtAEz1zu073cO2EteNzeh1q9HYqtlXnvQ33rTRPUCPI2uS97PkNpesXYdOew3sIImwSDHkRrILucsQQHkx9pI/++UvnGd0LqsVso78ype/CpsL2OO41AQbhda9v6uD4qbVaemHWC544PekklIQgVatiBWBa665yoGKLZs32SXLF9l8AXckFpnYM4qxUwqnCix5P46wvXhcbnopKnYhFRJTLDs6nYNLklVaJe8NAU41HpJ9FMwpAbQDGCnInN4bF5WU1Bzb9sQOViH+YBuvv9xSQmNWeXIXTbtV1kiAUmfTEFKRMZh4HHNWxiJTYUWmYDFpsPts05Z+GPebLQqJSVA6WznWANxk19kPO33q8B5rO1OOA0yGZeHsMcL1HSCptbOHPorBPrsUmQ+G/fRKDFO2kcLb3+gCl44dbaDgoWk1OgUmHXchtrl0Eb72FEnFyIcSWR2KSwSgMyYqaAaVrMvck6tNgDGShKqPtNs0QLlWXIJy1IGal1uQ5mgQNr2PAk+AqculONLfgC1lLgVXkOJGCbzi7dVUHQeb39HW7Ao1vf/hhx9kO7I1or+B84webrQl8wZtURHOMSNVVlt/yhbigx+jeFR53ssHk/ch+gfwdzk3H8nRcMdmDsTz3Ymj0BylR6QfaRkhTEmZ+OivsN/cfy/XN8ne/en/Zh4pO2ByLwFsMbqRDZnn+qTuRQKTE7XTur/oPqCmSemzBcb1HjHwHuj67amQlDZd/uzar66TSAW5yHgGXsFO+g5pf3p2+UAjL8MRUNe+BNo1x6XnVrEcefwC0Xqf9qVrILAuBnpik+jE85SsVFIVnYfOSwWDPq8Vgkjgrs/J6UvnoSJdK47Sv+ucBKgjz1ufl4+8jllsue4T2q6OJ9LH3R+Llw2dSxPupS3eQlNFyf9j7z2g47rOa/8PwKD33okO9k6KpCQ2UV2W1SX3OM5zEsvJS7dTXlayEsdOL46zkvxTHHfnObIsq3eqUBJ7LyBI9N57B+b/22d45TEeKZEgKJImxgumSMzccu6Ze/e3z/721rl6DjAeeNc+VXi83/me3wz5YN6lc/DsHz+YPc7t5UoegWseuOvLrJtosBPAlXzB5o7tJyNwsf7tuhnqgajrPxuvtp4TaLkbAEm9gOE2J+dIBmx2EZw0ANBDWQ1ghwmH0ezlITWEZKGrG5tEAPwID8XBAYEfaXdJkAS4lxQXWXbmPCQuvB+1TGc7jgf9NKvhn97V0Ya3O+zk1Ijt37vTNqxfbR/7+EecnWIpQTPDNJvWwOK384AXwyzpxgDWj9Jgr4HJkjf6TphyPYA7OtoJJqp1nvNOJgFQ6UWGMcDx9LEvPfzFfimQaQAQO6wUTQBtPg44PuQNYtt//PiT7qEru0oVCtu2bXN+z3FIgsSu7yGkRc2k69dvsK03bUNaQTHB8Ug6MQwrq2RYSV5eQEursehiReEHj/2Pe7iOokf/0F0fhhUsdUmprXQensCffXSwzxU6+fMKAKAE2zQ3uQe1PNcTAaO33nwTQUht9syTT1gZ3uklFBoTQ6x0cBy5uKYkJEjrDAsNIFdKaYgChGDntL83drztGEDJB8Q+a0yiAOl+QKPkJI2sQkgeksx7+pCy+Pl9DCFSclz52t9/jWCjeXbnbVuspb7Cqk7uBkRWWiNpuV0teJ6DM+cV+mz5+iSLTw4lYXcJDjrj9vXvHLLiRbcToYjkBrZSVp7JMMpKg52gWHr7tVeso76OZlvsBpGsREqKApAeonE1mvny4F2bKToOWFVDJ572huSEZl5+V1fb44rH1LQ8xnyYwjLdbrz+OuZ9GSA2ifkK8GccpBWXXmpAen7kS8kAzAgY/0mqklHkSUnMZcmXQvnOjDFvemmS1n1T7kU+gLVkRqM4FWnFR/IcOc/k0Zgcn5XtZDZqLnb2hIyhlvx7KEC3v/oiY0szMg25kdhtRoZ24vDTYaXZoxY22WSNrdVWvDDXIrieNhZDgUI5Q1EVSpOqX43frE5pfFQMQvzDZssKsxhg2sOcH6CQzrYc5sde3J4i42PskUe/jN3l/9t8ORvf/+BteA2oAu16aZw8y8Dz1U5LiqLvp5jrmTTfa9/6PggAz/bzTfdOFSFiuKWbnw7cZ3s8g7d3Np27N94aJ2+s9G+ec4yO17Nm1L+pqAnWuV/K452Nbes66jszx7bPxmhe/du45oG7LmGwL+7Vf0mvjTPQsqEYnQvpxp8+MrOpb9e2m1oPWmdPI7ISkYIjgDms3ADnAj7yJR+B6WlugwUFsKqJU41/khiIiRoDLPZhgygGWCC2oDAPGYCClCaRENB4F5oE0D6Ed7ocYPhMZ7vT0vsAO8eOHoQ995Gg+EdOGiOQVV9HyA768m4Y6ZLiQh7g0j7nsCSd6/ZTxQN3357d7mGWzP7ksDIwiJVhbw9ngi83gFtALR4Nt1hnMVTRaOd3sqwtdluOD2LcYyJDke302DsUAXpgrsaLPA0LyVEYWmlRBf6luS2HRU/PzHDOIr2wgSpSJmBaowGhWm0QWJdTjpavT52qRBZw3LFwclaJZECVrCo9s7T74xRBalCcjyvLQsBnKqFAMWhqq+sbrJ4iQtIN9RjcftutTtby+P/8wPIyU2zNonLUFSTCOrAnVx9DioPrDYygdNsDoG6lvioZtLO713YiXYiERV2/bh3MudI4aRJlHEXSq9lXBUQGoNRJSJD9KDX0hZdeAtQ32L13f8jSE+Ow56ywhurDDsAP9HVbdRX63NApGjonbdV6GoMT/FZQPB+8nGZf+/9ew21ms0XQVOljfP3sK5YmTrnkhGHZ+SpFzSCFSwrHUt/YgvTKZ/2MWRguKxkpEfZLP3e//efXv2/VzbDjCSFWnJvK5yZI0QW4R8TZ+uu3sGKhxMzFFHdqlKRBmu/RBMcdBbiTZ73mg+RBGnMBTYFq6fZD2FekcgEgvMPRsk/RxSqrRwFCjZdshBTypXReSbCUEdBBETfMako8IUzZNCv7KAL86mJlP/L0b2lpJAfgJeROrCpMKWOAgjWsnXGrQSrTjfUjq1HdLVa+tJCVHhpRsc8cH0YapQZg5FEybp8aBdwiP/ND4Q/3sMI1FMe5lNmbO6rtpZf32Sc//Su2fMUaa2fsT5Hcu2jLx2gAP//m1JncTTW39CPgrTHUz4XqqT0bSP0p4H0u7/JzHZ8AnvavIkHf1Qv9/Hudt7bt2SYKuEtO9EECd3npSzITrHPXOAncns1PXefiXRPPgUbnoFWA2S5oZjJfzuczc/aP5zNK1857rmng7jmKXE2V97UzNd/7TK80fbuO9nTVm7i8HOGhRvOjHEgycwFV0QDfDB4coc5mT9aKvTimJCWluofqFMCqB0Ze4FagR2BS4DmBZf0xwGwkzZDRaHKHaEx9683dhCLhDIJ8pQcnmn7AyAT7amlttFMnT9gDxIzrIS8GW04xoTQXiqGeR6iObPPkJa8wGbHiziKNQkIPdCWyqniQLEMe3Gno7OXyMm9eIYUHmnyYtc3IRvpha3fh2zzC/vXgLinKx/s82gHuZwhwCWEfG9CGSxMfA9jLolBQU24ekokwHEC0zC2WWpp36e5le6nr6ON32l834zACsxzB2J0gqn7/vv0c84h7j1haidvlAZ6C/GfpgnIrLypgRYIwKFYwJnE3qWmgWEH/qvdG82+bNt7ggpMe/wFNq7Cz1y1f5Bog49F0B/SirIIgk8mENc/D4zySlQIltbrQKACmHpZaKVDBsBY7yyiYZjUFh1OghMLaN9MboIInNTULSjUcT/K9aLafsttuvYU02TKbYgVjfKjb6k4dITzoKIB2EOA8ifZadm7tVr44DnvESRpU8y0lPd/+67u7LCx2paXlo1+mwEH14tj5SNhBpbi++sKLNJ2OWB7FgiRPAu49zCdgFKsBY/aRe2+11+ktOFTRBOOOhWUigJqCorO9G7CMiw0rMdtw2ykpLWLxA3DJuSuAy/m1M04C3iqsXLAMJxaOz30Yf1dhogZTNVVPUYSG0xMQIkefsIDWPZyiVFIYpeP2IsFKpMiS5aNSaXsBWN3M2YT0LByKYM5Z1dCgjTBn2gDur7/6MsWFPOvR8iN7CcUBJjn2tMVYNRaefBcGumzxmgX0yaJbDokjY4A5O4n2n7kjS0iM6JmLrFgxb/q7xwCrFBeWhaafnNweybvKLCUtm6IhEvvUViu+/iEXznSpXvpeeEE9HlM+E7bcC9jRNmbSfK/5re+N9i0Jz/my/OczLl6TpLvnAdzV2PpBAvfpOnevkPBA+dmKFI9591xnNC5KTL8adO5z9o/nMyuvrfdc88BdQGe61vDamgJX59kKkIqRvVL07RrFd976vzDq1aSCJsBs59HcWQgIR1oyDFBBmysPckkzJE0QRangoFG0yQLusj2UhjEFJxqx8JJxxAL0JwBeladOA4LQ/CIHaO8ErANMB5ApjMMm96KhGUKqsZ/glSVLFiHtuBGZDTpmAFdPd59repXDQzMyku6eTteIKTeYboB/extOMQCr4uISwHoGjCfJm8go5sH2q1G1sLjUenDBeRkWWeN94uRpS87MsgyavvQwKYO1TYzD0ByQtoOGtHrkONdvuAEfeTTEAF8500TD3EuEIbAuBxJJbIYAm/04yiiyfhy2d0p+5aw+jCqZENZMS/BHjhwGFJxCj57sxkfBShOMm1oily9eaEtoqkxAD5IHGFQ40gg67HZY8mMVp2yQgifMF2I3oq8vRm70xGM/QFveaBvXrURmAsik6dUF0vDd7yccqhfJRizbWrZqdUCLrVAnCh/pzE+j55XURw95hdkI1Y9wneRTH8tYHkGyk5NTKMGNfePb3wLMTtqDD91rMeiuR9g2FLGdPn7Q6qtPOFeVHgohP4XPyFAHDarxMPxT6MGTLBcf9R89e9wGJ8ps3vzVQFKW/GHZpTGRH/ok5/7iM0/ZGMVEdkaac9bxA7QbcAjyEUQ0jjwrKyUGQDzqHGmilarKfyOnp8hjJQet+c/93M8D2ouZR2reI/mWFRbNkxCun4oSFSyOHWb+OKtNAXPAu9NpsyKUSHEp4K1CywF3CgcB+zCKS+U+yQkolDkqUBR+RjozwjxVw2E9VqaFsO6pzI1wCq8JtteEg9CLzz5NkafmVTHohDzF9pIj8JyNdB6wbTfO59oO4cFegqZe9p8JVnmkinGdoochlyJVfQDIboZ7AeoEbNGAW1tHn8Cizeyn1F564R3maRjzP8OFnCkN9iO/gdPJJZDKaIwEtsX6Cjh6LPtMmG6BTG1H3zEBy5kAf31WxyO2XZ+fTeDu6fZ1bioQJF1Rn9gHBYKn69w9i03PY/9c5+pJZ3T80sHrOy0p3kyu0Qf11Jyzf/ygRvrq2s81D9yly73YqPur65L/bBztxQYveZpHBYDM1uvIwWcADw0ABcKEYNpj4wkxGo7g3whWQvObCpOt5skMklXFqkcCoCd4QMuHXPZ6smL0AX7UNNmEP3o9kgsBaOnOMwBrlUhItr/+tnsYC/QLuA9hAajGyeNHj/CgH7bP/dIvA4r7kMrUuQa2+oZGgBjx9EkkU+IV39bWhAa5xdkMRgLUo2DGU2g6zM8rssWLltr6DesBS2K5R62uvtGee+ZZ5/qgomIE/XIp41VSRqgJD79E2PYFZYWOpa6FZX8dgPvxj37cOdTU1dQ5H/DcHKz8JLOAUQ8BQAwDKKJ03gDReIqTXiQzcioJ5/cVladJftyHjAIWHka7hURWvaQpT8c+sqWRZFT0zLds3WwLAaAZCm0S+82YaRWgA5/3HTTJ4nrprAmXLV2EJ/Yqx+oeP7TXNl+3ypJjfDDmqLnxSB/gnBTeFELh0NiAQwaSoUWcn5ow1YwpHbcSX1spcN7EGUQOGStx6FCTZYjKET7XjpsNhDXXphonnP320Y89yLmGEsREsBSSnhCKrMpjhyhqKpAoDdhbe6opHPAmzzFbsCSOQgbIGhliBUWFtmNvq/UOF1lK3iI8yWGFAUXqK8hMywT/D9iuN1+zk0cOIrWhiJmA+UaiEkrjpxjziUlWZ8D5Eew7PjnWueuEUKAAq62rbdA+9bGP2KbNG1nxGUD3DyPvrj/yE4nPGTtp1CWPciCGMe3tH8QhhqRP2PE49SPAnqt52jXMMrby5U+hMJPXvxxwxGIrjEnaeL20PZYnXE+AmlcbWZ1ooy8jB/eQzEKAOMm0dbXNrCK9iQ4f/3bOxRc6wufbLTr0mOUm9VqkUZSO9Nv8ZcUEXhG0hNf7aVYTulqGsErNZN4mAt4jmH+sCrEa1NUTZoeOtNniZVsp4kaZZ6k0Yoew8lPEnEZKwbEUr7ubuRY4xtl46T4icOW5pnha9ouRYGib0jPrT4HhmQBLr5Ex4KvPtZjFl0CvCgMvSXQ2i4LzPUw54ejladv157nCsYK36YF3nYN6d9TcqyJrJsXR+R7rTN/nrWyoAJvTts90FH82P3dNA3fdcCVRkH537nV1jYCcDcS8zPSh5PkEz2bRdqriZRxHTju5gQJh4hOyALw07I2GwiIPYacY6phIsYiy3BOTKgmEHFV0PALDgbjtMH4fjzNDhWv8U/NoVTV6dcB+UyMpsbCg6elpLmhpGL9IyTcaYdYPImMRy6zmS7nI6IYvKQiKGVhuwosA5GnpyTSP4iICeJYfeWFBESsDSDVISh0nVVVj+vKrL9k+JCJiMX0ci1we9JDeuGmrvYN8JVa+2bD4U8gUykr47gAMBOx+/MQTdtOWm+zOO+6kIGFVAPCXDsCav3BxwN0BlAjBzvFJIy5dO6wiKwp9/cP2re/9t72Bt7hcY+LZtlh2gQ7p/GurT1tvB2CTwmPdyuW28fr1gNkU17wpu0TJcAT+e5Hf7Dl42GnVVSSUlZfY1i2bbM+ud2zv26/b+hWLsUzEWQVAKXtBjXsYIF5AfgqQK8966bXn40EvJxRVDCooVHhUIgnYRXJkKSzdaiztZJMpUBqLDOG1V9/E+nKXbQYYl5UVoe8HtPMzyvGMobc/deIound0ub39dgTgOTiA7SeYeOFi/PBzkX+M9FrevDyrqIGxDZ1vfgUJ4RjDxWMlgvRZknDDAOZN1acArQ2uqOmmSOnDHWgAf85BAPPAABHoSidlASQpJc5d/ySaMUMB/iuWLLN77rrb6dslj+ljLsTQW6CmXJ8kMY45FfifxBUnCQ14HFdHVyjEXYtxCgiFZYWh25F0Q9r2UOa4tOt+NPA9NFdPYV2ZiPxLTbNaSVGxNc7+pthfFNcnFIlSG8Fkuq5JSvadNx9rxzrb8cZbrschIOfAtjSizUrzey0zrsP6O05wbc3yS7NpnmWlYgpHn4ZBO7avColWIjr+OPomYPCZF11dA4D2Ztt7sNke/OjnLYE5nZCYw7YpzKbw2tf50HMSlVnuQqNm4+UxvfrOSs4i8BfoC9B6zMxfzp2H6yfQPpPt6V6iz2tMtSI503vk2c5AANID7vp+Xi7Aq+A9FScaa42X5+V+vmPvAWG58Wh8NFYXU2zN/Gqf+5NazVCfwsX0cV2K45rb5uUfgWsauOsLIZusOeB++SfihRzBbDSmekularycrdepEy/RNFrnLPRCsLcLI+hlbFzpjtEw3V1WR5BRNs2QSbDf8k9XVHtfD42aALw02ExJJgRw9UDqRuby1o6d6HT70Xz7ACatyE6QJBAl2cayv0BUAQWntNbyfx9AR7x7104rBgDGwtCPAqQ7+IwaZGMTYgGkeGyz3wwAfxqe3RnYCeYieUl0XtsT2CYeocF0j7OC7MTRxTnJrLnOHnzgQbcc/oSzZsy1OjTyYnqdbzIykCLcWhIA8nJjefbZZ10x8Ogvf46CJMQ1wfaj51+9Zq2TwTg5gVI0Va0AFKMAg02w2c88/7I9++LLMM/R1tjU6gqFFlJAYwDNKnC6YWrjfFOWQAPupg1rrbSokEZbGkoFxigEJLWRfGgQ5vbwCQoc7DAVmpRN6utdd91pVZUVtv2Fp2wx0p5FFBqTAEo52Ahg6kEviCrLxTDGqonm1jSKjZWr1zmGdoCVB9khxicm2FEs7g4cOgjzXsbqxOJAaitX99//7T+QeETjYrMVkEj4D5KkSSwpxwHtAtCnT5+k4KqncbnHhvBeH2BMBriuS5ZEwvjFOOvQNTTAHjjebVVN4Va4eC1FCKsQ6MrFgutahLC60k0vQxe6cPUmtOHc0t6JfhyNusCyWHedQyRzJRYJSTdFSAQVUgbX5mMPPUxqbKHzxw5DwjOGp2gkAVJhknRwHccoQtQnIB27sgWmBGSQCjHJWKUJrACFMM+8ICA5uKBbAfzjh85nxunfENBPpkl4iuvul1wGlt1PgaQGWB3HJL0YYwSCqYCRzGfhsrU0SDcw53Y6jbzCv3yho5aIVKa39VVbvSCC99dYamaiZeTzXfGTVDvGilHLuB3ehRxNhQTXS7kDyj6Ijk62vfvr7JmXDtsnP/sFW3Ad1288wkbGFCZFMyrFF4dqYfGZ7rpf7EvfCa9BU+DYk8Zc7HY9vbbCyfRsmgmY9GQ2l8JNxvMS1/kK7M5mUXAhYyfpnlzFXJ+QK8B/4iZzvtvR5ySX0X1J46wfFWDnC/7Pdz8zeZ/mgQpCPafm2PaZjODP9meuaeDuedhquWzudfWMwGw0puqGKBvI2dRlnjrxAkC7wVnmSbMbFi6HknRAq1hIlvRdMyhuD7DaTY0Nzioyn8bEktIygFg7AURVgLE2Z6dXg3VgZweJmQDTG67fgHSh0znB1NY2gnmnKA58lk9DpZjvSTmDAFr3wAiPYOU3BbMegcY7k5CelPQk4ukBwMgbtLqg4JEcdOFiqg/sPWRvvLED67yjVldd54JwUmjU/MSnPm733/8Q78uz5599Dq/tl9zDrax8oa0hbbGyqtpp2qNwASktznO2iYOkhR7GM70Fn+kvfuGLgGMaHimK2nnALl26DMm7EjRxE2Hch2GHxfYKSb3wyuuObe/DDSea5NH29i4KAZ0TQF8+4XwmgjELxdawIDfdtm28niInFSY+1YFFBUrpoS2d9zAM/rGKSmtjpWAcMB+PlOLDH7qL4qjLnvvRY5aFhOT6NctceJUsK5XGKT9xP/sZ4phG+RFIbiXNdV5xuZWS8NoHmxwH+O0BgPtY6RBw37//gG3YsAE7uUX24osv2OuvvGD333O35dIfEIV2vBdWeRQJk5qUW1tbaFg+TUHSZC0UIMU01U5xveqqThIsFctx4NrCsUfDcjcQkOSLJxCJlZrwKIohCqoIQGEu6aZ+LC67YKzr0P1rbOWX3kMjaDfyGwEOrR5o5UVhUZoPPq6/Vlk2b1hn99xxOwUGRSLylhAAl8ZGIFavKEC5AJ5WOiblDIN8KlwOM9hMSr4yKu91ZFmS1KjR13lrq2BhP9LAT6qooT9B4HtC6BvQrnnko8FYqzruuPhfBOMiJ6Ah0oJPnjzO3CpwhdbuPfuda834OKsbaO8To3vs+R9+ye65rcziY/qsZAHpwen8Hs/2ARq0W+vRbvtcwAAAIABJREFUxlcNov+nAIRH1ysZF6Pc3DI7eqLdvvG9t2zzHffZgz//czYeEgm4zMRpBoZd/QIA/bBYljouAri7lTFJmCiwPZb3XE4mM7mjBrvJePr0C9mOPq97m4p/3RtmAvzPtT+vqBCbr+/2bG77Qs5R79XKoFzFVDjonGcCuPU53RNVgHjsvc5JhVjw9nTNP2jW23Ml8pppL3R85t7/sz0Cc8AdEDMH3K+uSS5XAUllLqYxVQ9fAffpCXwXMxJ1Va/hwNLqNMDReHGHhuFw4Y/FZhHP655BAGGbsxJMJeFSVoJlZaVocIdc6mcPjHlrWwuSkwHHhIbTBBiFm0xtjTTqPv7bR5EB406cfCVa8Ho02eno3nUOU0gqJnhYV9Ak1sU25pcXA3oiYN7x2M5MskyYZ+mTk5NJtASY7d69Dz06DjiV1U5zHoMuWb7umzdvBpyXI4+It3d27XH7kdPIRrzMT1E0xBIMdMc999ouGmHltx4Xi1wiOhwmPtuBoVps2l57dbv91m/9lqWhj04lHbOZ81y6bBljANiS1ILlf8k6lJoqoPf5X/1NgCRMaifyCKwqa9FCx8GmSnfe2tyIWwrgmoInnnTSTetW2ZqVKyyBbSghNiJKqYjAdwFOwK/kHqfR1tcQQkWeKWqTCLvz9tsBpz574anHzT/cb7dvvYHxUqOvLOL4LBdEEpNeGOpEPOGTkGBI096OFOXGjZvwaccRiOMcllvIGc372++8Q/PsUQBjmh2miXbVsgVWWpCLfj6SVE/0vzDq404HPARoP4VNZQ3nR/iVEm0BqTGA58iwUYA7bHpaYFWhrrbFckpWW1XzhBUsRoozRrtrKE2ijFl2dpZjq5vZzrGDBxxolBvMgKw/6TvwafVAnaWclK6XeqCn/LLGC0Xb/pDlscrSxrjKgnSK6yTZCFDEgRE1pU4CwENJ2RXD3o2cp40mXxUr/TTSym1G4FtFpxqa11OwSN9fWJBPYZhF4YSFJ8mqanIViJKMZpRrKxvNSMZfhZGKtknSbEPw7I/mWtTSqyFwqePYh7+6n9WpyAh6MLhq0dZstcf+r61ZggY/vNuKy/PMHzHMNodg5OOQz/js9NFOpFNtFD3q0eD4kXiF+pKsazjWnnj+AF74a+3zv/ubTApWD0gbtilkXQLu7DHAuKsR9sJfXvOpwJSKRd1/Zhu8atti2yVJmsn9zWPE9dnZdpMJDgFSUXC5ZDK6ciJvlCSrYkLzbiYNuALrSqhVEeI13KoYU0CWJ8Fxjdaw8JqvHyR4n3OSufDv57X0iWsauOvL6H1xr6WLfrWfq9eYOtOHpsfQiH2ezVdrwz6ATB9adh+NeuNIVRSQJO1kLKwkqY+AnykAjADEK6+85HTVAvF9hB0JjEUpsAm5jEBlX6/cZgZpeDzqvMwlsZH1oxpPA97bsKuAWmnUo2DPhdbE9B7Yuwuwus0WltOQh8d1dDxuISDbBhpNjx8HRFY1IFdokbMibFO5XQ+Dvva661yaqMZVTZhyFJHLzIoVq2xB+XzXB3KMdMOXXt5un6H5tZpG1O9+77uO2Y9BmjGfcZQ2vIlG2Fdeetnu/tCHCGxa5Vh++bErxEgAuQ9HlDiYbp2gLDHrG5vt9//gj/Asj4OhjXEWjHqPtOMTsLNqRo3kcwO4vpTlpNsDd9+Opr6EAoTgIcDpBDaCPgocKTcmkZIIwLciIzpVXUODKswokpxbb7nV8rIzsFJ8mvCiarvrtq0w+G6IuUZqGu5xjjUpsPwR/KOEM3K2aUCyk19U5PT5IzDcEZzfOMelgkMpsvJr34HMIx+50p23b7WelnpLQqLkh/Uf5noOyqsexvvEqRPOhlChVWqe7eyF7ebYpHFftbIQWYscWHz0MQxa1yAa7t4Qu/Xeh62f+eNjlSYA3GGNWTVoqq/i+u5x+npJkCYYBMlbFEiEMMVZMDoZCz9DFClLly6wD991i03gOjQAGFfRNgVoDYVNn+I9mkdqXIaztz46equQHijASw3DW26+2QFc2S4qMEwrB2Jab6cQ8jFegv69uMXEMy5r8O6X5EaNwhpXOfMojMk1DlIg+JDNjCCrUqNulFYEcE2qxlO9HQvSRrYrBx2fD/cUmkyjp2juDjtmPj92kFkUhbmk2Y51sRWCq7CDHOmNssN76rCF7GPVJRHrySTmIQFRkzHW2Btmz716yCbD4+03/+A3rahsPuOBq9EErjXYYXLQNhWNdae33HAeX/5vf/vbSJqWuLAeD7yJCZ+J9vz9duc1WkrXrJUN7eNCX7rHCPgLWAd/Xmmrhw4dsvvuu2/GxYZXFFyq87/Qc1XiqgDuTFc8NFbZapZmxd2To3gFgBh9/ZsAvK6FzlkNwx/ES88nXcO519wInGsE5oD7mYp7bopcPSNwsYmpl6IxVaPX1HCM0KNDzhUlPCIWQLsUUB2PO0qHS0mV9aKa88Rcqrmqu6eNMJwllkEwkR4OfdgHKohI6Ke6qpb3YY3X1u18vGMB552wjK1tze5hUiy2HpCYi0d6Im4oCmUKRQqwZ9fbgLXbbcvGDdg9NtOwug/wfwDrzDqY7hGnQV62dKXdffeHbfPWba5BVG4w+w7udwxfIs2JdxEeVFxSynGg+RSDC1iVl/s//eNX7X//718DhI7bd77/XVYDapzv+6IlC5xUZQRnjzdfe8M54PzSZ3+B45dfvJJMx/BJz3egNwvHmVrccr7x7e9YY3Mbvt+DhOyQ/ImWWzptMeeSyPT1dmOZ2O8Kkj7kNovys+y+O+/gfPMsBaYX0YON4ikunXw7+5HuW37rsnesOFnpLCHFkq+/bq1dt3a1bX/xOas6cchu2Xw9zLq8VvysejS7YioTi8sw1ysw5ookgd8xmj77WBlYg1Y6BhnLJOB4QswzP36A30FcfH785FNOj79sKcnLMNyJ6Mb7W9sJBRrlWnHuFGZHjh/D8QYZitN7s3KQAEsb5meb4c6tpeJELSsvi+xHT+6xhUtLbf2W2y0kOtFauPaRMOQqTtNpxJ3EMagGr/43tr+EdptmVMBdKA2hvrCAzlhFh1JsJU9R8qtY8Ucevs/SkxMAud1OcjRMMSDQTsnHn6zeULy1oJM/2dpFwFG8S/jtILBr27abOb5YV2yJ+RXIP4U//nxCtDIo6LwwLzWbtmEzupmG6HSYeTWLyr9kChmLVgFU4Oh/Av6TXHuNr1acpJqRLOzo0RM4++DRz/FEcDxRoQRHRaDDH9nHOVRZaXk2PRg06dKYOgXjPkYYWW/nqFWeaKPQzLUFi1dS1FEQwKZPhsXYwVMNNDgfpAl4iAbVh2zj1pvpqaCYCknhXFidYeUkLC7jvDXuAm4qVB555BF74IEHHPPqOZBcKh20WGDNyZno0z0bSW1DEsBgYuMJGse/853v2Le+9a0ZMfm6v3naeTH5MykqZvMJo3u4GHcPuM/kemgbwXbQ2obOS4WTztV76fvl5IDKTHArW5f2NX3/l3Zvc1u/GkdgDrjPAferat7OVmNqFs2NucikZvP15I//G9lLI37fG50TST2BQJL9ykdbzaYKOVJjouwX56Ef70f+IAnACPpl6ZLHCaWRhaMSJ6MB0cMwnxHIGAbQMSuwSMmdkTSZNgM4xQAnIH8RcE8HeAqwhQDcjxw6gJR33PJzsuxUxQnCd9qcHCcRi8p77r0XUH43LH8GkpRGe/nlV+0kgExgevGSpXgxL6ZZqxS2Fus//Lblsa4QJx2bNPP/9NV/gMG+hfdn28vbX7V3du9xjbhFRXnIdpJhvSdtD+4qAuy//eu/TqNnrdP0K0hq6bLlOOPUstKw3fZTSCiMJztvHm4tdWi1h1lpyHCNkEodkjbbubAgL9GqhJ9xWUrT7dYbb8AxBR05cpYIQO2h4yfs5Olq5CypbtwkMcqj4VZa7xhA8RAP30LCp7bdtMX2vLPDDu15x9avXmbReK0PAFBTU5NcQaRmTDn5COwo8EmmIJpnTU2N9BHMoy9gISz0ANdSTZmspqDN/s9v/hesJmCQa5KVlY40KdKixWJz7MN4l/d0dePOEoP3fYW1tXYGEiwhUOdlx+KokmER/K4HP/JjuMwMDPqtuaPHfvGXHrWQyFhraOslmTTKRhXNjlY8XaswFDUN6NtffuEZCpzhgF+4D105GURhFFgxEXKIGQNcKrUXj3rmz0MP3MuJjML+yzNfLDigBPBOeWRhyFuqWXk5XHHailestX7kQmIUYzmuW2/e5lYixDJqtcbPeVdTpElGFUdDaiJuMlGw9y+98LwtWTjfFvPTgnRryaL5rvE6khUbNeeOIRsS0HGWhuLo/fhmErIkF5h2itlDB486730VYWEUIWHjhDf52izKX0FjcZQVlstKlOKi+qS1NdY4pxo/qywnTjaymjXFvFuGfSisK646Q4zPsjXrcWKqdPKpNVh/fuzTP8/5YmDpY7WKSCdJsiLOA7h7loGaA3fzfXnooYfsk5/8pAPCl1Ie4tlACihq7C8UjOrzCg3zmmWDG0cvFrh7x6b75UySXGfzPuutTLhGeop6ne+FjlXw8XiWwNqGijN9D84G3D2Lztk8l+nbmvNtv5Sj+7Oz7WsauOtLUojbwmw6i/zsTI0r80z0MD18+PCM0gS9MxKjVYQMYravey1e3U8++SPXqKcgpSE0yGK0W2FhBeTnAQIla1GKqeQOFRUnXZNhBKBbDZMKBgqwzBM0NyLjgKGH7nTWivMA6HEwmrH4mRfQUNWKXvr1HW8B2rNhvJe5pFYxmnU1VVZx7KhreBymUXX54iWukXLzpi1uzA4eOmIHDh6C6e7DgrDAltA4unrNOgeahwBaSuEZwHM+NycPKQp6FAoPgW+Bpjdee8Xptq+//gYnl/nRk087PXN2dpotmF9iI9gTVp08BcO/137/i18A6BKohJ/4YUKKWltaHesfAkCbP7880AzGOFVW1eG/PUxBQnMmja1yCOnqaMX2rxYmFYtCPq/0z3WsTCxZuMAycK3pxmayE4BSg/wnicbEccazAvZNLjvZrF7EsnohCYh82OVVfv89H7aGuirbQRPpAooMGxtwvvBZvFeWhZJ2yK89hOZTObNI7iE3lA5YcwVHred85VIj6UgPLPwLOOCIUd+65UauW7t7n7TWkaxO9FBA6Fq2AvrT2b5Chg4fOk0B5rME/Nqz48Ns0bJy0puwmYxNs/9+/FXLoIh56CMP0RcRz+oBTbKTHDvgegQAKo//ZJxTJJpoqquxp554DPZa+vDA8fhxdBGYdIFLpMNS5VBkAfbpL9iy6QbrY3VnFLZeSaghhDAJtE+gna9ubLUjBGrlFJZa2rwS62eVSCsdixYtRLueji96H3MI7Tv776VwFHO+goAqsfyD6lFgrryCXOgzNIGGMTZprArs27PLVq1YylzNcXKniDNe7hpLeZL6Ae3jyKs4XD4/bgf2HeGatzr2P/xd4E5BFdNIWFOmdVCgprGiw+nYKUKsauuqWYVIoF9ghECnQZx/Ntnuvfh5swIyzLwcp1G2u4MEYOUeZCbbr/7mr+NzH8+qTD5N0awcIZeJSMh5X42758uuOfrRj37UPv7xj9snPvEJd/vQ/Wc22GaBT8/NxLsv6e8Ch7qeAscCy++1v+AUUO/YxNZ6+vbgO/h7AXftRz/vJT30igKdu4qKy/nyGnglJ2nmnnEx10PbUniUd+4aOy+11mPXdS3080FIZTTn5pxkLufsujr2fU0Dd31BFaoym84iV8dlv3qPcjYcZfTAm+3GVI3ozu0/JuznRRjkQRfyguqYlNE8bPIyYKFxOhEQg5UdJphH7iunTlfBQhLQDsAbgakVIOtEDz06TCMn74uHqdTcVFNpLgz9qtVrLA7AuXzVSjuAE8yffeXPaQBEkoO7SSoAVihbQUIH9+21hYDjB+6/FxnHMiQzrbb7nT00Sla7iPoFCxY5wF4Eux6l4BsexiouFLqUhQylqqIaEFwAE4pOHPZe0o5JfMTrak/jXLPLyWzkCPIf3/w2wHYCiQrNrYsXODDWTdLqc889bfcgt5FffFVVpe3Zs4cG1ix+cgDVCa6AaMXWMAY3koEhGkppzJQVZCXseQ6NtAOkwdazr6kxvNJh2+ORWizifJTqqoKlFR12GQ9bpWG20UiqlQEdr3zxe2HS5/OdVuOpmiJVDD14/300iw7ay089YdlpCbYQS8jBXppRSatN4CdcTiu83w+4DpPjiAJwKAxkMVmH+88NNO2G46wyArA9cuSYPfX0M3bDuvVWWggIBGILfPZxzQVqW7muA85vv941lSr5tuLoSYtDOhUHIMugYbhsSYkdYKUjMb/EXn37sP2vX/6sFRTk4JJR6djnCfoiiA/C5QVgzv/SsQWMRifeUHXavv/db7qCRv0NCp6KBPSq0JBriw9gPMUxhrOfgrxcW4SDTTcrLtJeSd4zhqSkGVlSE8VBU2efDSGV2XjTLdaHI5AkR5Nc6zXMLa0MRTImERQ9yTj4HDt6jICoIpewO8aqiuZvO3adWtlYunQptp1RThJVV1tjxYX4+hOSJa/++SVFFifdv2RCMOUs3zBvKEz9E24lZ9/uAyQNI43Bs955oE8NWfRks0VNVto8rlP96Rq+G+lIFHooEPGz5tL0DI5ZI/0AHX1+HGdW4dt+3K0+RdL0Osr7oikG5UqUlp5o1+OrH5uQDnjPQFZGEULhEplceE7g7rmmiG31An3uZZXKY9t/+MMf0kTe44r+X/u1X3O6d8+O8G/+5m8c+P2d3/mdn7JI/P73v48d6Gn7gz/4A3fTVYrsd7/7XXv++efflXmsX7/efuM3fsOBRy846Zvf/KZt377dMb/yS//c5z5nN9N3oHvXOzRHa7uSL2mf6tPS5/ORo+n+6Nl2vhdw13Z27tz57nZUIMgaUdvRMzH45RUZnl/9TJpmZ/OJ4xU4Ghv15VyMJaUwgJLTPQzgrXYIPOt3Kgr0o+tyqZtTtX0VXroWc6+5EXivEZgD7nPA/ar6hujBqQfhxT481Jg60+bWcw3Y9776RXvj1eeQSCTadTdsIagowzoHxlwTpWz7hmCk2wGazSzxCuzEJyqRcgDQh6NMU4NL4oyGOU9Gs56OplJ683T81hubWuzRz/+KLVq8GNaxhgf2adv+5g47gfVhKEBF7Hga7icgThj7QXvzjddJNC21++65x94gmbIN8JYCsF+zdq1t3LwJTXcODCVJqAJhaIyl4VajZjMe5ilYVI70KwFTzjjhsNmEAo0OALiVdjpoj/3wf2z9uuspSPLtB489bvU0ccbgLCPgHkMRITeVZ595xgGppKQEl26ZTIiUNNljrBwkJKQ61t4PuJNLTWh4rNU1tVkFyaPNHGcYzLCacBsA7uHy6caZJB6ddTggUo2acjuJY1zEtP8PQEpa/FLsNLXtxroGpEj9tg5NexJgVy2UUwDK22/dZgmxkfb8j38EOzxqH3vwHushPXZidIh9BbSsLgQLcOtchnBGUQEgAHQKLfb8pfQh5GXjb99tTz/1NDKRKID7OuhXBSwh62lph7FGnoOdZV8PCac738bPnwRQmnNpF8X6ERkPKhEfPuTz58VaVn6uPb+rxsqX59lNd32IFZPFVo3XewRjNsJ2egZ4cKPJDomMc64tKZxzFFKY+qpT9t1vfd3ZICo5NyISrTF0tCRUETDjiQQu+QHFExRghewjNSkZMEuDMtdFDaCTSGta+0bsrYPHrBcnloKyhZYHCBVgCLC/YbZs2VLXAC1fdxUw8t3XCtc6wKXmiZr5Miignnj8cd67zIFGSatCkHccx9WomEAbufYsLi+0vMw0xhlGlO3GxeFFr+RcijEVgeTdwtDvp4ClsKAA0YpONIPk76+ysc4DVk5DcV+birAyJEv1duTEEZuiWOlB6tPWz/uiUiwenfuu/Uf5fmHWQ8dxWnwolqG5rmhTMFMCTdU33XYPY5JAs7J0Nmj2M8qcjeX0l87fOd3wp6d1FmCTxl0uIzrXtXx/BOze5DulRs8//uM/dv+u8Xv00Ucd2P/nf/7nnwKSf/d3f+fe+/Wvf93t8q//+q+djeH999/v5pdY4zbcplQcaN9ikPUesbsfoslbTaaSgV1HA7nIBh3jf/3Xf7l5qvAg7fvJJ5/EJrbW/uVf/sVtU30J06Uj0xl3bUd6d90Dteqs7Tz99NP0HlTbN77xDVcsBL+8ICBt/1LKhd7vYeTJZASk9QyQzv1ijudseR66xp4sSuMSMBWgyr3ErzknmUs8wD9Dm7+mgbtulAJws2kJ+DM0N67IU9FDrAlPbLG2M3npBqwH8mw7yuhY/vMPH7D2WoAEwoZQrBwzC8ptEA/3+qZuPLxhOPHljgHU6xnQBTPdjyxmDACbQPy8QK5CfKSb1sM6DpB05x13WREs5+/89u/aNtxRQmHhn0fjfOzYcbSd3Y7BLiopAyAinymY55oBfbznGBaF8nzfAkjP59+Xr1jumNF4bM+GAHJqEhXLPAzAi4GtVPKmWq6U0JqYkAzY6gEkhxJ5r4CdCRjWHoA7jCkSnheefw5Nd66VAvpeIjG0CvmLGhGLSwotQ7p4tMYH9++3Shoppf1OhP10D1vAlBpjUWS7f+unEVLOMHGkbYKTnaNJO2MikC4A29PZ6lxDoti2Co9+SQAAwiGw4k2Amw041Sg9NIMVgtMwjzU4yUgik5eTa3nyqT/jNz6O28wNeJmXYF8ofXhbQ4393CceoSAIJ222mkJjGH16NIFPrS4xVKFPIVygYewWJT86VVtl4VyfNWxj++uv4c5Tb+vXXofgJJTVhWYULxHWy/h19Q4DSiexsoynp4AiheLDAUBA6TDSHlKPLJQVF9lnokGB7WalpbAE2cxyehYaWVkIpIyO0oA5MOInqAnHHFYnNFkSJZVhO72sxjz95GPsmUZPAL2KDscSc46xnIOKJOnKR2Fds7CA1HlEUIzEUVCMYtI+CHBth7Hegw58EjC/GOlLJOMUD9uuRt3ly5cB/LAhpW9B90Yx93UUmfrOiBVWeqr05OqxUC/HRz72UbfiEUGR19LS5gB8OezlAA44hXju55EhMAELrkZg82NtiS6eCQoDjz6feXr4wBEK0QamhKwa8eImZGmk46QNdxy2DcuXW1RIFEVpltXA5FeerpTnpx2prLHBSVYPQilG2OahE5XMZQKcJofYZxySrTInmcnPL7AOGm/v+vBDzHsao5GcDQNWk7LLXPKw9/LkKB7L7qWfekW9gLuY6H/8x398F5AryErMtPpk/uqv/spdg/MF7r/wC79gGzdutE9/+tPvHoOnqRdwe4aiV+BfbjYqkvTy3E28D+jaCFx64PyNN96wL33pS+5YdKwC7tNfZ5PK6Ny1DW87b5HN8Kd/+qf2D//wDz/Fugfr289WFMzkPjzTz2gsBNr1p57bsgXW32fKuguU59AXc7ktoXU+crKZY9tnOjOurc/NAfc54H5Vzfj3c5TxHkTew3D6yemhd6nSch/7swet4cQ7TiIjoBSGo8wYMe1dfYQJhcbgoDEFq9wL+wdgjRdjmGqRsKRqShXwyoChnJef41JVU/AIz87IhpHrt//8j28igWlimb2HbU/YwsWLkDN0Wx0a76KiEtcsWHCGNRsFWHUAdCtoTF29apWtWLkcyQoOE0gtQgFxSjlNBMCreInFyUX2jOEwmZLLiP2To0oEkgIxugKfap6VVAGfQ7TL2aaH+ykkDGoSbGzpItwGEAaZWVRcyO/nIfMZAUQT0ASYiE9QsA+6a8F1ac4JjupRYBBALZQHlRI5Q9m3+gCUrCq3EjVHSlvdiwVkAUv/A7jEjAJG07MyYeVPIg2Khm1Pxgaz0DVM6jN9HPcYoT8L5+N6QvEg60J5y6uXdIxGzqVIGjasW2vbX3nRjh85aI/cfw99A/QYHIPFReNeQOPrIJpuveKk35XdJtuTRUovVopJuOQkcW1eevUV5CdYXwKiW7kexUX0HSAH6pSdJyS5CpApQKOSbNVUGsEYOo955DdhFC6CpwozGpDrECBY/zKukCmRwRRwcoMZkPsQ4NofDntOg6qAu44pBinRKBaP219+jmMboJ6SZSbgHXbbz6pIpvT6HEA/x6L5lIIMaZxVlSSaSX1IUcYB7f7oBDtSVW+nWSFYvHadZcHYyqN+FMAdA3t/2223ujngnFOUJQAb+9hjj9mWLVudq4a0/ALccu4Zg9lXU5/sIsOx8nzzrbed/Coe6dH4yKD5pkZtAfKf5BgAJqseocZ8omAd5bg1h8NplD24/4i1APwl+VGhGD41YkMdp/Fyb7etm7cxD+I4N/or0N0oPCqCIqMdqc8ocy8E6ZEsRPv6h908mpgYYB8D7pgF3HX9NdfSs/CBD1GeAjafjHVCel4geIv5FwzanTMP5+0Bdg/MCriL+f6VX/mVn7qVSPoimca//uu/OhLhfIH7v//7v9tTTz1l97Aato5VG7HoKha8ePu///u/d1IlgedzvXQPE0uv9wm0yupRLPmf/dmfUXwtP6vm+1zAXUSItx1Jb8TmS/azmNU976Vj0350npeb5PK85D2bRj0P1KA6UyJHYymiRPKny/marqu/nMcyt+8rfwTmgPsccL/yZ2nQER45QjPaWV5eimHwrzwJQPC/XUqG5Udfus8aj7/F7sQs04wHWJgCLPsB7VNh2Dkigegi/TEmMd3iktG18/sQmM90WOPouCjLhvlZyHxUeufbb+20F5570YGbCVhYbU9uJ2FIAgqKixw7PoD9YiSAyw+TPQUwFGvoRbFLYiHGWEymAJ5P4OhMaIzziGaZWexZMnKKTEBxEQ2vi9DKFxYWONZZYF766tgkLee3w8jWY8k3jhPNS7DL/ehCF7NagNtIbRMs7BDALpUUVVI/AXYdMJLPogOPITBqTP7dSCWG0b/L+jGUsB3JKuRUI8vCMYC9ZBLypZclo8ZOAFYe5cucN+PDAAAgAElEQVRXrHANvtKqi42UN7nkQ7Iq1OswEgQBCYGwzPQsGlOzAfBjJJvut5vQA0fCHqvhUsz/VlYfdr29g/HcYyuXL0VWU4tNYg8MOY2MacnOCSeOJuHQM2x7Nt7OkvfEJMZZyeKFJLy+RMGQ4nzlawgQuuvWO53zTg8s2SjHGgaLHoomfRTgrdUQyTGS2a6yfnR++pxCkvw6dy6nwKVWPnxo06P4rOw2xxiTXoBoH/0Dk4wTHDSgP5TVAVhxVgNGSY99642XnT5fDaHyRZ8E7EZGhsG2Y4UJ4O/CvWiUz08wDmK6s9MzeQ8cPdvrlld7SycqnGS7gfEZ4nqmAshrqnDm4fNbtmxxEg2BcwFZAaLtr75qv45DkHooJCuQjOYFrDVHKTQefuRhmnS7nUd9HYVMakama8AeGei1zuZaZEGZpNVSCFEcyVVGdozhhH2pqJnCXvPIQVyPkBZJfy9r9SgchSYH2ywrcQprzBVIe2Jdr0EikjIVQ7FxyWjkkckwqLKonIJF9xJjaRBhzgw5D34R/BGMmRqUEb7Q1J3mZFP6nkRQ0OiL5KWfCpBKFnIuxxgB94985CM/xZBr7v3t3/6t690QENccPF/grv29SHiZGHWNp+xE9VlJjvQ7yW9UJP2f//N/znqfE8j+p3/6Jydf0jGn0oOg7Ug++Od//ue2cuXKs0oApwN3SQ6/9rWvORmP7gvaju6N2o6KhmDgru+e9qH7xUyCjmbzAaN7nI7Fc87RHBV4nylw17HpnNSvcDlfYts1/nOvuRE4nxG4poG7vijSKM621vl8Bn7uPRc+AnrYil2arjcUaNfNV9fTY48UGuTpNINjoy+lk9CP/vR+azr2pmNZ3Y9rCgQkwDSKPZ3CzYN2p0CiIw4XMWlZtuqGmyyvoNh5pjfhp71z9357/Y230aw2Ok2u5CXxSGEUnjMIk6nEyzEAm/zGpflWKI40vR5D6EV16wEn/3UF4Ug+4zWYBZbHOTIAoxoxZYM4iUQjDDAUH58AkE+wBcUFTnqzfMUy2P2FNGjWABT2AdCHaR7FW5vVgP6hUZoy2/Fix45NRQHnugRLyXikInId+dETP0InHQHgHkYC0wmABbBzzooKGoWelovNFOBvmKZcJ4nBFWVwcADNcwsP4SjkD9GOpRdIiwDoCfQuxFVG51sJ867U2f2EEZUDeFIAHXLyefONHchk8mggPWLrCJYqp4FVdpIxNEjegNTjNHaKe/fsdq4nfcg5xugHiAb0piLdaWuutxQ8w5WgqnCqIppdO3lPiI6TIqYdpxjZLA7CNv+vz3wa4KwmUjApIFHXQbWaiqcwirFBLD+bkY5EUDikUzSEhOLYAXp3zDpOPX66LJXkqcIuhDAj/cgnXgFUamB20huKHDHyfNQB9xh+Rof7sFDcjcwIXbjAMN+HUCwg4wjZGoPVnoLVbm7r4ZpwrKwYZOHQkwVwl0xkBHlJA5aTQxQDG7beahvxaq+hkVmSoqrKU04qtO2mm5CfIK+RswbzR/7/koXcSzOy5pdWgrIo8lS8FbDacBKrSwE+FTTHTpy0Rz76cSdrCee9bQ3VlpcaayXZqTZBwZVDUaXm4wl+J7XwGPR7Kys2KujCuHaTSLLi5ITUTdMyzHkhkpv49Gyn787NyWb+o61WEys6fYVIeV8yhB7OO17uS/4zOmQVhgpBk+W2a1B2RQNjz3u00jGu1YozPwKjuv+fy05QwF0e7p/97Gd/6oYlSYm06v/2b//mGO5zAfevfOUr7n2ext3biMDnqxRFj9MroIZVaeF1LHq/7mVf/vKXz3qDlBxGBcMXvvAFx67r2PeSZCyg/yd/8ie2ilW2s2m+pwN3FR5qTv3t3/7td8G+rrdWEv7yL//yXeCu+4bXqHkl6NtVROgerh4cnacAr3orLmYlQNvT6tHlwgGai7LxnHvNjcD5jsA1Ddx1Uwq2gjrfQZt73+UZAd3gxBBNZ1d0wxUg1QOyHg2ybsS6kWsZWjpR/d2z9rqUfQ1PANybj/8EuIshD9X/iR1UoyRATJ7hk2LI5UcCC5qUPc9K5qvptNVeexPnl7o2tR4iA4i3FIB9ekauCyZqwF5QAHhc+lZAoIu2gcF02k7pVAEpcoER6HTBN2eCQqZALPo3IUsPnOiQAn8P6Ge99zotLVuJ9sGMSjrAwzGZZNcktO7Z2elOAx2LDl82hCeraJKtIdkUOZCCjySRWbNmLXr9BBvCf/7Fl57nOPCVRoIiFxj5f/sB7mJJpacfwS99hEIErQpsOeAOyUcbEhf5g4/BRsstR77jMch81Fg7zgNboFcP7nFAaimaetllytJTPQ/DgF0x9dl40r+FbOOGTZvQ4ZeDb4ed7GPdmtUAJBhknDqKcD6R+0onAVVReIqX8/e+rjaLjyLBtK3FSSkEXvkPVhd68QgfwXVFwNFnt8BUp3K+AucqqvwcI6ILgCFaGdxTgIAyT0F/32vthEilEpEqTb9QJFCfIgrG2E8BE4IUhvGQa88ExxLGdgTap9hnL777TW1d/N7nkkajALZRSGUmsVLs6WB+01Tr57yG2H6Yn1AtG7EB/t7TS+Nmz6hV1TYjvfGzkpBCIZaCRCXEAfoxGOzckgWWNa/I1pM1oOujwqahgeZPAqVuu+12B3ZlQTnMOB/ENrSLOSc3Ez/zborvn8KfxNY+jH1lJIXVThpx1SBYgGQrhQZphYGFMA4t2G9mJ0dh47nQInTdmBMHDh9DPgbjTkE3TvHW1trNNaP4oKeBD1kU866jvhJXmX5LQfqziOTew4cOutyD+XxH6Na1WFYLhpEEsYjA+OhbpbkfWKkRgFcBqusm/ZYAu0C8ZrWTxmhVKqC4d6BP95H3A2sC7gLDwUBajZqeC4ynff/VX/1Vx5iLxQ62S/zFX/xFRyhMB+7eHVSFkWQ4n/rUp9yKx/e+9z0npdGfZ7NdVBjUJub25z//+Xdvws8995xraBXgFuN+tiJkOnDXKoJsYuWO471eeeUV+4u/+Au3muAx7p6Ex5PJzFRLPhtPDN27PT2753Mv4K77/sUw7pcbB8wFLs3G7Li2tjEH3IM8XK+tS3/1na2n59RD1wObOgsxXmKFXn/9dQfSvZdAux5AepB5bhEC+JfCClL7/PGXYNxPCLgLRAgYByKztXYvMC0QoQdfIE9SUZfocXnnMNrvUOQ0w+MAx+5R6x3yW27xIrzS26y6ocf6CGoSiPMDSGSJLStAj0HX5mXLJ7ZROmGhcQfAxTryPw2HAD4bcCE8eum9OgIdl2QRYu8lOdDn3LGTAuoDMLqCg3NQ0mU8WvxUQFlxSbEDte3IQaLRhkbhvy4gr+RWhTjJTnIctncnCa49gN5+NOL1hD3FANxDWXVw8iHtHY20mioj8DaXw87wMJITrmEqAUsCcwE5CXaU/IekQ64pjkMegKGXBGjJkoXuuKUzDsSD6/zCSGid56w3Nd55aO5HsNb0MRaraNAV8H/mmaed/WYnFpmxSGNi2f+UQC/uJwWksyrZdhB5TiIssmQtfTSpzkP/KtB+88234NqDg4okPshRJD+SZGMMKZLGNpyBCuUChbAfzbeu/h4X3JSJhCSOfoKQCYK2xpCq4BhjvkRgvFI9hTFZ/UAr4oA786EH4K5ApinsJaPUD8B7ImCbfQDbSN+4RVIZhDB2ffjdA7HRidcBzqesobHH6tuHbf+xal1kS6afQVKqcDXMToVbel6Jrbp+sx06VmFbb7qZ3gdCqgZ7rYWgrOMnjtkdt9/hVmN03gKbBw8ddk2odwJeJYGaZKXnNIm//ZzTqjVrnOVoWlqS/Tf2hmFIgzZtvQkr1D7Of8pGkcskRkzZ8gUlnIP+PmL7CVwKY774sRcV+61QsrBQraqo9KFRmsbV/rYGS0VdE02BuHj5SheIpfmQnJSBC1MGsiTmtIpfPjHFHNIcCNUgSgaD846+eZLe6PuiJlTdK5xPOddEf46y0iEJjbcy9X53QQF3fYd/7/d+z7Gy+m/dZ+TgIlB+3333uU1Imy7gKwZbjeC6/pLESDOu5kcPuO/ezYoPeQOexEtF5+/+7u/aF7/4RedaI6nK7//+77tiQSy/7m2uWOV6yEVGgF3HLoZdRYdWoATYxTrrGLxjnH5e04G7igWNzR/+4R+67QgAC/xLgvPVr371XeCu/Wof0oFfDDh+v3E+n9+fLblVYyPgfjEFxXRLyPM5ltl6j+aJ2Pbg59lsbXtuOz+7I3BNA3ddVt1k516XZwSmuyUEM796yHpssCeN0QNEjLpu0mKCHNDkvwXqBPpee+21n7oByvXBS8XTDd5j1+Qoo8/pZ/qy8sUk8D35ZQF3adwFgB1EFoxwwEz7EihzxwyjGQYwlouIC/wB9IiBH0dCEUrTXWhkkjW096OH99uJqmZr7cabW77wMI6TvGdS/ncAkXCYSoFI7UvL/7JglJ584ox92YTAPPsU4wzN7+QFOhbJTiSJECCXVEaAVkFDKgBEzithUgWAjjec4xTwVfNkNNvW8WYAfKU1D5e+HNAeBSifYrvzcvOtrLTcnZuaY08iaclC5iD3m1rcSQ4eOg5bGwjziUKi4qPQiIrW/gP6fEmbFFDVy3skHZG3ssCixiwHy0tJCpQOqwZWxCVO+5yOe0rA+xjHFoCqmi3HAXrypc9CnqExjuR4FpPqKcee5559BlYft5iTxyxB+nZ88aORaCTEYDvJTyOWmKEAo2FWOTTMKekZVoLd5Frs+LoI9xmH1QfDOj3+JGPm5iLHr7kVzvlMYnUp9x0fTP4kx9oCoyrJU0p8Gk2mPqwZ0bJOUrD5OVb1PnC86kGQrMlPQ7MuUy9FUFsvgULw95GAUb+82c8A9+goWp+xU6QisXHAcWT4KH0GJ5HCjJPEiu7/ZLMdrW4FDCCVyUygMIq2eaULbePNd1p0UiakNWPw8uu28fqNHA/yLYqJ+urjSLNO240bNwVkP2e+X/KV76aQ2YiDT6A4nLRKpGr9hIMtINhLCamyoBwHXGdQnLy+401XEGiVQ1KeqaEuW1JeZIU5Ga7JeC/9GrGsAMhFRuc9QGLu6AjzX04znC1TwSYHKGwIyMpjFSRVKbhi+XHrAZajA1/K2Ol7JJMe9UGw2sBYI43XMhOyJn2/tPLE9wBZmgfmomVtyZs0z8bpNdGKyvl+zz/84Q87cC5Aq/mnl+5Dd955pwtl8mxpJelRU6dWH1Ro6p4lm0U1wu/bt88BeL3+6I/+yL1HK0V6jxp+taIhe0jJjnTMKgDEuGtei1nWn5/5zGfcPnft2uVkNTp+3fe0jTvuuMM1p0pm493v3g+4S26j7ei7pe0IQOpc5R8vGZAID+dYxBwXqBdwf7/ViUv5FNGx6B6hY9HYBd+3z9X3dL7Ho2eDngmXI89F+9bPHHA/36s19z6NwBxwnwPul+ybEHwz8kC4Hjjef3v+uNMdYPQe/c5jlYNdF1paWgKuFzz8PQcZMUF6gB09ehRbuhb333qPmHU1f2lbejAJ7OtzeqB6nw22VfMa1LwHfvDD/Xwe9E9+BanMGeAuKBKQngSAteQHEktInuDGwOF6VMlqWgQJjotKF0AGVDgAHx7v9PCTodEkRQ4DzlpoPMQubxI7QSQ24tPlpqFjFvh2gTk4lsixRQywPLkl3xC4HKOoEdqRg4lbfVDB4PTAOg79XQE5/J3fjSJDGAI9irWURGeCv0eyHycwUCGgz8OEyzddTi+pANtY3GPUiJqSnI6N3EKaCOOc9/zeffthrpHa8LP3wCGA/GmkDgku9CgW0ByuAka6ZiQGCjsKVzMh+45Fzy23GKfHh43VOY7A4ouRllQnHYATiZ2jHEwCCxcUF/zoPA6TDNsFwMqgWbUgv9Dp4zX288tLLTc701554UUaSOXfTtgPQzmOD3sy24xy7jbDdgL2rqRsvh3FIz8L4HjTlpscGMwEjA0DWDV/tDqhIkMafaXKRvBZ/UzAgg+zwhAeQYEkVhmwCJdOEdHLpQ63/BwA3VC9tTd2Mc6EP+UVWzQJu2KV/cxNnyRUANB+ioOGTlYRcE1xAhDNI+ZIFKsDkT6u3VCvjSKTmUIyE+abJEG2hkZTrrU/1t7cedQVfbK2vOOuOywD6VBje5eFE0QUkZRDf0UiwHPEudBIrz8BSB7vw2K17rRtuH4D5xdogpZ8R6mvcjISuSHHGh1HJ/733ejv0ymKEwm8UlqvmPeNmzbakzQkd/f1M/ZYQWYhfxpsseLsZCvNzcTes8tefvV1PPiTLZ1gqr4+uRXRSEoxqpUiZpXFcj0G0e+P9LTZPBqwma1uxUUymYTEVNdkGo63vXo6ZKOq8Vby7RTzUatKfpZk9L0KYe4qbEmTQ/PaFUaw80pwTcoqCBQnM3gJuGt1Ryt558qRkIxIfTayFzybLaN2K/ApiYzmrCfl03dAwNEDx5r7arwUaM8gy0H6cu+l36lQ0H1Kv/NCmzQnL8TT3NuO7gkiOaa/dM/UsXpJrhfDas9guH/qI17oko5BYxF8P65kFehiLSG1CqLC6YN86fmg6zvXlPpBjvrPxr6uWeDugbvL3U1+tU6jYHbcYdAzWmmPRXfL01qaPhNq4oFvJxU5w5Tr996DxtueB6R1Y/YajrybtMJJvAeeqzoDYm33px54csSQTZr2qdAUMV/B7LxnBSkw7znO6KbpFRPeeQT7G+sBHQzu9d7gvwdfvye/fO8Z4B78rwB3SSjOyFR+8nkn7nD6XCebkUBXWhCt+uv/XEMdqwIs9/tgCQWU+0kZbelG5wne8dGkFwro8SnGHnm17COH0HlHEljkLAhp9pTbSxRSCf0IbAvEKHhJDYkCtwJFYpZlxyh2Xl7pcv4YoGFQ3u4CSE4nrNRNFT/8zslDOGZpsvVeSWuio0KRyKCnRoueicd7Bgx7BCsEVdg1Nre2If3oR0Ihz3rsHgEnYqajWR0QWBcg7AMcJKNj9nnBOMwPPZx1bbR6oH37OIcxgLu8xeWgksB2opC6JMKiC2wK5Ahk9OEU0wC7H0FIUnn5ItdIO4Z+vqy8xEpwzNmN/r0NVr2/t81uvH4NqaZ7Sa2l6ReWfpSCpodl6+SUDLcCUlRUTGppqlUcP0pzK4FLbk7jIEOBEcY4hLP/MAC6vNnDuXbD8uVHsx4iwA6gF/McgwUjXQPWhfYc8txSwvqsD0a8ub7XskjCTS4swqEFUMkx+hxdTAMsDPPb+w9YdmGZSxxNJXlXgDA+hsJvrNemBgH+hHapmOrifOsBceO8r6m51w4frYHpD+fHLJam34c++gkLBcRXNrRZeNI8Kypfw6c0pzTXJnHWYdyaq6y5ptI+TEqoGH4dSwjXSvryxoZmQrtudvNRCzfVpyuwNR2xwjMrK7KSbKMvYOXKFS7JtqGxhbFGR59KQ7W1WmFalGXByk/QzPzSSy+7lNPrN262CvzYh8clb4oKyHMA4vGswhw/tAe50aitQ38dTlN2EqnBiZobFHPRZCCoOVWNppqbmh9jAHeFfgWkcPquaRUtUMjpzwDYDDRYirGNS8l0jPuV8tK9RlIJEQ26350PQRB87CIjtAKgIkHbuNDPv9c4aNv6Ton1n+1tX+j4e+ep4kbHEvyaDeB+Obzc5ywgL3QWzL3fG4FrGrgLHCjueO519hFwDV1nnBq8P6cv6Xlsjwtsgfn2gLDHiAv4euz2u5MuCPx6wD0YhHv/7e3L+/t7ebh70hcPfDtpCsc+3VEm2MN9evHhvd+T6Wi/Or/gVYLpXsbBzP9TX7nPAXfvfAPHLYAkxvQnhUYA+LsWOX4lXXpgZOQ+4r1frKAAq4hwgRWx0X4BHF80QTJoqCfC0GLDUA4BfPGJD8fzugcWUz7n0qCH4ts+hD5bnuhZyBjEFqZi2ThIUmsJto19/b0A1BTcRFpoAE3EhlDuNBOAPxjV3kHAqVI8R0kL7XX+5KEcwwC6brHeo/w4dw/HzNJcKJs/mHN5gafQzKqk1DySOxW61Ayo7MCdRQ2DClCKAtDLAlJ4KhKg0opWXraWGZk04speUV7ybjkiIElQweJWYCg85DkvW8QJwFoaxy7QLhZYDZNOzgNE7gDAyytdzjWRMNYJSHpCAKlyJllOKmgLoH0n4L23q8Xml+bZ4f3vEGzUhS1kAo2LSHhg8QUWFVCVwLgcoUHTz3W4ZdtWGGY1iLISwPv0+4jYCJcua+OwZix3O+kCALcbkO1jPCRJ8uGQk5Q2Dz17vFVXVVt5LsmWg6O248UdVrRhvaXi4OO6MhTA5FZEQglf8tubu/daTkEJ5+F3Xv29APXIcIqDPlJa2xttEsCs4+rhunXSKNs/NIGTTTfORD0uTXdSEiiKi4c+8ilI9kTbf/yUJeaU2ryS5Vw7jhOJTARFnrzh+5qQxLQ22B0futut3Pjluw5DfeTwIRdstXnrzW7+KSfp6JFDzIcpyy0ocn0Uo6xC7N2zk2bhEnd94+KxpcTScmFZnoWM1Fj0RI+VstIxMYoGn7AlNVerCGvAllIa/5zcYsYSwIpcKwVL1H27XqfptsNu3LzZyhYsYrUm0wVzRcHuZ2TnM/cp4jgWFRLue6qC9Mz3fNIVTYEm7GACILgnZorvj9M6XSEvT+MscDyTNGhPyqJn2Uw+f65h0L3RA+5eUXC5hsw7FhU4WlWYrrW/2FC+S5nt8V7j68lkLte4zu336h2BOeB+DQH36ZryYB25J0vxgK83pfUeD5x7wNxjz73AkuBlXA9kBz84ta3ZWGY9H2bFe3B7hUbwV/Ns8dbv9dX1xiR4NUE3eS1veuBA+/GsyZ7/64etrXLnTwF3AXYByjOLA0G/OwPcXSyPmkn1d7GGQvAB5vAMfnUMvDeuYpflSoPrNX9SKJGwOTwSau0dA4C4URvBZk8WexEA+DEAvtPx06gnQKhjD8hrwvgzHJAV4/zaS2g47QUkS1q0e/cepCLlrklOQKCDoCdZP7YjoO4A0Pth+Pth44cA8d7qifyxVYAo8VTuIJMwtmpazMN2UTr0AUCmQpTksR0N4yrGOhqdejdhQfIA72S7cYDkwDwKcS4xYt+1UiBQn4jXvCRAkjzIwlLNj6kUCALuAsx6JdE4G06xIrmLgEZNXZMDkRFsRyA6ET/2Ndetdcfw1o4dsO51+LYjpcAbXclAYFF6C0g0VYMsuvlRxnDvnr1oz2HZ+bcVSxahgy1lxYACBm15NFKfhJR4xpuCZ2LQ2WCOAk57SFAVyNV59AC2fRGsDMQBPvt8VtvYaquW5Fg+Kw77CHMqgqXOwB1HEo9QQLu8zie5TqOM58HjFaxcBIDqfACsioHJyWEKjmbrqKuxcQqwIVYxBrC0HFETL+M/PkaDq3NOQQLPak0M8pKNm2+1foqrI8iUErKLcH+R7IRVCJqBVTiFsu+aE3vQm3fatm13MHY0j6rvwsmOSMDFs/7WO3Cbkdkkc6aav3fi5V7MXJG1i6RBJwiyKiEHQPNhCUmwx46eIDws3jLjhy09egKXGFZ2BiiLeH8nmvkaAPwYcrAhipLSsiUUeFppmLT8zBS89rdb/enjVsr2C0gFXr5qDY5KLbYITX1WTgErQRR9Sj4VQHeCsTPN1/JUEsmglT83IyRVC3y7gwvpEKQ2Vwpw9+4vAqQzAceeBl33I8+LfragiLatFUz96d3fZmvbF7od3WNVxOt+5K2ABm/jYr3cvXv4B0niaVx13YOJpQsdl7n3X7sjMAfcr3Lg7oHxYPY4+N880Cn2JNgWUVNeNyw9bL1/F3ujJebgbenvAujTWQ4PmHv7ms6qX4qvlBrELuY1Gx7uXrETXBiIOdHfX/3qJ6zj1K4AqDjD+nkMugPnZ/7dY+IlQVG8p2PfHSv/E8bd/VsQMeiNs49mUH1eSZAhABhnMYlMYgoQPzoeCnBF6gL7Oo77hgDRBI2Qk1M+i0WyMQx4DsOpRGBL25ezyxQspcZFzi5RgGoB/EU0pk3AACuEqAL9aBgNji04gLR2DVo7bGoLoTsCjJoXYunHAWCS6MvVRQAvIPlBGw+jm5meDOOfDlsMIAUspiJzke59GHkPXL1VYivZ0dMHm5oHyI0kTKWBBxrvS4V97+oFKMOwKRkTPZCkJ/Kll1WlHFxy0W9Ho3WfRNahAKgYmhC7YPcz0evGxLGK0DNkAzjM0Pvo2OXVyF0m0RHJ93oMnXhXU726CCwtKZWVAKQdcTHIPVrdFOujqGhtbkXSw2oH453OMWdnp7GCoSTPCZr1lEaKxnpyEJlPHLKkSWQkLQD6ZEK0ltppotiP4N4SEZtsPaOh1txN2mr3iN1w4xJblOSz3pOHLSkviwZMApJguMfwvpfPfQiJqWOskpw4VU06bInT+peXl7uG0EkkJE0N2HBi3ThBMTThArfGXfEjZx/zw6Dzfrh7i0pIsTU4yGRmF9qJ6io08zR9xqbZ4mXX2YoVqy0Z7/fa2jrGu9YGeuifwL9+ydJVzAHcb6QLZ1Xk6NGDXOc+GlEXMs6kt7KSUXGiwtlj5iI78uEII3nQSXpL5nMf1T1CY68EztTESFu7JNNyEplvNGBG0oirAmyE1ZIeFWzM07d2H0DOls+1ogBD51/A+E6OIavqJPk2J8uOsq/4BKxGKUxuueV2mo+TkSdFnylknbYs8COEzo/HrAcTEh5wd1Be7+F6aJ5eKS+RCcHhRhdyXDofSVl0Lxa4ng1yxNu/xlDb9lYYZ1OCcyHnqPd6lpQC7Wfza5eMTHPuYlccPkijCm+l5ELHYu79cyPg7mk7duzwiL1rakR0Y7qapDLew8i7SB4g9/7uJQHqhuBZoHmgXH8PvqkHS1G88BGBME977m3zbPKVyzVJzhW+dCHHo7ERCJot94DgAknX59m/fNBaKt52h/STsdNffiKVceBdUhnnjSHQHtDgBhj5M8z8GSAvFwzvmjgpkAA7+hSxzmrEdEBF21ZDK+DGhwf6BDILscfxCa8/zq8AACAASURBVMkOUNc3K7Qp2TnShPsEzAXi+RNZjkC74PMYoEn2hr0kosoGsrunGylKIhaG+LgnJFoeWu9DFacBnoNYDVbiGT5hafiTxwKUpaPvo1lxBGmKEjqHAI4BH23sEZ1tJU2nnF9BfoblZ6cAtjMc6z5CUTGAWP+dXbstIyfX5i9eZkcI8ekAaPcC7CKQuYzBeov1k5TC6bb5jFhfaZoF3Ochx0nC5z1VCaVOcYQGnt9HwJwXFZVbSyOx8I3NSDASnF/6YrzcI+Jj7dDRw9aJL/4EcqFUlt7lkCMZUgds8BDnE0jqlJuNmkEjYOaRyMi6ElWM+WkWzCRpM5zGvWEsMemojImPIjiqm/GOJH12BcVvhO3Y8Q77qbQmxqxvMsomfPkkovps7foFtnVBBsB9v/kIhorD1UZNrr1IinTOflyF/Kw8yMc9MyWbKRGwARxzvpF+O1VZYft374RxRyclIMo4TzDGSm2dmqA4kpSHselHJ3/3/Y9YSkaeVSDRaWblxB+ZiM3g9bZksYKyQvFgf8f56a9ZtRwXoEq2H04/gNxXmBNIxLrwtu/obHOe6YsW4qOutFMsIn0A+KQMmk9ZjVC+bjXuQfNLSgFVka7pVfKsuppjdtMNC2xeWoI1n6rCdjPW8vPyXV+FVmt6cJR5haCx/PwyN3/VnJuTmczqRj/sfA8WnIVW19QAIz+fQgm5F30T7I7ijBUBBYi5Hw+4B0C5k5MF9dp4BEQwkI/CVvJKAe46Pm/1bnrD5fnc1y4luPZWFgXcz+Ynfz7HNxvv8VYVVNwItJ/NknI2vNw1lnLS+aCcc+aSUmdjdly727imgbuWF4tZ4r0SXtNZounA3JOs6Ibq6cg9HbceYLrheM1NniY7WLYSrMWezp5cTjblfMdewP3YsWPvAuLz/Vzw+y5l+JL288xfPBBoThUBGCR0cRaMzmI9mIkPJJh6AvfANfASUAN/6p/kiKL/ftcVB5ZTgHgCsBcGQFPkvTYjmYg0vgrAEdATOB4GIB072W01zXJsARQBICOjEp0FXyRhQ3JmCQuVVzoSFsBpCLaFSgeVG01fTydpoo2E4oRZJ8vUyaRYxtK0+eqO3c4ZZCV6cUTWsKMdAFhSVFtaYbsHYX8pNpCnDKqDluNWA2c4GnOf0kPxCSkpysfHOs+BYoGWkvIyJC0JDsgfOHwcBjoPaQRgkd8fh7FOJ/49HVvHqIQsfNHlwEDaKkxgDo42iTDkMgcsLERSwiqCrAETkP/IWWgFHuC1p2ptCLa3OD/fOgmBysVZJp6Co57zaqtvsNzUFAujABKQRH9hR48fwaUj1QF3SZKGYP79FEJ9MP9dHW0AzyySWZEAzUuiqOjh/Fg2wKO8q7eLMYuAaV/lgqa2b3+N8420d3Yftee2H7d8rChDYkusGXeglavL7RM3r7SKN59D6w2DSHEUxuqEXGK6O/vsHSwT/TTgLV25lgTbhTTNDtMzkOikL6Fc95MVx20fwN0vFxlZeCp0C32466HgGPT3EFxtRlmReeDjn6awSLXDFSexFa21qPgMm1cwH2vGfmttqqLg6rJHP/859P/5todVCDW6DgHYBZJ6ujqQLDU468Lr0OI//ODDNOlWODvIMCqYotIS9j/FGJFkiwf8Qiwz5RIUnxiD1EqptjvsQ7ddR3IqDeIUYBpDWUZqdQqkbu38/ZXX3iJgLJ9VlQRWYzhP3Iky0uIIwWpyLkVDrBBFwSSr7yGb4k7FgxpTZf0ZeiY91X1vnHRM0y3ApE/vXQkGYxE401wpwF33dH0HzuaUcj73N90TVdh6EpLz+cz5vsdr5tW2pzeDnu82ZuN9XnGjbam4OduqguaU5umFOOpMPzbt54MKY9S+5E7kzdPZGKe5bVxbI3DNAncBoRQa3GQDNduvYCY2uLFR+9F+p2vLPeCsG7FumMHaaj10BNR18wy+iQaD7WAJxtmsDGf7/C7H9mbj5vxBAffglYoAm34mcun/Ae5nulId6PiJQ47AvCen0VjLbz0gvdF/BJowEcHILI+HFUw78o0EAFMS7K1033qvAK6aX0dpimzqNKut74OVlU80UgFSO0VRh/G5UD6vpkMx7XKo0b5lWylQHgHDOwyY66A5sKWtw6rqWywey0fJV3IBZGsJNao5fdK66JKV5WA3jP0wbHw7VoaugRZYPSLnD+a1WHC3gsD/0nA7KS/OtxQAstjmfIA88nCra2m3UVYGjp2sgkXPwu4R1h1At2rtOoMHtyOVtS5dVSy7Coq0FBohWR0oxvM7Bo/0AVJac2iErGLZfAE6/f6uTmtHDrJi8SJAar+FxkRZflmJk4e0wrjnIuGRL7sk1pWnqwEGkaxUAA6k00cqJG9weeaPD9P8K+9xNOZ+Uj1DwgYB6QWAJs4X0DA4NmzLV2xg5SLEanBn6QXIR9CU+ubbh21wEjvPQfTCU0owjUKmUmYfA9Am+Qdsz8EjjNMY9pZJlsKx7dyx03btP2pNFCa33vkhS6DIWrEI8M4YGYx1CMC94uRxe+ctQr445oBfvwqkwMrMFFKpuAQkKtcvtX1HTti9j/wCzPaEHa2s4qcGhj+JgKts68PisbWp2jnt/OIv/xKrCWPozqtdE/E4siNZQDbTZ9DG9RDAePTRR51/f2NdHQVdt3MoSmfsqBcA+Ixxc5NlpWfSOIyvP4VMOqsqXZ2Ntm3LSluBP7YP95gxijvN3wk+q5fkVs+9sN2ysgtYJaFhlDmdxNgvXwLDToE3yvirkVUvT67nXGK4DlrR0GqVc186w7w7+Zi83N+VqNHvy/jofqp/81JSo5KzryjgLuDtSV0ulECRS47O71KAaxUUV4K+/XxWJa4GUif4mameMVfAzr3mRmCGIzAH3C8AuHuA/FwOK14F7X0pPQAe7Gqgm4zHoHqgXH9qm/rTi3LW9Qy+kU+XulzoTX6G8+OK+dhsAPdLzap4jPuFAXfnPB0E3AMsfLizXQxYOLood9ncOeAjQA7TG4IkiiTNlCQSTdMJLsKS0IeYW6FGinYXK+nEI7hojIfiONMbBmCVX3oy/5yEvAO9MU2kU6SkRgKq9TmBISVgSjIRRrEhiYtPUhfmpfTxja2y+2tFFtJqmYDNhaWFAF/CeJYvt6PIIdrbO60PEC8Xmibe29bV5xonB0cU7ERBgJxjHCCs8KUIjr+8GHvCglx00XhRI7Gpbmq1EfT6nJll586zqqpThAil26rVa+1k04CdqmvFR7zdQbZ4ZDqJOMBMoZlOT0sBkOIKw7GoSVWscC7+1uSSWktDLWPE+CC3CafZddXq1VZFsdFBcmocDbLx6K7rcJqRO0smbDzDTNGCbh+PdPm2TyA5kVbEh2QgjGMeGUFGlBqFV3m81dXWWC7HqRJK7if79h0G6FJYEBDTxLlk5syzvYerLDQ6zbILltrxk3W2qGye3bpusYWNkirLtiura3FmGaRpdYHt2L7Ddu05ZM0A95XXrSNJNNbu2HaTW0mgO8EicG2pPFVBA+cOp+6elM8+uneFUakoEnCPjp2ym2+/zhKRyPiis62pBTayqo79EFwWJf0646skzlG00YDeW265DWetIoqrMRx+WvlznJWFAt5DwcXKTDzsf0HRPHvi8f+ht8Bv8/FXl6uP7I7U9Oxnro0C8sLZVld3O85DfTTFxrLyE22rV5XZ+pVr8HNXkqz6TyecVEb3wP7BEVYkDrDqwOqGA+IUn6w+LF1UymoFqwaqVvkJkeWoC0sL5D9oaUHAXcmrCgSeUh+HbDo5HjXWBssAg1ctvftntID7FWIH6QHvc0lA3uvmq3O7lM2jknJoH5IVXs5njeaKgK4KL8+hbPq4zBZwLy0tnTUZ5bmuncZ0rin1ioEVV+2BzAH3acA9WBfpXdVgoB5gM+UfDFPnvIMFpghPOdPU6Tlt6EbjPTg84O6xQcGeuGeTrUyXuly1s2sWD3w2dIw6nEvZgHThwF1HJODu6XV/UqwJo0i3LQ/4d5tWkXX4YVijI0MdM5ycEsefaNcjADYwnZJMCOQ5lxeAlOYihpKAMQB5RKoRJgq48sGeYzFYtpTm1ijnJuNDZiPGU8FMUfhlw+HjxoIPtrwoSelUeqrmZCS/k0WkLPjaW5qtCtlGBE2n2WiXewCfN9xwI82m6KmRpcgHvgXmvbObBFgaWrtJAh3DXHx0HOAur3nOY4rkywz06QsXznce8H04hgxKYw3zv2LNGveAU+CSElobu0aRuHQgWelEVjHk2Hi/gCuMYwK69dLSIqdLV6qqgoUkR1d6Z0trvfWjmc7Azz0SnfwSAqL6u9rxHm+2Yvodwlh+P06BkIIVpZj8iXGkR4yAGPcBpDIC7vKvn3INkKxwhI5jfZhL4ytsNBabq1dvoNF2glTQQyzXV+DQk4Nsh/PA8jE7P8te27HP7n/4k1hWRlp7Ww/7iLbYENjnSTTzNJD2DgxRoFRZIqC8CMD8w8d/bPtOnLabcXIpIqApm6bbCLzVJ/HNZ2Q4nyY7tG+3GwNZU45zvNLvy1Flkp4Gf0i/LVmRa7ff85Adqehg9SPEqutarBppkEKaRnAISgTgyg5Tsp777nvYtm7dipvOkB0+fhjHoCE86zchR4IRpD6MY2zj4iLsH/72L2ztyiWWSVGiZFiNtZopJqnSZAcaBZjuRnozPIFLD1KdtMwkehDSbNOGTQybbGLFgMtZBnkH6bK0RNhJVlDGJ5GCCYgz12IIy1o0v4iVH8o85r3r33AsOufF+ek+63z0NTfVpO1Sfxkb5yBD/wPzRF8nT1amORsIKAtkR+gnIbPgivBx1zGKLdezROD4QmUeHhM92+Ba29NxeRKcmWjvZ/G275hpHc/7jdHFGhfMdv/TucbAs9ick8nM5iy59rZ1zQF37wvjebfm5ua6qz5dFxmcaKYbv4C6p5XU36c3OAazrMHNoMH/HvxlvZwsxtU4zS/WOUDFlwqmSxm4NXvAPZAYqgbSgN+7oIlSOP1IQRItGWvDeECmwLb06e49UrcIaEugAuiR5aPTPfOZYfTmEdEpNJBGwS6L6ayykgXX2ao1W+x0dZNjQ2UPOQ5YFXsZEws4U+OjgpxcU2wgeEkyB5nwRcnDXJaS0NP1tdV25MhhmPQxKyoshnFF2oLtYiOsvFheWT72ANybAa2dWEoODsDyq3lVhCos6hjvF9jOm5dvy1Ysw0+eMBr+noMuPSIm1llJRqLXb6cA6MTzfUiMPt/FWECamLgppeFyjPJp78N+UQWLmDkWIyg8/NbcQxOqih0F93QNWGlGjqVItsM4lS1ZbPXIQ/oAT7nsnxxXt4IQSgEkp5dBihE1xOqsHeuH3eXkOMvcOK1kZ6bZUqwP+zi3PaTC7tq9z3nll5dzHrDnJ0+esISkNAqrFAqjaMapFUcdmlLpHRgb7IMdB7TRrxBPcqqcY05XnrbSojI7eviYHWDF4MbNW+zO2+5CYoJkQf0RAHfJRwZoqK04dsh60NzL/UWe+OP0ObjjBAyHhw+jj8+1ZddttjfePkWjsQ8mvZefDqeRj+Ic8rPQnfOZKCQqK1evt01bbkHf3m8H8WiXbGjLppusu6OXaw84pljxkdb69I9/4IKmckiXlHuPmqNDObD/n73zgK/iurb+Vr/qXQLRRDHFgAtgY3DvsWPc7eQlsWPHL72+9J68JC89X/pL7z22Eydx3HvBhYABg+m9CfXey/dfe+5IFxmMBMKGlzv+yUL3zpw5c+bcuWuvs/ba7axKCFxnML5dKmDVQrBQz7kA7+ect8DOPetCXGsILADYqtyrudTGPVVewbbte9zSlKxqZ84jBCjTppYz2vJjj+aJyPlK0jAFJqqAyu9A+qIiWBQcYlwCokOAfWA1U/vpORxWVQ6febLETGQuv5KbgOiPf/xjt4C89tpr/btkuI4w+v7SnNR3inK1hrppf+UKyfpwf9r1LVu22Le+9S2XkEoidShFoYbal4PtFwYRLwdwV4Cg74aRMi440LXpnoVy2INdf/z9+AgcaASOWeAeguDYpdHBF3kgSYv204NPspQikt+cmeTLW1/4oSXiYNlK2Hb4gA3tEPV6HIQf+Q+YgHvoLX4oZ3s5vHqHD9yjBZpiNO2BDaSS78T0AmD4d0ZWilsOZpN4mQv7KQbe8xpg1t1NRZaegCZtXqDVwX6Q3KoakUE5eDTaSVQftUzbXYUHewoJn+njYML1WVCSalBNUkynmEz5potV1edAUhkFAs5mRgMgASnto0qfcj6pr6my5ctXOCM6c+Z0fOWrkVhMJnGziSJMtVYPg7uXhMSdeyph/mthXOWSIivLIGjWdZehjZ59wgz0+mjYYXrH41SyC4Zd4D+Tz2o7jLySGHuRAQmoSRKUBoBTFwTYA6/zYBVMmmpVUW1OaLGiMUUYmyM32YnlYckYK1ORJfTxXaxUVElqM2EcFTXR/iM1kQSkV/aMAHg9C9ygk/GVVEZzqJbrFLg/df48NPWt9sLaDbi6kGhLcKRS9x2A8pNOmGXPPLvYXn3ZJQ5Wd1N9NIFVj14YcQUi3YCERgKUPtpU9VlB004kRDu37UY2044kaCe6/nn22te8hkRigLG03YDNPSTVtrJ6kEG/mwDukg21Ik2Rd30nbHpXJ6siqR028+TxdtxMqsJuaSA/oQ+5TJVt37WdVRfcpchdSOrrsKnlpSR7TidgmWzTjp9PwEXy94b1Pq6nItNpJsjqYWzS8brPyUq2NauW2YolzyLpOYHbhg0klLnkKt34zMvuhTDRg78qrCVrmrjfrfV27WuusgWnnmPtjX2e66AVISVUi3WsweVmGzkTRk5DH9IsWZemk6dw/FSZBQDwo3nbkuKoOJOCFDH9va57Z94z92Sf2ddv7ah25ZLkM585rOq+gZtW+D2geZE9qvwVB+4Cb5/85Cf5TOfbe9/73kOSo2huqp1QZjPU7yA9R6+//nr77Gc/awsXLtznUarPzve+9z1buXKl/fd//zf2p6OHvRJwKM/mAx2j+yZArX4pyHmp4GYoNT5eqm/DrfFxKNcZrpLo3sW3+Agczggc1cD9QMtJsa+HHuShvESDEatFj5WdxIJ9Hacyx6PwHY7dJ5Yh31erfDjDHD/2cEdARTbEBh2qV6++BI60i1AA3J92wDxg8ShQqZTMwEUmkEsFgD32y3bAy12G6AAUwEpWTjJVPLM88TQ9Q2XqOQqJhcCPTiJArnNJD+9AXqAl+rpcWZIB6wJU0oR3SZoi0ATL252owkEURmrJglXGXo/Ez5SUTBxFOtwKMoskw/LycvcElzQmFQmDAyBQnYN1MZ5iSWXerjiDvkoy0ylrSBhsFeRpIMHxjDNOB6RXWyZe3D3oodeRALode8YqmO/q2jZ3oEE5A5McMKxJBCTZBCYzpk22cvTzo2H99tBOOsmwksU0kSgp//h0qq8qQVJ9UlKtlhs6AfNtJJGqsmsnyaK9tNkAyE0pIijJgDkm+7Vze7VNxVXkNJi1TFxLapCHdMHu9zG2rYDUFLzGVfRJcpkOAIPyCjxzV51zWUafCfj0cd3lOPc0o+3uALQKfMuGUR77mfidK5KQ5/q48aPxSt9s7S0A6yatFPQw7goKkPgAVLsYt0baaKAAVTN9ryLA6VJybwPVRtHb3nDjDe5R70AZ28Z1uLeUFOfZmafOtbqqCiwXN7kzjFxXmggiWpu5X2jncwuRnKAt37JdTDsFrojOdu3ZCUONBh6ZVRL+831IWl73H5fbOLziEyNjuf5EvOM3AGqTbcFpCxg/BFPkPyQntJM8G7F7//EXgoU6En3nBfUCuPUqktUn5peKvb0A+VxyCarq9tJWK9ahe+2a66+22ezf1RYFzz6cgYxLKzLbduxhXJG3ME97GAvJn2bjwCM5mFaT9JmRf7+KBCQKuLOPAkbNdAVUQYJqgPDDokux9RX0bz3nY58Z+dhPJr3CjLsA9yc+8QnPhfjQhz50SKy2VoDVzsEkJIOfuxqPRx991OYhRcvJydnn7T179thtt91ml112mfdN7w9XwnO4z/nY4wVww2qpoW3xgdoXcA8TfQ+lDzqXVt9LqV1xpDadQ32MnaNH6lzxdv9vj8ArCtwHA/P9/R0meIZLpPo71gbRAUv0J/b4/THjgx8KY8eOPaIf1P/bU+flvTqVtd61a9d+fXyH0pMj6SIUnv+uL18PcH/K2b5El7mIDRc7HEheZGHnEoAoyyy0IbAnHCHnkB6Y0JRUmMeMJKzzCtAXUwYdeYJAjC/9O7sera7qJ9XcD9j1RFUUDSIGJ9zdIU+JfV5dMoA6fchvevlRkmhPXwYATP7mJdbUnsHvHGtsBkgCwlT5dP78U53Jlre5ZDiS7iQCkiMpOM8A2noAVBE6ngQI61bhKCXPKpmV/QQ2KwEBK557zl1g3oZzyXYcSaph4WsJDHbsrIWVBQQjM5H2OgHWXJpnuc9k4G3e0lJv0wDuC06fi+sIVT6RFjST4NiFRl5eNWnowTUmGfzOL8xEhrMHoB0B39GOGGBAcyJa9JqGKssuipCkieMMFU13rd5q5bklNm30KFjkTIuQyNoKMG8EwHeLDab4USJgVBIeRSSSXkg65AWq8A8XuykQKMDkSbxsXewT1k3QfsmAbL/Bug9+b3S8NOFIhLi+ZoF0qsEKeOpLvLEZn3dsLpsYiwax3AD6SpJ88/OL7A033MCqSCrBSjO/I669nzlzmuWy8iL3mjYKWjVTuKkF+ZAkSO1UtdpFUanMzGTLyMmyHRW1BErVXuBKKwKtsPny7O/tabXCvER7/euvxJOdnIbIGLTtsOUEDg0EGMWlZYxnK6scBFJpbXbF+XPs9z/9oZ0w/WQujSJIKXn0BTtRkoyVLN1MJVXlQkjDrsAkJ5+gqLHK5uEGNGbMROQ0wWqQVjhzkQYx0NbQ0mxbd+xWuVq/5l5WAnKRfMycPoOgUEAfPbysc3xlhdwNxtB/K4cDFl5BVfg90KXKt2Lmo44y4esCt76SKttT1TpgkpVMnOGVe4e6hd87fq+juU1if8PPmt4P3cDC1wez32EAIfmlgLbaEXDPzc3136FV71D7pP00d/SjYwWww2sP2wjPqbka9iv8TtR7g9nrMAdAQFkst7Ttg1nucB+dK5TquCwtmkcwnP4fbF+dS+M01Kqwer5oxetQA42XA7hrXHU/4lt8BA53BI4ocB8MxPcXaWofPfhCgB4+UEKArodErGY8ZNPDCw9B+/4G4qWWD1+OD+rh3pz48QMjcGwA9+tsz7qAcU+URt0pcH1JBgA7iquduZamV/gwWV7sgHYll2blpJKkmQFgF0CUPENJp1E3DZfFSAIQyEpi57/+HSvd2mfeuBEHx3rCanAsCgcvaNSFPWFreyYgKgIrPgVAUwyI7GJlIodzJ8O4k4jqmgVxnz3OsrcBFiLomcW8J6lPAHfwNNIbcfvaVBSIX4CsdrzVJS2pqNht62GLF7361Q7u1q7fBtNssMGA+F27SUjFaaGFFQECClUsTXUtOYmrBdk25+TjWRkrRQadiU4/m3xJAg8BO0FfGOFxEwoAuhXW2AD72puJflQ9JTkUuUYD4LGwJB39fJnt3FFpDZVIbnop5gPLPgrXmQiAJxEQlpGbznXXW1uP+/f4VcgbX9emIEyAMZt93dSE/+TYIyCovyTPCDz6A+efVAKbVnTf7jOu0SBoUyCje6wVCunBlewqQCpgKeZd19zY0AzwaGCsqmzb1m02bcbxduEFF/r9T8emUn2Qv/wULBz3kqDa0tIQeM1zP9pYKWll/Dqw4GxgRSAnD7cdvOH3IjOqogBUBdKkimrGg8CgFfa/ra2BAGCsXXzRGZ5HkFkyFWCfSiGlHUicGshROI3ADr14b5NNGssqROdeu+03v7DysdPIYzgNAEyVXq3EpHJtBCRe0ZY7I7lBL5OhFY/7VILPadOPBzRn8b5YcxHrSbaJa1u1ZpOdhBRoEt7vrnGXYwzjowTiaSQM+1jJq0fAXbNKciI5x0gqo1UmBcL6LGiAlT/N/AmBqr8UBdN6xruVLjkN+g5RjYJRU2Yxt4cO3F/72tfaTTfd5AnEDz30kI/3//7v/3qthNVUjP3FL35hO3bs6AeMl1xyib3uda/rz4cSEP7BD35gTzzxhANsgdyTTz6ZHIj1Thp9/OMf92N/9KMf2V133WV//etf9wGff//7300/P/3pT6PziSJYq1bZr3/9a29DGn7No1fz2XrrW9/q+6xZs8bf12+9r/vyqle9yjXr+q6VVObLX/6yF6PTJkD585//nPoDj/hzRH+rb69//evtrLPO6n+cfOc733F70BI+O4sXL/b99Pcpp5xiH/jAB5ylH6lN9zBkqIfC/B/twF24JdS3j9QYxdv59x2BIQP3g2VBx+rJY8F1GKUHD94g0g/bChOIQmAeK3fZn0xlqDq+odzOOHAfyigdPfsc7oNZDFFxcbEvhx6pTVKZveufDoBfdBXIEZqz7QMsrGQw/hnwxD8s1yg/X4CdYQ4AMi0iOQ3SAFWwlxTFj5VWV4y6PjtKwBu4gvAzMRi4B6/L6ToaMJBIKNGM12wVFuL9LmwOe/B0b+siWMiZDBjCf7tOlViRoghcikkXcOWfaakCj+pzj1fIlFQlBZAqBxuNrQCmNrHVKgaFM6VLRiRbqWS1ZPeunbjTJGLFuMlOQ4qRiKPNmvVUFqVwUyWJp9V1gNdmWGFsCAXEJAOS1lwM/Gw048dNnmhZ+L/LYYZB80RNedBPnFQE8IVV3qvk8QLkJzCrKmjUjiMM+u9kkjUnT5lA8aBNuMqgk8XJMBvgVlBY5AFHb0qCjSorwLd8B1CRpMv+Yj5R728FJOxXhOWkmG0lknrhLJItlQsgG0ItQQhEywFHBYOqkQfJx93VHV79VrIPabMDBl4uPu4oAgOcgeynHTa8HklQDpKinUiJNm3cZBdedIEn3CoJVOdpPliyZAAAIABJREFUww1GIKkUe0wBWOU0aNyDhEx5zKv5JKQyAHgSaDsIfKppczdJwc+/sJbE01UDz19yEoqLcu2Ky8+x0tFjrGj8LOQ0nYxhHZKbDptN8ap2GPRICiOSSLGr3D5b/MhDBFOpuDJdYFu37HULy8QkAXWtJBDgscohKZBWHBIpuCVXGa3YVCFx62AVpKmeVQFyFNbjOrRl2x678U1vsvkLceQh2PDvBPo0bsw4mz51GtfazH2Acdf8EzzXtKOx8LtEApl+2aMHwUFwq7HQ7xC4h985Pi8leWIrnICTkNtPDm0T4JUWvZCkXIFTgUgBVIHW97///b4CI/Ct1YSnnnrKvv/979vNN99sV199tZ/gM5/5jMnxRMy6EkIFsrXP448/bmeeeWY/4y5QfMcdd9j999+/T/VOSVf088c//tHb03nf8573eACh8wpg6zV93iX91Pfau9/9bn9f51atkjCJVc8+AfdLL73Uvv3tb/cn6n/pS1/CynSZt6dVaAUb//znP+3ee+/1vipI0faVr3zFHnjgAVu0aJG94Q1v8Pu2c+dOP05JtjfeeOPQBnUIe2lua76L9Y91YTvQoYdL7BxpPKB5GS+6NIQbH99lSCOQABPQT9/tT6oSgunwgahWY5fMQpAeHhsL2sNjAx/eAcu7sGeDgfhIAvODXb0eoNKRjiRLcLBzxt8/9BE4XOB+pB/MurK7v3qNVax7in8N+LILdXhiJ2CyG5Aj4C2yNjUNOQMSjoKCTLd2jFDJVEWVpI0WEBT4DQPdJIEhT7ILGPN9tfEBYB6cLB0Cd6/GKnbS2WI+h4A7gXbocvfJ7iExsKNbCa/F7vHeQ6Gg7t48GHS03g4OhZN5H+BfSyGmDeuxPETGUj55MhIO6cB1rDA6QQiAVgDWNf1IF+QgkkbCYhqsXyO2k1u3bLXNWzbaDKql7sVOUlaD0uKv27zVbSPrG9qRT1RwTLa7tbQD4j0vgH5Omlhm8+bPZbwKPRk3nVWJ9s4WAHgqdpDYRW5rgJUHXHcDXhm/TCRGqSQ59vbU2/QZkwDDm/k7GxtG5EpELikArk763I3ee9zYfCqrVjAOBCcYSQa5CIF3uFjfHu6bvOZbAastMNZJyhNQQqbbZApGBvc0JyfTgd12kktTWJUIFDNalVAyZTAndP/zsPFU0qkkM2mpGVQfbUdO0u6J8hrr6uoqG0OVVtkiSuzUjaY8GT/+yr2VOP6kOVjUOGvlRvaKATMtAKvX9ANfzU87zi1NiNF37amwHQQm7chkli5bShLsNgpIldsNN7yGVYkWKuKOZ3Ulydat3mi7SR4+F6ZfORHtbXVo3evs9LnTbA/X1IJWvb0zl+tJI3m1CuZ/K04wSLsiBCLIdhRcaMVCuQ1F2Hzu3LnLNm7exDmasMKs4+/d7l5T39huN9z8Jlt41kLmRUswn4k8xo8bb1MmTXUGH77Vx9WBu65OQVAUvDvN7tceaMKiyiRJ3oPVrChJFAjfgxrGgZQkyXJHyQ5y6K4yAu4Cxz/5yU/2cWFZsmSJfe5zn7Pf/va3LnnRJoD8wQ9+0H9rf8k8XkOC8UUXXeRgOwweKisrkY+9jWJcJ3mSqvo2VOD+r3/9yz796U/b17/+dQ8ExKjHbsuXL3cg/cMf/nC/xQUHA3eByauuuspXCRRwuMc+wF1bKOcRYFcf9VuJq1/96lf7CRAB7C9+8YsOStWnkdjCVXi1qc/TUCq3Hi5wP9JSSn3/yNI4vsVHYCRGIOGxxx4LHm8xD7z96clDYHAgcH0wl5WXE5QPZWDiwH0oo3T07HNsAPdro8A9HDehZVGh+gGEoHePAHJy8zMAoBRBQk4AroWBFWutxMoOL6IkTa4e9AIkHvSKUZUkgC/JwezT/hj3IPk1cJUJHGYE/yQtCP4vHt7NOADvAvEdeGl3d8M2d+cgyxiLF3cRJiwkHiZguZeY7qBRcodUNO07dm4FxBZbEeXr69BXi6EWky74mhyV1YglVtKobCMD9hNWlfNIXtOKveGGtattyVOP2yWvutivbxcgvqaukcTPZhjaZrzK8QOnCmkXzjMC9N3SNwPkJlGw6YTZs20K1U+JNxy45+QmwxKOts0bqki6zcTVBGYXcFwKcMxnrBOsySZTpbUKuUh7C7CcFQZPDNXQMNbd3S02fjQSHNpqbJXmJUKfaJwAR8BRP729bVQKLXRGtxlNehIJlZ1RdllBkcC42P8I962EiqLb0Nt6koF8HJUe7AGNVk24z2K7S8gtwMO+sbEN7/IcmOwECkJVOQCUzaGquUqGEsniOMa+rQ03GiqgypJTcpnm5gbeJ8iQZSfgPjEZDT4Jtt1y6mHFIWDfkeJwnXJs6eIFnbeT+SWZzXr898cRGMyfRx4D+++tbeG+9ALod2K5WW/luAG1daG/b6pEv15hp86dbsuWLkfOlGyzTjyf1Y/pTGXcbhLQT6czN7vbuHc11goof2H1Wrviiiv8egXKleyshOK96O03Ebg99sRie8e73mfjJ060/KI8nxtaAepDxpKTlcdKQLEHNX3RBG3/JEnnLmck/URXMBIE3B28D6zgJiChis2J2leTHdhDFo5FEjaM5FQBdzHM73znO/d5GMrO8Z577rGLL754n9f5PnXw+6tf/cpzOt7EysJ//dd/mSQ04aYg9iMf+Yiz2x/72MeGBdwlmXn22WfdFUYriIOBu6Q7krEoENAqwOBtMHDfunWr3XLLLR4MaAVAwYY+kwoOxcQrUBDjr/MIuIthl8xGTLg2fb6/+93v2josTCUhGqlN388CujIUGHyN+zvH0Q7cNa66pvgWH4GRGIEElsOQsQZZ/6Hv7f4aHixdOdqA+HAHIw7chztir+z+xwJwv/er19vedYujHF8goTCSJGXfmIoEJic3DecNZClZEddx63XX8rokIJCmeELrPhp2AB/APfbzdzDG/cVBttPtgXwHQOlqdLG0+oXspMtlMTDs2EJ2oxPvSRgFY4teNSEXWUMtgBWXkuNnuz1kaLIiZ3m51PTQ1yR1Wh7vAufRKsBOc8qFJpq4pvcENFXMqaG2Bsa22upqKu2Zp5+0Cy44n6TcFAd9za2d6N+p0rqnhp9a+pNE5VWcWKIa5zGjSrErPNnGU3FVAU5KegIFoMpguetJvM20CnTi3ZJqYClJuEG73S5zaYPRboTRTyYQESstG8FkVj16Ae5lJUhouA/VNSRuIpdJQGuv5EtfraBaqiWScImzj1juJhJJUwDTffQrwXXsGjsxw7rPPc6UV8BwC7BrH6eBvcBWsBKh/QqKKPQEcG8AMEfSAOtJ6UiUaj1xUVaXAk0dXVQgxao/koFTSxUJAX3pzvRr3qjarVZCFIglp2iOUYSKVRtp3Ls7JDGSNIT9ghscuFgwJknJ0tszBty3DoIDVVFN5txJyHXUx1TYfjnFKFBqQ+LUhfNMD/0oLc6FOd9h9z7wDB7x5+P+km9F+dnIRzJoAzDCKpFcfDpJ8t1AEaozzzjLgXYqyb5ddFRX3QM6b8Aa9Mmnn7brrn891pTkMXgF4MAlxsec/qSx0tPWLhZeUauCTDnJKM9AKwpi2gmSnIQXcBfFLrCuzxF76lbE6MjCVWAFvAqE5fdfNF5SmeEx7mKjB8tAvvGNb7jmvby8/EUPRklrPvWpT2Hfucfe/OY3+79jteJitMVmy9FMwF3bgRj3W2+91W6//fZ+qcw3v/lNEpO3Oqsu+U5YWyTshCQwss392te+tl8HrsHAfePGjfaWt7zFwficOXMcLCsxVe2qDUl61AcFAQLuAsgC9KFTj+aWLCSlp5eWfyQ2tSmgqz7oPEPxuJfr2DZWkoYC8vfXxyPNuLsbVf/S0EiMUryNf+cRSMAaqm9Aj7vvUBzr4Pylbqwe5JNZ7o9LZY6N6X+4wF2a4iMtjbr/69fBuD/h7KbLXShCk56RCFin+mROBEZWzGvAwrvLjGdxBiDEtxDAu7wm6qsetZB04BeVDfiuUYCyP0Affp5jf/sxSrjktwNtnbNfN8+fCt5pX8mCrV0AyD68zxNLAe4tSCzS7OQ5p/FbunLhcYFF+oOcp4uVghShebGf/BdJE6hFpoEsQ+DRZTYuEQm09nJjSSAASIQF3rl9i62lWmcZDH4NvuTl5ePdYlGFeepwN9m2owrwXiUFOS4lAtUKPHqwRMy3+VgiTkL3ngDjnJ6bQ3En3EOyCqy4bDw2iFssH0vL5B6SJpFyZMgDmmTcRqq36ncXjjgpMNbJ+JonAbqzM2EY8UavrUai0SugC1AEEHrgBXDH7BH3miyAaAoJpPVcOtdkyFUE3N01CPBKO8nc23Hjx7j7kdoQ+x2w7lHgTntd3a0AdFZdcjPxYUeDn0y7qVlePCpCoSm5oyh/IA1HlyT0+aooW1GBd3uk2NvSaoYsFaXrVnAg4N7T1+o5Em0EPe0tsqUUu8+5mV/KQeiWG4v829k3MTEIZKorZT0pO00CEgoxSU/unukK7vSfy2/akTPJ09+QyfTg/4+NZFIhwDeN1RQ0/ekcL4tHHUs+gvIKGuqqWRmZQl+YFwQ4qRSfcp2+kpkVJHKOFM0RrWXQp16kSpKwaBUjgbmXzCqPcU8Vliie9BUryWEYzyCelebfQxIPXGTdLpmWg3zAvxJP9WwXQHUpE/8lcQECZtqyi8cOq3KqGPf9Afdf/vKXzmwLrB7IyWT37t0uP5FMRsmj4SYQF+rJ9VufjRC433ffffuAT0luHnzwwX7gLkZdYFrgWdKqwecW068kU7HfQ2HcxaC/8Y1v9ADinHPOiVYrDlxzvvCFL9iKFSuccdfz6OUE7gogBMKHWgBqJAr0KWCR/Gikt7hMZqRHNN7ePhr3f6fhiDPux9bdFnAXq3Kodl8vx/3+xxcvtT1rnkC/boD1dPTX2QCfIFlPSajSQbuOPWohqGuJZWECtl2IRBKIqLtJCNCjUOWlmPfB7wXAXYBdIDKqtQaQCbi7a5MkOB4QSIMv0Aa7qfcSs5DK4OGcMg7wRMJbXy6BR6knEiookTsKUDBoI1rkRkGBKoc21DfYdCz9AslCUCgp6NeAZaWcVVI5TomnPXh+P/HYQ7Z61XK7nIJFKia0Gc17EwWbGtFM78XlZP36rbDoGSRbUmwIV5oeElNzWEI/h6X9cTjGbNnJ3MAN57U33kJSZZ87gBTCuKdyra1yPaEfY8aMJzkVRhkQ1wvaEwktRl06fPhnD0ZSSJh16YX/yEAzkDi1tNQBpFWFE6lPC4mAyE96VVDJGTR5tisxltUEJE+S7VTASkq/LgYZPU5g+SnrTN1SgGpmRoIVIhPZuGk7/VAgkYidY5PrzZ9++hm3tVt05YU2c3a5jaJCa2VljaUl59PHYOUlyBmS7aT6QCJqZ5MV4e8ujXsnrjqSlAgMB5MpkJkIACcmyT++BTmKViCQACm3gRWGDlh+rcAkKZjUfIgC5sRE+oq1pGIAWYUmYgPZwYqMpES9ckJizvgxmgcqkpTQSQDEvU2NECTpfa0SpBBYkJBLkOS5FuqX67RkSwq4TlWVWrnucG9YI0lO4sPjYxoNZ8NglmtVfoYkSVo58EJZsiUVrpcA3mVIjDGBokC7gLqAuwcF0c+Z5mRm4egRAe7SeitZVcBayZuxJFdw7iRnr+XgcvbZZ7v2PfxMCywrgVRuLALu2hQA/PnPf3aAHnqJ6zre/va3O5gOk1Ofw2L1wx/+sCeNiogYbPGoRFj1S+/HgtAwX2Yw467E1ssvv9wTVnUu9Vm6cj1rBeYnTZrkKwbaXk7grmuWLHB/wcf+vrlC4D4UPfz+jtf4SP5zJIC7EoVFHMW3+AiM1AjEgfsIWliN1E2Jt/PiEVCBjVB/eSjj83IA9we+eZk1bn/aNey5SCsiJJ8KEMuTWlhFTKkv67ssLQAVWuLXFspjAgAg4B6w8S9i1qMk/eBVsti/92HcpWh34B5IbrzSatRf3BMw5TYj1K391Fd84vtgpds6JaEpQI5CifiUMmvpRGIiGYlYdMk1wErSJ8v+UO13wnJWVFS4PGD+/PlRx5kgUXCgPzEJ6hwvyUYC6EuuJI11VbZ18wa01Evs3HPP5RypJLPu8CqrlYD3DUg1apHQEDvQN5hl5DMleQV2ztmnIz0psAmTp1km3ufrtmyzwlJ8ydERe+Eo2N1svMNHlY6mgFANxYAkdZHEAnDF+Ctxto9r7mblINktBgN5iw+zazLkAIRtI/cwuCVykuGHylGSGQlkdqCPF4jtRP6Sl6PiVuQrkBMgdxwVhPIkSm9V8g7AbSTBGfdtW3e5jn9PRY3969klSGOQ0FD4SMmlM2ZNsZPmTLdxZUWsBNSwqoEdJQFF4DAki1zmDx1SF/ookpRLoNJOEad2gHsKEhXXd0cvQcmYupSeXopAIX0pLsm3NvT+nTDuKckAcTHzsNw+L8Ruu2e69Lh4ubNilE6ApZyDvqRsxp85oKAhEKZ7OCngnkRgkERgkJYmz3VANIm+ieQT6Polg3KXmGBGcx6Bd+F38ibSu9H+diDxUT5FlrvSyBteScsqzKSVDF8BYMx9DJGeUbLLA8YeEoSTveoqgZfqCVCbQEA+yCcg2ZsTKmAKN83D9PziIHgY4nYgxl2A9/Of/7zpuXTNNdfYuHHj3N1FnwFJngSGdQ+khb/77rvtyiuvRG52vBfwEqsuK8cFCxb0S2WkjVe10vPOO8+Zb31u5FKjAEFgOwTuAoEf/ehHXT9/3XXXuc5dAbPYafU19IhXcBD7vhhz6ez35ypz5513uib/wgsv9FVo9fvhhx92m0slokrSo+3lAO5hjoKuUzKZoRbcO1qBu65HwZDGPb7FR2CkRiAO3OPAfaTm0hFt51gA7it/d721713Kl41YdgFkObq4wtfJT4HmqCgmYMrkSBItoBQjzY2yqgFbGgL5fgA/LOAumCRAHrDq/ttZTxoWQyrw1A/cA0DvFnz87gYkdpKw2pfAcnwqFprJpaizEV3DfMO9ugwkEQa7AytDXVyEZWatJAhwKKGsBwCqzclbec87YAtAmyv7oVQjfDGL/Rb7ngAI3LDuBdu6aSOSmXG2C+AxmkJANbV1tmdvFUWWamHWCQwA8R0A4m4x4oBUVXk9feFpNv34mVbPl32zqr3ChqdkkvSJTCOrsNTOPPtcSwfYrHz2Kdu0ZhXFhyimBHuu86cB7JO5X0mw5bwUBDfuKKP7IyDLagnvdQNkVaFWgYqqtCbDpEsrLVZetpUpFCNqR+OtBN5EfgQqA8eTqLWlpEKMuZKQXdoB0G1j7HRfKqvq3N9eCacayxRAVgRXHGHO0dgqtpHcmcK4uzuoJEouZQmIayWnqi25zXhlVvnYIzkRy64AQMFGCmBYQF9Wo319zbD92fjcU9ymSe5FWeBjzcOgHSFq5UAIiBMiAbrxsMf3vhO3nl7sNNuosMpk8FwJX7HgDrvISvIpAoikZEmkMrh2ilmxfweWl0nUI3A7TK0W9Eu/dCpAeBIOJkLYvdm0Ia09gJwgyQMoT3bWWOlWRD88sPq9fS2s1pAg3C5Qn8j47Sb4wuKzeJLr/FOoQaBgRZp4FQ0LquwG8y8jv2RYwF0yEiXbhvaOsQ85scI/+9nPPElV8173WvaL8lMXANem13/zm9/YH/7wB/+3QL184aUJ19+hxl3/liRFEpxA5pPkLLjaUYAQAncBc2m55dP+NPkCOqf2lXuNZDnatGITWk6G7wvEKwlVbWs/Mf0zqCDsn1HaUODwrW99q9/5RO/J7jJWw69rVWAuxj9kttVv9eWZZ54ZEY27+iJXHi96xjNlqCusRytw13iLcNpfDZsj+oUZb/z/9AjEgXscuB8TE/xwS1q/HBr3rf+40Zp2Pu0Padn/uQ2ks6wBm+nANWrdJ6De58l3ITjfl2EPl8ADwB6w1g7khwXcAw8ZOboExwq4RxNdBSQdUEftJSWlUUKlg3cVwBEgQy/cAyCkqmpCpAy9+GjrSyly+0jrTUXe0WnPr3zeRuMFPoViLvqSErOnL90IIDSUAQVFo0LgHlxzr6QNACvpsZPFrMrWUJIHgO2K5Uts5YrlduWiy51ZlJ1hDZ7ktWjUd++tt60796CFl12hwG8LYDoZb/jT7KS5czyJNa9otNUiP+nNLrQdgOLLFl1heRkR2/DcEvzI70MvDmhn1SCNviopMgVf+jSKHPVxblWC9XHS/YmujrRTRVSbgHUaMpAurjMNXbjAi+5TCjKQrCyAKvdG70sqogBFGnhfVYjeQ42HKotKc93Fb3HiKmTUgb95J8miJaUlPn7OOoLSUwC8afxo7iajKw/Z5ECKIWegwCdfQFfBovIHgHGA7EDGI7GPmPYkVlCSuM4+KvP2AtzzkHH1AMQhumlTIDdYOVDRJgFrOQKlyN0I0C5pTyqMeVu7wi1WXTwpVzIdzVtyFRSUel0CaY86LD1T/yYtuJ1E2rQ8N9eRxalLqhQQKQk1Oh5Kqu3sqXJwlpyAFKgHe1DYeuUtaD+/CczFIPyThEc5GMgOsKjMR84hH3wlCK9d97xlZhdY2bhZBAqB3EeMe1BNlR5G9e06b2Z+qfdlJLewUJCuI7aqauw5dA/1I822gJwkIGKTB+eRhUBP72nf2C20SVTAIDmLritsc38SkdhzHkxComeW3G60MqnAe6gSlZEcx7AtjY+uVcB9KImpOu5o1bhrPLV6EE9MPRIz5d+3zX9b4K6H3sSJE+PJqcfI3D82gPsbrGX3swEYdxGBgJGsApWUKgAnsDwA4l1t4Lr24B+xX+Jh5c3DB+5RxYdr2BU4CJS62D4IIjxRVlKEUCZCwJGm5MzAhUPOKO3dydbZlwNWH2vJkQlIEgp4X6xqktXB7qXCWheXjPIvJ1X4FDPtWngFLAHXHwXuwbXKZ0SCB7HAPUhO5GSSLhDM+LS3Nllbcz263lprRFawevXzNmvmLC8m1ELyZVNjh62ioNBu5CXqVyMWhGKXO2BfzzprgZ1x1ukw3mmWN3mWWUm53X7XfXb1VVdaUTYa+a3rbNu6ldbaXOfFoZxNd3cZ2G35cop0dg25hkc2ltJey+ECe0KBaZhb3dl2KpX2cHxbW6vLI8LASscKYOvepUdgC+WKIZ1uRFrdVAC+WO90lxE5u85IdKqQFLd/J7KEadOmBZaQAvbugiKQK2/yICCQpl1SEj27dO+UO9Gt4kd+L4NCUX1yINK/aTRwX2FfwLlkNj0k6yYk4R0vYh+/+iRceHpUvMj1/rJl1J0JArskrcign5cmPhPGXfpxXPm5v1HduAc2BB8kmBo/fi4Y9NQ0ScHEhqNZx4/fVwbQ/yuQcRcYn2e698qdJV/B6oJViO5s3svidUmvVKgvuIZ9gLt4e2woO7vrLZf72Qm7npYW8UBvwuTjWPWZwB6S2mhOSy4TuKW5NMcXTwCDyKlGGrgP5xGqeyeALGA8GJgPpR3NN4FBBQhDZaOH0q7GKUwIfSVBu/ohxl2bgPvgwOZA13K0AneBdt2vOHAfyiyM7zPUEfi3Be5iNlTyWUuX8e3oH4FjAbhv+tvrrLViSTCYjt6DJMGA8I4Cdmefna6Msu3aT2BGVLprAqIgN2Tg/dWAfRQ2chYyuqvvH/3T39dP4N4SFhDSa4Gte/h6IJnx0ML7IZAUDRw8SRVABdBSsqbeFniHFydBNdVaOyOWAjhKBMD3WhE4MhdwBYCPAUleYh5Zij5fibDF0pHLRlL9lj+3EjzTAC1ehDWq2XbBs/dH1wd0RHMu/fRzS5+1LRs32EySXSt273RpSlJyhlXiNb5m7WbbubuahE4KGWH16ECU7p9++il4vc+0KadQqr1kov3qjjvtXLy2i9Ce99XVWG5Kn9XX7nVdtSQrPu4eUBGkSNcNK93dgQViaSG+5bCkaP1b2/Bz1z3SSoqcXQCaTU31yFKaGG283Vua3UWm2yt4Sv8feIwL+HfLj18Mua7J2WdYcrBuF8ywAGYLbH4bP1pZUBKjJAp7du/x/cSiK6gROM3KEODHZYN/S0ojyU6qrPK4aL0egNxArqEbHvj/R+dLFDArGJO9pZKQ3ZEG1xcB6R5cdhLkduRtBPp+TZluKrAqP0PAHQshD9TkUqN7GaxI6D6p3oBniPpYJHCdsoEk1HCPeBXxSianQOOrwENBgjzYpc1PQuOelIwbDZVVW1oVLCqgwYqQU3mxMJ8QzB2O1UqIDlYCbGIKc4wgSKsUSo59bskTdsJJc60vtYx5RWCDlMlXPBgbJVLrM+iVeLnEDDTuryRwDxl1gfah6rfDp7NArdj20G1lqGz0UJ7uCigE3IeTEDqUdoe7j/oRVoJVAHEsA3fdLwF3PRPjW3wERnIE4sA9DtxHcj4dsbaOCeD+DzHuz0TlMAF7O4C5o4B9AINHAXu4X8BKu6zXgXfssQN/u1tIP0Af2GfgC87pUwc7sfIU74ezsPtWMA5Bfn9yq5xCWB2IRh6eeCgsKOGFtNOd6JB7k0rw/p4EgB/njjO9vC5teNAviWwATrIsdCpYgFeFjjps44Z1gMCIzZo1ywsYCbgH2h+AlaNMVUlFkw3Q6+7CJhDQVUXFz9XIZratf8EuvWyRbdy2C/yI1zda7ueXr4ap3kslzjarwyO8E6CcmZFsJ82aYaecc6GNPWG+rdy113rSMmDtZ1sO58pFAtLaUAN4hn0WWFePpYXW+Xvbra2pwuqqttrpC+YCqlF5Y43Zg8d9j6QnrJ4kAArTYegr9m5HS7yThNLAgrCuAVae5N1OiikpMFLCpNxSBNzloqN1BlJ4fRxaWuWkkop2v9r24t6xm0qaeyv2IjPJRqv8Og8Eqqqq6BPHyTDFAyu5wMh7XbkBAvERggFp9AHykslwXX0C5BwQuNgA7mH7BQ71W38H2vkIPuxZURlCUJ1XgZZ04UqIdjvKqLQkAONBMBA6BIUBgXIkootKDtpDjbfaSOF8Wk0JwHLYpTbwAAAgAElEQVQ0OFRFXQfj3GDGsLJ6l+XjBZ+OTMmdYGD0lbdAURHGBkDuydSaG4HsLMW1/QoQAO64yuia/e5R/On55xbb8bNOsASKh3VRi0DzSsC9P7jQbI5WWM0oGHmpzHAeeiFwF5s8XM/xWOCu40dyE8utvgksD/aGH8nzHKwtsdOSykiuM5x+HI2Muz5Hupb+z9PBLj7+fnwEhjgCceAeB+5DnCqv7G7Hgo/7JoB7655nHTzFMkUBONb4xWjVo8A8APYD+u9AAx++Foz5vhKafW0ig/dj9xlwcXHwHt0hbCO2wnHA9O97fvU9xbX3AoLRwMCTDyV5iCBPQcaBbCYB1j0lYxx5iiVojqVNltuIgLcAeAD2xHiK/RR2kySnB0Y7FRlOdnaOdWBHGCTMqlCQIJjOFzUrERPOvrmZ+H0D4Jf/61l7YeUyGzNugu2obLBzLlqEk0YDgH6lraVoU011HT7ujTDj7QDoBnThCXbyqafYRVdcZXtJEm3HOWXewnMsB5lKMsA5Eb9xeY6rfwmS9cB8ixVPoe+Vezbbjq0v2Gn4xGdkFuNpn05FVvTvXIKSVxH8ezBzzz1/w/HjaawAR9nCM86wp59Zjtf7OGxAcS1B6iJWW2A6U+dkPLuoRNrd0UBlVfTieK0nJufZk08utY04y2zdvgvr0BIKQEmPf5UHM9Ina/VBwF+MtdhydyeSbSWBgmwT5WEujC3A1e2uLbJBDCrVCiz461FrRP3dr59XUSSuwStkIhFK5j5nZ2VbNqsSoYQjMyvTigqL+oGcwL+AZlBVE2kTTjNqO0y6C+dV+JrOF1oQet4DgUcnzLoGUsm2Dz5wL4W05tjkKZMZK1liMkYKUlSwS3mpSppWzqqvigi4M1vA8W3tTdba3uguLqpU29mK49DaZfQny0rGn8DYqVqoNPtBFdXQrSlIEk60jALuzwhr3IfzZAz12xrn4UpdQjmLxnOkgbuYYd27kZbgDGdstK/Ydv1Iwz+cFYWjEbiHuQ/xxNThzoL4/gcbgThwjwP3g82Ro+L9w/Vx10NUJcZDj+QjcVGbxbgD3EPwvS8Aj2XcA0AcC8r7wbtI6Jdg3IMKnIOPFwiTTEMtBsDdXTSiwN33D4ODqCQlFrTr34H8QfshY5DbTRRIh9KbqCgeRpQKq0o+xM/bUvItklnGOWHeewo4NvDodmUGzHAHX8C7du22sWPGWTZ2hWKhvdioYFWPGFVYWXc0UTVQobTAwlDYH5MWkjZJPKWtzZvX2+OPPmqnLjjdxpRPtxxAbgNAfee2LbYKX+s1q1fjO11n9U1t1tBMkSUsApVvefa5Z9ukE+fRzVKbPmeB+4lnI7FoqtwJgd3BPhJgS+MNqOW3nGIaanfbnl2bbNqUiVZaNtmaOwCV6KYlXRHAlcwjhd9/+uOv7e57b7fx40vtiquvtT/9+W+47+RayagJrAA0UWGyAi/zeg+MskiMlcY9PbXDLjrvBOZgGaXkN1A+Ht0+Mpzahmar50danyuvvAbwJLYRcEzCbCe6mgistLPNJIN2oYmX9ab80QPdulYMZCEp+YuCJGnMAz13wILrb40qeQUcFwJq3YNwHx3QDdMptlPyHt0LgUoFDSre5LaZSuBFlx94yJO27Kx6kv+W7CMCEBVzHyYUhlUv9Z60/YEDjlj/FGtiXBY/9ST2hRe6VFEJpsw6Z9x1P5QX0idvefotNx/13eNZQLy835WM29zabGteWKWjbPzoPMak2+YuuJj5lUUTBFpi7yWtiQbCzrjTZHp+4SsG3ENrQH3OhpN4GT4rBKwFsMMxH6lnmPqldjU3xHQPVZ4yUucP21E/FLCK/Veux3CAu3znt2zZ0u92M9y+6dpViXb8+PHDPfSA+ysACfX6I9ZovKH4CDACceAeB+7HxAfhWADuW+68AeD+jIPffUH58Bn34Etr33Yc8EY9qIMv16gjjD7I0XMG5w2822PZ9X1Y/X4ZTii1iWH8BeKFvPkthxnH8lEnGwe5suuTdhktcR8SkkTAe3Iq1QaTlBgoq0hArrTMMPdyfFlHIml5+SQcP8a6XSJ404FBkruTBEC/NwxEBNwlW5HPvVJY+TJds2Y1spEKKyodZePKJ1tByRhPwBTYbKiptPWrV9rG9WvRvG8gYbUaxh3XEbBeEn0VaLx40SIbc9wsmz7vNIvAKrc01eHnvitwQ3GQKP/2LsvBTrGlGd07XuwNtRUAqxSbMm02LD6MvPzrkXMI3PcCblNh0h977F577Mm7AOu9duVV19p9Dy6GDebi0ODvRJ6zc8cua2hodLmH+iJf9OTEZnvHLYvsOBIpP/6J71FkClsXGOJuxiuL6q+ypbzmmmupDFtizzxLIaaaWsB7tuXlM8bkC2TlZNAvKsLCuKanZ7r+XcmqksBIoqLzaCgFkMOtXwLFCwJ+ATgPPKUF7PW3pDwO2GM897VPCOwFalw7rzkhkA+o7gYoezjA33o/DAhCdjE8r7fhBZKCudQrXb/b43XZxRdfaGMIpuXZ3tbeFVhHRv3pU/x6FKQGeSJB0TACF+5PDZ7/m7dstmXL/mWzZxxnr79+kW3fvs1mn3QG55ENJTamFKPyhR4v4ORqHpfLRBhL19u/AlsI3PW5FLM93O2lHGeG21bs/rHAXYHUcADz4Zx38LHhfNScHG4/9lL0TN71w5UfhX04EsBd81zXEt/iIzDSIxAH7nHgPtJz6oi0d+wA932lMgGACQB4rPtILLDSvwcY9wHrxFhgHrvP4H8H7UYtDN0zfgC0D2jlQw39AGiJBXXhMWpbwN3dbrRrFHBJNuOFegIilDepuilP9j4kEwlllpQ2EQBfBgjNpXopoN517oE1X35uMWANRo//0pA3tMKWpqvsvVhQxQ4KMiTd4By9MMx90oXz97p16+w59O3TKFxzwrxTkKKUuCOHSNQMnFp2bttgq1c+55rzrWjfV6xYbRVVDTjdAAzpWxttKUH20suvslMWnm0TJ0+3xpYGy4oQeADYu52N7sAWkgJGWakkugZAtg7Wva5mt82ZtwAtPfIQih9J39+N13p3Bx7iFFDaU7GOwGQPAHK1nXH2+STKNrj8Ze2Gna5d37x5G3Keer/NspmUtj01pd3+6x3X2XhWID78kS/a1q044uB3np6Vx/glwdaPspPnzLFp06e5R/dzzy2nUiv9Q6Pf0NToTLN0/JKcyLFGaFQuNioilYo8R9aTYsEzYOyzAIYC/GIR8/JyAfoZ6P8zLIcAIZ+CVJIiBMmvSZ407A4stKfrF0sodr4tKp/Q7Q6lNwEwl1o9ateo6+M1Hav3AsAf7KPXZZ3ZRSJwI05BcuFRMKLKsg31VKOFrZ8y9TgvttWOp30HEZdAfA+rB10wr72Mmza3iwzKzqonMPPtrFS0+zy68rJX2Yfe91YKdz1rJ518us/HPnTuqlirPvgqhFIENGn5Rxr2v0cDcB+OY0r4rAjvi44djv77YA9k3Texw6EF4yvFuGuO6Rp1fkmJhhNAHG3AXWOpROK4vv1gsy/+/qGMQBy4x4H7ocybl/2Y3buRMFD841AZlZdDKuOMewVSmf0w7gEIH8zExzDeghnusx67Tyyj/mJ2PLgJgQzCExi1Rc8Rm5zqL4dSGbGyoVwm5ndYoEb7Jjpq1z/Cn4Bt1QuBbl4uHQHAV6Gblk6AOh7v6RlTrDe5DB18Fjp4lacnGRKA3kvBJMk6kkiAlKRDyYaBLaXAnthfla+H+eY0EdprhKl+YdULdutf77DTTj/Drrz2WgoqsYQPOO0GsPXBuvbA3u/ctpGkzh2cA8eb1jbbsH4rLOwqq65qMmTkuIpzPlxIlKB57VWvsZnHn2jlSGAycyLWJHAqWRCuJWkp+GrjttjelsqXbRta811UjdxgZ591AddNtdAOHFLEukvnL6lGZyNBxTMAyjq77/6/2nFTZ/p+GVll9ugTywCriTD1cq3pc3/3TLHkBBCjStJt0vgIFTSn2z//+Zg99OAqKsNKPpRu9QQUM2fPgjneYeMnjLXjpk21WqrGbtiwBeaZfomlBgy0dwBaZU/JqHXJniYM1CRv0UzwBGSx04FUxGeTs81Btd5k7oGvorC3+pYPuM8DxOfkZpt07ano5/XbX0euEEGjn87guK6e8fcVH9qWhKYXa6B+Hb0q4ArAO/sesPBi8VsZ53YCgxYSbhuQyEji1NrWbHtJyK2qqrZzzzufsU+HbUcigae9pEHO4HNsF3NCqzZt8rmnUm5nB/eMAKhTFpgeVfbY5ZdcZJ/8+HvJdVhpp8xdiGRGc1OBI047QaWxoDaBS22QYBHEvFLAPXQZ0WdxuIx7bGEiHTscUHuwh3XI5IcSnFcKuOsZ3UCOiluiEowOZzsagbt09/EtPgJHYgTiwD0O3I/EvBrxNo+2B/P+LnDrP28M7CCjy/MDbPcA4x6CaAfIUeeX2NcOnpwaW6gptjCT0+AOykIlwItcZQZJZEJte2w/PKlUgMezVmlTNoH+78D9JQD9SDP4L1HgnFe7eb9DTGdSmaVkTbHEyDgK62QCvAQl0UVrXxXeUREdsZ+ehMrKgFxMSNpMBdRuWPOCdQG+Z06bbk8/9Yw9+6/ldtoZZ9r8M84GtJP8qrGSRSUAsaGmyuprYG3r9sKWi9HuQN5S704127ZV2HPL19j2PQ3WQiJtQgrsLbrw6VNm2KUXXWLHz5xu1S211kZb6ZKnYEmYHum0ouIM2HQlTnY6wNyxa4udiD4+BzAu4N7TJX23QKEqvfYAsFcAnHfZPXffSptzrHT0VPq8FtZelVazbPsuadwbsdhrBDD3Uja+2KZMLrWNm5bahz70Vlu8eKX97rcPAlgzrBmZiDTbpy1cyAoD7QJap8+YauUTJtmObTtYAWhEViPtPtaUWF8KGMvOUiBe4FUJpqq8KoZbgEeFmEQwB3NBFo5BETD9O3R/CaVY7gnPWEhH3+7AuSPahuwi5dmOS0xUuy75QliGXqyvAKR+hwmtAn56LUxkFVMuJlfAUEWmBGT0U11bw2rDVs8FuPzyK72fodxG73chp+nqbOc37D9WmepXO8C9SwCem6RE1+5o4ulZC+fbZz/xAduzc5PNnXMKWn3mFLaSXUxK93J3d6MgQTrQuB8+4x5aJ+q6D1bYKPY5IWBaUVHh1VWHy7gfSeCufskKUvp2T9gOpWsj/hR/6Qa12hP2Q3NvOP042lZkNefFuMe3+AgciRFIePLJJ0NUcSTaP2rb1MMq7uN+1N6eF3Xs/wpwHyxdif3bAXyUcd+fxn1AdhMA9H7A7y42ASgO2feDnSc8djAzH7we/M8rnnp/ovS7s61i3KPA3X/zUhLsKHSm3GZ6k0dZYtp4S0ofxyt5MLMw1ejenf1U8R0lDYoRhl5XcxFAew/VP2srKwDfNbYGpn0HlVGViLrwrPNgxZXsile5qncCblsAwl0AuYgQO5KJPds32VOPPWSnzz+FACBie6sbcGnZi8vLSuQrVdYByFZiaQ++6VMnHWfXXX+tNffgmw5QSUYDr0JRPX1NNmv2REunyV078FBHHy1WWMA5mWTHjPRCdNUtDri6AZSodAC0sPSpDbZx4zIcWUqo3FlmTz3zAq4yY23qjDkA0122DXC6ZctGyy9Ajw4Tvmzpk5Ya6UIm8y67977H7e9/W8JYMEaMYlV1lbPIDXzZi83Oz8/x51Mpha02btgYMPiAUenaJWFpwZlFfZctYyJ2NwKpqsIqa0ox61K0aBVFTLkz4UquhTEPbB2DlRyBeVVolRd6Niy7pCpBlVZ8+yVXiq7OuEY9ugVadpxepKWXe44kMdH2NJdCt5QQvOtYzZicTJyIlCHBMVo9aGxq5txml112uYM1rUi0c01i8RsbeY/r6mBeKKBpa1VAgQSHn06CtE7yBWQbqf6dOHOqffIj7yN6bLEpEycwB0iCpgCUKvtqH8m7Okl29UhGEivXuB9e5VSt/n3gAx/AuvM1JBNfOeSHqGReV199tf3iF79wV5zhbKEOXffRE3pHEFyHgFlM91CcbjQHli9fzmrQBjvzzDNxSipxWZvG5aKLLhrOZe2zr/qhMcpDzjRcKdDRBtwl+QmKs8W3+AiM/AjEgXuccR/5WXUEWgztvobDcMV2Q194YgOPO45EyiO0HYxx359U5mDA/UXvx8htwgTVoNBTyMQPaOQDoO9QvP+LPvYLP/R133fZXSy7I3e3IwzaUFAQGMwrbVTsuctkAt4d4A5VDavcjTyhvScDdrzY0jInodseGwDTXuQysPMJ/Og/ecf0YBnZ2tyELWQzUg2kNcgp7rn7Tlu3dqNdc931dioSmVaqoXYCuJLkZkJwUlmxx/uTX1CIphtXFSwQN65ZaUuffNQuPu8M20VyWoeKICWlw8BW2X13P2Tbq/ZaNoC7kaRVLYSUT5lk177uWqQ03VRjDXTj3dZmY8fl2wnTxuL2sgKQKMaaZFDAbFeX3FzERiPlQZIj2UgqQUf5hAKccfZYcXGybd60F7AxHkcbyTIo9MTqw+jREwCIvbbsuWds4oTRtolCUt09sM51u+28C84EkHbb2jV19sCDSwGt2STdFtl9DzyEN3wTkh2ALLp9MehTkcyICd20cTMrAt2WRVJqE+CmHSbagyqAaTtsu6rXKtkVHO77a76HTLn+7cw6YxdqbsN54JaNAu7ZmQ40BJ50nH4LvMfaPWqeBBUgg6BLgUGofQ/Bewj8wuJCel/wXsFGOvcxG0lOHax6EkFWBAvHCy+8yItZKSeiFTCvTasKWiVpUWVa5DEdrKR06wdtf4+v1Li7O/eo20YVF9gH3/NW8gYKyAeos+nHzUaaVEzn0lnxkasMc9bzuOm3GPe8Vw64SwZyzTXX2C9/+Ut3uNrfpvHetGkTNqMEIaxghFsI3PX3cNn6gz3uQgvGkHE/2P7Kv/jRj37k9Riew9WprKzM6w684x3vsFNOOeVgh+/3fV2f5pxY6lcCuOvcEydO9JyQkdgUgMT17SMxkvE29jcCceAeB+7HxCfjaPTpHTxwBwbuURZ7Pz7uBwLuAQB6sSZ+H/AfI8lxJ5lQxy4Nc5SRC7TvA/p4h/ExkpnBjLvLWKRBdxW0wLmXzfEmZBHpTK101M62h37ZJEsiSZWmvQu2uqMnDXeVYgxWxlGoCavI3jyunPLlMO/BMaoe2m5rX1gNg95kk8on2mPYPW7Czu2mN91iEyZNBOQC2KkOKj2yAKS7ocCciomLEIDJBtGlIYC3ntZ6q9y+2ZY/t8ROmHMy9oo4y7T12NpVG+3RxxdbLQxuCiDRpSAsYZ9/8Xk2//SFtmP3Lvrbbtn5qWi8U+zkEyfZsn+9AGDErSUti6RJADz98IJJBB2tSlwFdE4YV2YTxuZbWgI5Fwm1WFF2IJWZYhWVTQSHxbZ6zUYryC/yCrRp6b02ZnQulpBpWGPuIkjJBmyLGU+z3JxptvL5nW5hKPDd0AhgxYSiktWH7Tu22eTJU+wFilYpybSuusZa0IfXoA0vKcoHzLbaNpxUBG77cJZp6+gjGMDjHXCsREwx6QJ+0qqHNpAB8A4SR0NJhANuXkunMqvGOAT8OiYovBT4wYfAXPNHjHvAugfAPdZJJnSmCYMHd9Wg/TSmcia+/HmFeST0brMIbjnJKek4y7yKtnGaaQXocM5WWPeWJn5IZm6DcZdGvgvQHqjy5WbUZe2seij5WNN4dGmBfe6TH7RzzppnD99/p52x8FyCGK65O5kxYb6g6e8jwHFTHBB8Ws7hu8ocKuOuZ9i15Gv86le/sjFjxuz3ubt27Vr72Mc+Zt/5znf2YeXDiqK6DyNd7VurLLKDHKoF48qVK50EEdAV6H/qqac8ENEK0aGuBByus83RVKBP1xLXtx8TsOKY7WQcuMeB+zExebWcvn79+mEvocZenIDM9OnTj9j1Hgy4D2bcB4No/zsqlQmZy30kMbwf62Tn7UVBemzbIdM+WOMenq//y5XGlcgYgnfXQgu4yzBE7Di2jwGn7icBAHm9evdpd/2wvyNnmcARJsWdPFAt0K0uWOqelCLI6nEAS7yRAfIJCVjgqYqoKpAC1lq5p5s2YOsHa5caybBLr7oSZ5XRMPRyDiEdFJmHQF89xZbaYcgLi4pgg8XYa6AIEjiRJPjZyGbWr1pqFbs245FeaLtg5rOzC+hbmi17drk98vATgG54dQBomipWMg8WYRM5qqyIRNompD0KCNrshFnlAOZqijnB/9L/Ttkecg7JfbqRXtQAKOvqG2zGjGmWn51oBdn1VpDVSaJlK+xxIRKQHsB5DV/abQ6uRJh2dtfZ3JOnYdlotnP7Tvqbahs2P28nzTnRslmV2LS5FikH3vKMRT5VPUtKxuK6sssDm7KyMeQO9FqztN38tODE0o67zIXnn+nt/fLXv7QHHnrUOrDW3E1Cbmub7lOgUZZOXp7pRYyZgFknEYH82EPgLtlMIJcJfPsjFFRKjiavqiCVALPnI7iXuqq+am4GBb3g7wPfeI4NCjwpwVjSKlXIDQomyclGoF3BkpYBUvjJzkq30lGltm7TRn6PY/Ui206dv8CDgG5yHQrycz0QWPvCOnztuedo+BtJam2XTMht6mHZCVYFxFWsSbr+4oJs++9PfsiuXHSePXL/32zhgnO4dqqxJrKKA1BPUZEmSWs07/g7kouP+zCkMgpEtm3b5s8ejWNxcbGP6ac//ekXSWUEfp9//nnXsWvFQcB2ypQp/fKTuro6u+666w7IuCv5/je/+Y09/PDD9uY3v9mlWWKzBYg1lps3b/YEfT0LtSqi947HcSmUlaivS5YscdZ7zZo17muuz7a8yWfOnOmJn6tWrSLQrHFJk56FCiBCf3gFW+q78g/U15c6x6mnnupjoj5pXFQf48QTT3xRYahKAk3JaGpraz2Q1EqCxmTwyqn6rv5pNUHvDTcA0LgHq0GHtmne6X6J7T/cTW2JcY9v8RE4UiMQB+5x4H6k5taItjsSwF1fBrNnzx7RfsU25sB9Lz7u0W2A2Y6WrY9h3F+8T5QVjwHusTLWAQY9ONL/jqnQGjLuei90mBkM3MO/YzoY9coe0MyjhkZ/TmIY6FzAPUgsDd5XQqm8GAXcnYV3Bl5CCGmq+TeSa1UfTaRyaS8grhVbyI4EZC2ZU2G8pXnPRfIAsCfRMIkv6j0UZ/rDn/5ERdSJdvVr/sNyigqlZnD3mFTY7h7YvK2bNlshRXOyYbBBKO6H7rptOtHFTzIJm+6tjntMEtr1+++70+UvJ8+Z6/KWRFxG7r37AXt6yVJ3klGRnyYA+KhRJfaOd70VyQ5FovZuQVe/1i6+6FTOn4YXfCIJt8h+pKnu6uNvBTSZtnXnbrTwM2Gxs3G/6bDcjAZLx5Gmvh522qjYmZiJ7nc3FxCxXEBXewvWlUmtNnliCZr8BNuGReSq5Rts3YYX7AMfeT+Wkz226vnNANQ+21NVaQtOOwPgPsqq9u4EwCTj7pKOA04+AQf3RDIPrjsHqc7o0hzGp89+/NOf2D/vftB217ZxDc2WkV2KvIhr1iqF/Nn5XQzIFKBsk90f6Fd6f62dCMQLhfeq0BGNZ2VgH4m7TAbt1zViqQlwSwT4y85TmwJJ/Xhwp7ukIM5BvYB7wIj7eZ2pJ7sBpr9TAYP7xCtFGeCeGbHi0iIScFdZDvdU/vU9ivJ4b+q0cjvrzNO5tlL7+1/u5B4xdl6qVvOc+wFSb2PeNJPA3NLeEq1420113Yh9+P3vsCsuO8c2rV1qc+edTkCInWAmqxIc06NVA647TNDNoBhXWAthKA+CFSQLf+lLX/IxnDx5sgNbgVRpqm+88cZ+jbuYZ4F5gVnp18W4ysf7hhtusCuuuMLH5mCMu5j4O++808e+vLzcgbM05K973eschH/4wx92kC52Wzk/ak+BgM6hTWMvKc7rX/96+/vf/+7AX0Bf90CviSlXv8WWqz2189nPfrbfxUUgW+dQX/WerlVg+vrrr7c3vOEN+5zjpptusltvvdXPIZCqYEABg8YgJB3Unv7WOXU9aktjolWHsL3wHih40PUoeAhlVkO5P+E+hwvcdf6RynkLVzCG0//4vvERGM4IxIF7HLgPZ768YvuOBHBX52MZqpG+mG13y1Xm6X7Jyv7a359mPRZQh2RgIE0IAPqAzlwkp0BS4EgTAne973/uI4GJlcfEFlgK9wsAWKy8xqUUAKW+aAGmBCWTAppCuY0nqwadGqi0qv3deg+Q54mrbsvuAL+bi2lDstBDkmoqwD0N6UxCQgGyj1bbvX2P3XPvvYDNHHvDzf9pGbn5BAy4o8C+qtKmdN7dJCVmZ+RYC1IXMex5xYVBoqlChdSIeu996YWNTwUdtlJcaemzT2K7WAoWJbGxqRYP+VKChT6747Y7YPc3OeNeBUBoQls/aXK53XDTG+z5tWuQ1DwAwFoIECm1TdvqSK7NcElQF1KZ7JwxgI4OQHQm8haY/s46bHRaCBRqbf7c6VZb1wpgVsCSR2JsHfuN5qfArQyTEtps9CiOy0y0J594wp5ftR3HmNl28aWX4YxTb7f/+Xar3FPlxaPmzz/Nph1XbifPnmyb16+wzEiSa25bAfZpGSTGsgpSWlyEzh2JEAnBd913j+2Eaf/mD/5s9chkuvooiJWETMnDKv4D5OW5NMQAVtWAfew0iZyUsJmWmk7AgIMMYy5f+AIAUwbjPnbsKFuzbq3VEdz0qoKuBOXRQl+aD+7OouJYSFYU1AXWijjPqAgUhakEYFXUaizgtaG+CTAJsIfBT+G+jhtDAIOH/sbNW7jX6bDh+OMrQ5UCWJmZSVRSvcCOnzrdfv+L33H/YO4VW/A/rXokIgcSEN+FR74SdeVI1MEcKS3Ktbf950122SVnwupuQe6EJSQuQJkU26rDtSYFLX1Qb0qrRd0WySsdMuMuMPfGN77RWfYvf/nLXtBLzPDXvvY1u++++wQ9kqwAACAASURBVOzd7363A3d9Vr/73e/ao8i9PvOZz9gJJ5zgLPQ3vvENZ+C/9a1veRsCuAKtv/71r50t398m7fhdd91l3//+9/fRwau9Rx55xIG8WGklP370ox91TfgPfvADB7sC7pdeeqnLoyS1GUVdgOrqapfeiBlXX9VnbWLB3/ve99pb3vIWO+OMM5xpVqCwePFimzdvnrencwjI67f6o9cUBLz61a/2OgC6PgFynffHP/6x3XPPPS4D8iRuxk7n0th88Ytf9Ne03Xbbbfazn/3MPv/5z/t5YoG7gH3oXDScZ7PO9cILLwznkBftq/uqFQjd48PdFOTpfsW3+AgcqRGIA/c4cD9Sc2tE2xUgkP7zcP2LjyRw33rXG6xtLwWY2PpBtIPLYChil38HQHZswSUvJLrPNgDeo1aKskQMwXwIpL3t8GeAPRdTLtQWy7yH7bm/9T7APeyHpC/BMWGf9z0+NggI9PMqVy+LSGddQy5eBjS80iNXGGm4O6kQagV8kedbxe5We/ihJfieF9h1N97Eb5h4r2Ua+NGLVW+Bce2D7U4BsEkqkxbJtELAT6LkM4DEZECEMJ+QZAq6kW6SGOHeYd/xA0dK8Pij99iYskKKM2UCntNsN2z5vXcBdHG+EPBvZf96wOkll12Cf/pJ9tgTDwOw02zs+AlWWd1mdS0AUG4GghNApPzOSwgmxBju5aStrBiwHF69xW78j0U+Xlu3VyDJiNikqXNIeu0AxGJhKceXhFZkNX02fmyu/e1vf4fBz7FXX/Fa7CYrcEQ53u7861+tDT33Aw8+RiAxyc5YMM+TZLtacZnpaWFFAaY7BXlPJN8TMkeNKsKOEukHLvVPPvusLX1+i939yDJbua6C90kClg7cByZw8RGIEwNaSZJuCishwtlioBMdEAfe7sreLEB7X4KTzXGTym3p8mUO3HtIXCBuCfTtfm/EustfWx7u6MzJZwhWXWQbqd+9ABaYfe5mWdlo/PQbguRemPlElmMm4U+fgrZpDYm6qjCbmp7DvcENp6PRTjvlBOwcZ/v13vOPe2lLqxyS4+CEI8zNPGjv7CWPoBZdP973XEhSYo/lZFBt9qpF9h+vvZxVono7fsZJFG+iKBhJysqT6OIalXvhc5meRbiPCZ4/cvBNYPftb3+7feQjH7Hzzjuv/wAx15/85CftTW96k4NhPZsEgAX8BKbDZ5SYcwH1//mf/zFJS0Lg/lIa95cC7gKEYqRDaYwCgLvvvtt++tOfOoseAncliV511VX9/f3qV79quMd58DFjxoz+17WfkvXFxmue7M+CUYm0ClJ+8pOf+DlC4P62t73N2f1w00rDu971Lg9KFDCoiqlY+fe85z1Yfl7ev59YdY2RAPI3v/nNfrlWKC8JJGYDSbkHv0tBRWDdk+E60cS2PZLAPV4xdSh3Lb7P4YxAHLjHgfvhzJ+X7dijjVXZ34ULuLdWPLMP6I0Fv+ExsRKafjYzCpRjgXss4x4AJLUQWPM5mI4C90CrLPY8ZOgHggSBrQMBd+nVBwcQAnwq5TNk4M5Jezw4kGuMGHfYcA8sZCVJW/IOJym1g2qW3b2ZVlXThlSkDtvE6XbC3LNh2ovRrwMoYX7l2Z0JEKutrnT3lMJ83kP6IXVHQmIK4B2nEEBgp4oJAeAFkPSF7/aFAMZkzpkBiG+BhdywZgVgJN3WwcSVFJcCnvNt/boNdtvtt7lGWD7gDRQySsvIwsXmOptQPs6eW/qEjYYJHVc+FS96EmCTMmzxktVuB5mZiTf7VqqltlSjR69DRrDX2uq32Tve/Bp7HFBUMmqMzT31LNqN2Kat+MtHKBillNz0HmQonTZj6ij74Q9/aldc/S6bNnMerPNWK8JH/sf/+33AaqI99PBjdtJJJ9qck2baqII0G1UUscK8DJJ3Wx28atWgiKTUomIldQoa99gf//I3ZDKddsddi21nhSrBSpACoE1WEirAFYZaVVIV2Oyt3MN4MT6ZAZOq9wKnoCSCmwxWBNKtHLb9uEnj7d4H7rfK2gaK40aC+8cN0NRLkr0i90EuNGLc+2TtyXnEaidzTmnVpXcX815SUkxxrBr+DhyPurqw1xxf5oW2tmzfiuNQFkEYKwTc2xRWAc4//RQSS+eRpNpqt9/xD4A98hjurRyMvLQUv1uprrqHolTtJJ060c/58nIz7ZwzF9p1115qUyblwdjmsSpShsMM/SJRV0WcvPPuapRsaYzHUIG79OJf+MIXXCqjgD/cBEo/+MEP2mtf+1oH7gLkAqliwgVaYzfZJgrQKqdC7LdA8qEw7mLWpT1Xe5KeCBzqt56LAu4CvCFwF/sfm8vzve99zx577DH79re/jdvR6P7u6Rq0EnDLLbe4XEYBmhJvH3/8cW9bn5MdO3b4ZywMDkLgrjanTZvW35aO0+qErk3nkMRIAY+Clrlz5/bvp3N84hOfcOcc6fkF0vWarkPjqH4MF4AfTaROvGLqywYJ/q1PFAfuceB+zHwAjiYd44GA+2DGXfvFrhLsqzMPrPX2J5UJXgvOEgu8Y6UyscWaQuAenG/A/vGAwN1B/kAy18C/pbkZLnBX4qoKMkUZdzou5btAnMKMVIHgPpjaJHzT+V1Vn2BFYxcAIsdZdX2PZSAtEYva3oY9ZFujjUYOUlNVgy95r02eMs3dR4S+JN3oBrTL5s+Bu+QZsKdgvKCAj1xR+ElDI4/i11Zgxbhm+RJ71QUXIo3BPhFQu2zpUmwi74YVr7f07DyrqK63cpLSbrn5BuQDz1se4HjGrBMtKSPXmjtS7IGHn4alnAOIzrWmOuwoDfBYsds2UxgpPzvBFl1yhv0YecP0mbPtdHzn/3zrnZ7Ymo1EJSM9BZa5BMnIVjtp9gSKL223WScvgunvo9rqNFu+9Fl7/3vfbU0knfYBLKX/PmXeiTa2NNOOnzKaY7h27oXcVJY9zQpFWq+NRy9fNHE8jjh77L5HnrLs4gn2ne/fbitW73GLxVQkPsLjAswCQzlcoyQQtXWV7pUu20fpxzuQxyTDYrtLIvvmUUX1lBNn2/HTj3PJQzWMe7vGNJzorpEJpDJ+X1kVYSnFpS6pyG4UHPTwmiqgppEsXFhY4MDdZTvcI3nOFxSQfErSbX1jfTAnFJHhHZ8Lej/nxJl20gwq7zIn73z8UWsh4bYnQcGZiijJnhP/d/pUhbwoDCy78XTPQuN+4qzj7c3/+R82c0YpTO92mz1rPpVWlXPAykwqEx2rUutFzoW/e8owKqfK9lAs9Ve+8pUXgdRYH3dJPG6++WbPnznppJNe9GjQ65KUSJcegtvhSGUUOEkOo/tywQUXeHKnkkufeeYZB8iDgfsPf/hD1+OHWwjcQ/lM+HoI3NV3AWb5y0umo3PoeJ1DY6Dn7mDgLgZe1xRug4G7Agwx65LJzJkzZx/g/qlPfco94AXyJb/R9Ql863dYB2A4X0ojIaPUM1arEcMNGgb3U9egICt0WhrOdcT3jY/AUEcgDtzjwH2oc+UV3+9wgbu+HJSANBLOAfsbjO333ADjPkgqE6LvKAAPgfjA8QM6cwfd0VX8ELgPTjB9KcY9KL4UFmIKAf8BpDKDgHvYrvcvccDV4aVkMqHevdtlzgA0AXf5u4Mc3XMm6v0uhrOH15UYKhvEViQlfaljvUhTbv4UQLU8t7FbBFx3diAtyc2iEBLOKh3yMZ8Jc4o3PIhRQUAyDJ34X4F4UjZpLyXwdEf+0YuTSlJU826Auq0b11C0p4WCSQnuapEDw53Gvn8hqW7x4iUAw2TAO0mUgP1Zs6bbxWispf4oHD3WKutbbdnKDVZSWm5lJaPBfjCC9ZWuve7GgrKxucUmji+2USSKClD1cuNOpHLnHXfc44FGDxKNBKQepy84CU3/Nps2ZZTNmbfA9taiLccuMxuN8CMP3Wvf+frXALO4pgDOS0aXoNnOQz6/16658kKbCANeolUH7C0fuPMfsL4TsMocZRNOONEWL33Onl65lnGFVSbp95FHnrflq9YD3pNhfpHMyBISQJ6Gv3uSvN5J6BR4Tsc9RpaLKmik+yPGXNaeWbivnDF/nk0aP9b+/s9/OHBvBlSHE9JFUQLuutWMcYQqVIkA61aSRcXay+1HjLuqnaailc9lrKur6oOVGH66CAIiBDJ9gPtu6dejnvCpBAE59OviuSdYNrFdenbEWvGwX430aBf6/V7O6QWlmD/N+LvXIJtS8JBE0KHzKGibNnWKffP/fYHAoM9WrVxmp80/lzwEGGjuQQr3nrqtDtqNegKpyIECXf7BNzmwSOMtPXYsaywJjUCpkkbFuIv9Fmst/fk73/nO/TasIEpe50okFdMcy3zHHrA/qYxWSHQuSU4E/EMiQED7XvJEDhW4K/hQ8SQBd60WqG9aRVBhqXCTHv2BBx4YNnDXGElOo3GKlRnpWj7+8Y/76oOAe7Ba2OdgV6BZwD1WUnjwu2Se1Lpx48ZhS2zCtgWyFUDEyoiGct797aP7rEDicBxuDvXc8eP+fUYgDtzjwP2Yme1iafQleag6dy0lyy1BrhBHYttx741o3Jf0N72/L6BYCYrrzF3iEsOQHyJwF/AeVnIqSCwWv4RMfgDclWwaFnTaV9M+GMhrWQA5sWek6j+Bdy+zJPkMv11HDVgWYO8gUdHZ1+RUa8ayz5JLAe4zAMLFJBLCzKflAGhzaQw5jBInYZCV9OoaasCbKmAKqLtwQzrl6AUkwaym8qXv1iu8104hnzTY5T68ztOonHrXP2+3grxsK8JDXP2qqay2P/zxdvTulbSR4sCws7vDAcapZ59lSVT5fGH9DgBmMoV9xlsyQLOdiq1kwTrD3OW/262gKBt3lCykJx32+BNPW/mkqbZ02UrfR/3vhV2eNXMKQLzOykbl26WXXW2rN+FXnpAO8G+0lcuesVt//1tcZ8pxrNmFvCYCoKkgKbXPPvCet9iYUYW25rmVdvzEabbi2WcIOsfYxBkTLWdsuX3357+2p55bYeMnTOT1eVZd02233XEnlVcbsV2kgq0qhbq8KvA7l/5cAhvZQLZT7EqgPiiIGhTSyiBx9dwzF7DaUWj/+OedVgP4qG8GlDM28ssXWpZUJoG/tVAj158UEkxbBNwB1ZGIkmJ7CAjkUR8Ur6qhiq3O71InfifLJYZgxgE+n0XJJJRinEIS7wljiq2A0rVZuelWNmuard5WYas37vJqrrJv1FzqINhokryJcdJca8PDXv2aTG7AD37wde5vgm1avw6G93RWbrS6o0UCMlOZA6qkmkBxsAhzQImtQ9kk3RCQVTKm9ODh5+tvf/ubJ2vqNQF3rfZI8y7bSDHMsUy0gKquU+BQLisC3i8F3H/3u9/Z73//e0+ADeU5aiN0dpGLjJ5/Ar6SnIjtHwngLv26rlU2lKEmPUxsFRAdLuOuYFjXqmuQZCbUrS9lxUvyGWn/FYxoC4G7VoYE3Ie7ydFGLjnD1cbHAveRKs6nea3xim/xETiSIxAH7nHgfiTn14i2LRZH7MpQynLv78R6qMqq7UgBdzHuIXCPBe2DpTIOjqNSGIGqwKoukMwkyk7RbVmCZNOBfUNwPwDQB9tBOgxzxn1AZhOAt9hE0+jIRBn3WI17/5i9SCozwOJ7AmqMFMfBc9RZxM8b1bi7vwxSisChJnAfYT3AAb68uLsBkH2WA2CPoDOfROXQWZaYWoJloyqlpnvqrPTNAuR9gH9VbO1TMKCkRL7g2yjCI+93zQWvzsnrqaqwKjEL3uFJQpfd7WjDW2z3jo0krzbCfKPz5v0xo8fZ8ytfwAHjN+ioiR8IKtoA2kqCvPE/32rdnL8TJnvu3PlWV7mXYSZRFRcZty4USIU5rmvYa6VjCm0CzjQFRWNs65Ydtmr1OrTvlQSXTb5ykMrlQh5j74iMheH4rw983H5z6z1WhIf5aJI3//T7X9qKfz1L4uoYLxKl6qcbNq6jwmgvnvLH2Tvfdou11zVZSV6RVe7Yg//583bp1Zfbxsp6u+/xp+zeBx+wt731P+35FetgmFPswUefsN30Ny+vwH3PA9tDxgug2k1gokqjksrI/1wFjvSea935LxN5y+WXXgy47bIncRaphgFtRkuuhOFeBkng3QMzWYXyXwSGUsC9mZUHBVZpVJXtJaBRIJpMEqzY07bWrn7gnqL7znuqBSCPeM1TAbU+VhuSutosl6RVjHcorpVi192EdeHaTbZ8xdpoRkfgdtRNPzo7Afycu7EBNt5tLQH7rF78/Kff477itV9VDZs9heCCmgFcfzfWoHI4QvHu4D1TCc5DTE7V5+FP2JWK2ZZHuSqFSmcudlcrOGLZBdy1qbjW+973Pr+u+fPnexKpgLrsGGWJqFU+AcyDMe5yR5EmXvIaMfhKGpXrixxaJLW57LLLfM5LwiI9vZJCDxe46zrUX7nMhOfQZ1nn0MpAeI7Y5NSDSWU0JqtXrzbJYsTqL1iwwMdMzjta9VTuQAi0Dxe4a+zV70P9XtDzQ9788rs/3C2sQhtn3A93JOPHv9QIxIF7HLgfM58QPZyVLKUv/EPZ9IDWF+ikSZMO5fCDHnM4wD1sPElVSw8TuIfAP0T/AloDAcChAPcB8B8bHARtBsBcUYYT76qqqn874SspRpC46raCUYebPhl7J4uGTQNAkljah8Vh/kzLKpxhjR0ZAHhYUVj5BFG18uCGPU6GfZckQ7roFECivN7lWNIIu6XEvAx8yMV0C8gFevcgWTUB55G+7mZbs3KJ7d25xc5csBAddAVAOtnuv/c+u//+B1zGo1UGXcc0tOqXXHE1nvJlMPIV1o6sJCOd5XyY5AR0NKkkcqbADLd3NljxaHznCbjkGU59JKQhdQSWDQQDrQDInV7VsxSguHfPXgoo9diFFy+y7//0t3bGued78Pi5z37UspGclOBfv3rdJispQ/NfU2VVe7bDwo+xd7z9zZbBaoVI41rabsQXfvxxk+2pVRsILBLdbvKE6ZPs1j/exjin2VoKG23fU0FAg4MPgDwL5r2J1QdZ90l/Ln97MeNyfhFw11hpiFMFoLm+hafO8XETe1nLylZ1oywhPfTzBFoVaFLQJA94AfdkchbUju6x5q1sIBV4ChcLRHWRUCsXGt3uHoIFgXbdt6C4k1xhJLFhjrAykU2UU1acD1AstSuvu9qeeOIpe+jBR10SFVRvDTzoBSj1+VdRpvyCQlZxeA9q/ec/+z7Jvj2MSbtNLD+eeYgDCu8pOdWnHkGkwHs6xww1OVXzW7Z+0n3LlUX90H0T6y15lOQzp512Wv9zQc8neZuLYBDDLmB68sknO7jXeIh0eAJL0AsvvNCB8oG2Bx980J1cdG6Bdh0vzbg83tWGrv+ss86yhQsX2s9//nMH9aFVpVYDtHIkzXq4yXFFCbVnn322O8OEm5JQ1U8FGuqr+i22X244CrzOOeccvz4FLgomYs9x/vnn+7wKN62Eqs+6trCyq8CrApG//OUvDto1BgpIdD2x/dO4SiqjPkiyM9xNibRaHTgc4K77eqBqtsPpj1ZHBN7jW3wEjuQIxIF7HLgfyfk1om2HS6KHCtzVGR0b6xAxkh08XOAeOMUETPuBklNjJTEHYtxfXuAeyDHE3sb221cSgEqO36M65wBBaT+x6VDC7NRNNcymFhj51PFWUHqyJcK+dyXkodtG66rCsO4IolUJJaKSTKn2VPUTIFlF0aIGgGlZ2VjLISCTbjsiFl7e5IDabgChGkkB+W5Zt8L62psAi324zrTh9V6Cj3qd/Qad7foNW5DrBMFGOu4xi6662sqnTMdRZqll5+ahnc52u0kliRYI+KGtrmmsogrkGMApHvJpsKl1LUgldtuundtgn1khwMpx+tTxSDY6bOO6LSSJFtuiK663z33lG/YmWP0cpDsfeO/b7apFl9DPTnv8qaWWV0hyJe4cjfVVNn3aJFuEVWUmenVJXwpw3xFAbYJxfvq5NZ54ObasxGp3b7W7/vEPy88rti0UtNpO4qyCJMlK3NGFACU3j8JKGRHGpw3NN/7nyE8kZUhhpUG2kF3SspMTcPKsGSTK1jp72YSsqR5HGwFnHxjPo4Z9B8lr1UIa91RsKsWAK6DSnOuD0U+ngJO09N3kGyhHweeF4jStJuE2k4AGvxVg42nM3Fu5zOieHDd5HFaY88kZKMSFR0mR/7JnSMjt5Tj1VYBIIFOAMgfQ24bevZPr66E/Wqn42tc+b9Mn53k/Ro8q59oDS0jNhS6uTeOQiOwqovs3jMqp4fNB5xYQHQo4FBDVvmLfw9U2gXBJKIbqmhKeT8fr3wLsAsrhitqhygVjn3dqV3IgyVP0XAzbVP999W+IuQBDeYa+VJthQqeA+6FIZbQicDgSSs0v2WIebu6T7rnmadzDfSgzIr7P4YzAvy1wV1SsZJSQHTicQYwf+/KMwEi4B+hLYn/ODyNxBcMF7jpnbMXTINkzsHt8cZLp0KUyhw3c90lwfbH0xhl1XxUIpDGSsDggj8py9J7jbZcSSwIUaJT9x/3eXTHD1s27PV45tKsvF9OZ8ZZTiGQmfYJ19GXzGnIM5C9u5QdbmghYTQK4dcPCJ+Mq0w5z3IosJiNTFompnoyYioWhAKk0+/pRUmYSgDIRuUsy0pk//u7XuJDMtBw02BGAwvMrVsIy/skaAfOpsPrSZkvXcuPNt9g2GPcezlk2psylOAK4yaomCvhsQoJTXFQAMG8H7BdYfUM7los1eNRvB0gCYJG7jB83ypqQdGzauMMmT5plxSXj7Ce/+LW96c1v8Rjmu9/8it1842vtuWXL7Jmlqy23sITrgRVPQ3NOoSK5BiWhCxdgu+j8S6yMpNk/3X4HlWhzcTk5ngqhDbZj01rbvmWbTaZw0RO4jKiYlKQ/7bSjG6Aqs5pW6Rl6DV94VbXlMyAnGY2nEj11tzilLTzlJFYHdmFVuTnwsCeYkcY9kEAFki7JhVwOg/xGyakqsKQCSdKt60eMfheyHMlx+nCG8Ukgdl25HByTINtP7pvaVGJpH8dHKDQ17biJtuDUuVaGs47K6y5fudqefnapuwgpaVnXkAkbmwJrq383wtC2ERikk4+QjLTpfQRBs2cUEUyNZrwKOTe1AbpZSaDf7Z3Nfq2MhmUUFg+LcR+J54LGTeBQ4FLAfSjgP/a8SngUCx4WSRqJPqkNzQNp5MVyH0q10pHqh0C9nu1i9IfbD42NikkF1XsPbdOxEydOPGzgrvEUcNe9jm/xETiSI/BvC9wVFctW63Cj7CN5c+Jt7zsCIwHc1eKRKsI0fOC+b3VUv9qjArgP1sW/lFQmYNUDZl1gM6ikGQQh0dUD/1vAXommAnOh3aQ00VQYVJXVbiQUXSQdJo+1/FEnWUr2JBJGAe8kciYkKBlRhaF0rr5oafQsy6TqqrPrfPF2AR4TBM4AmslUD00A8Ar0NjbUWgoAPgsNd0tdla1btdyKYdDFLKeyr+Qkv/v9H+zpxc+6ZltVW2vqqu08LPHmn36GPYxuvBRGP4tKnKlIdDJYocvGMQWVvju0CBAmJKYD2utsy9bt+Ic3AkDwS0fZU1ycB3BvsaefWm433/QOW/3CRs71R3vn+97jwPbhB+60973rbXhn77Kvfev71oaffQGe83mw8YW4n8hWUfaIkpSAYG0sibJr8KKfeNxUAOpEtOdoaLj2Jxc/ZY0w+0uwBpS/vBx2iotG+fNtMe8JOEqXLw269O7yeRfTLvZcSazJ/5+98wCMqzqz8C+Neu/FsizLvWBjcMH0XkJJCDWhBkI2gQU2QLKkt01bQnpIIKQ3kpAEWAg1VIMx2BTjjqtcZBWr9zLSfue+edJILkiWDDjMI4qsmTev3Pdm5vznnv8cFVo8d+wR87Fw3G6rAf89nFerpCYheYqKNW1H2nkVMfGI9wXMJU/SdmQRKcZdjjYC7mpS1fWWFEc3gnzfdW/Ir7+Vz16ncedY4thmEuc5aWKpzZ41Ha/3IlOb69JXX7ENWzZZTj6zCrW7rHpXNQm6stlTUROFXrzTUjISAO4ZuM102tXo4uccUmRTp42huErAmWgqRQa9CjD/xEK5Y5BcJjm3YFga99H4DBag833K/UCs4Wz3QAF3AVYBd8lnhguYh3P8+1rXFYMch4qa/QXuIw1f8lylDhlxaqqus85D1yuyREbgQI5ABLgzxR5ZDo4R0CyJpkVHsuiLQh7FB2KmZeujcpUZaAepY91bc6rHRuunH+hKCuNPye9vc+rIGffhAHc5dwDeHE6XjthLUfW07w4vOd8S7zkBdvUneJKZXjTXAXlsR6G/RjLRA7Bq7wSkxxVbWu6hFgv46gii1Q0olIVwIXTO9Xieb8Wruwh3oLyCfIAcTLikCfL7FoOsfckpBteTKOcsA2gDJAtxBgl4SsRhZMu6N6y+thpNK0E9gL46mgZ//7s/OGY8MQUrRYB+M9r2Sy4jCRdG/c31m5yUJhnALrmH5Cul48fB9CdTaCDJAEy2tXUDqtcBiCXnCOJik8h6uMRgifjKstV2882fJ+XyX/bkk0/ZdTdcbw2NdbZ+LeE8117jvuzv/MVvbP2WHZYJsCwpKQZMxQOQOXSOfWLpBBpdo6xsUxmgGBkDLHp9gwqEZBIjV7q/5yw40rKLimDMK+xNmgKzM7NpXixEn/2Ic5GpqdkFOKPXQLMPavClh0AAQ3IapZVGA6yPXTjfdu7YZmvXr2PcAenSwLs+BSWlCqD3hBp0XWQtj+k+CYVvhZqd5TbjAXdmJyig1IfgGq8DcgQKuBmRFvntc3NLYBXvXIjMxnPOkydNoP9knKVTIL287AXGNmjHHH+sA5eyUuymkbWDa5hCaFYikqi16zcyQ4F8iGt4zNEL7aNXnE+x1oTeuRpby2M5Xs8rPjpG58n7CsvR5NzCtx246/zVGC9Zyv4Ad42lxmC0GXc/rfSdZtzFUutYBNyH66M+GuFLo5Wa6hcgI2H/ZFoxwwAAIABJREFUR/LdFnnte2cEIsA9AtwPqrtdTVoj0V7qg16M+4EA7tseu8olp4oVdrKRPvcVP2jJ0647DjIk3vaBux/E5HHXXnNf/3r9rxOh3edYA0jsd68ZKLHpt5gMB+Hepfb37XWQ+nr6/n/74+sZCgpj+9vQb/cKT8/uKHUBd8XT65xDcpiQm4knsfClNnrOY3oVoNPrfLwBVU5OI7tB/s221FDYLolDbAEg63BLypiNbKMAcC59u/cazZYlML0fQEYjS0O5iziZPXuQ37f0zM62EGY5HoAqNrhTTiawyrFIZmp2AMTbm2mIw2ecA0hGavMq1op3/fRuAn1SBUlh6httJizcOe8/x556bhGuL40EM80keGkLYL+ZsJ9pVgKg3lGxyzVCSqqyFIeYXdXowxsraVycCntcYM89+zLHk0k8/KX2rW9/x9Zv2mhXkLIZB8vc3dFsl1x0nm0nSfS2275n9QDQJLTqp51xOsC8DreZAkKkXoNhhulHg/zcs4useNwEu+DCiwGylVZQWGCvLV+JbeImGmXHYjd5NsXHJlvx+gosE3FQobCoJwG1hSJk7ZrVtnnTOnTfzHK46+fp0qOpDsSiF8Jsn3DcMbaGZsLX31jurDtVXHWHUlM1upLFCJR494fsJP0AL++eDt0Ozj3Gpa3Ka1+AWcCdxlRXMHBfO3Oe0P0TzTZ0Z8iVJgk5j+RHqcxkVFdvtQmlYywnK8defOkVioEuS8IRR83Cp596ghv/3/3+bxZL8cKNYDNmTrMvff7T1tq0lUKswoqK53K8FD8UjEpYVX+A0nJT84rcrMzbufjNlwKlAsnD/fw6kMBdBYE+C/fXSnE0xlFSKBWRul+HKyMaqYe7//mnptmRLjoHFeGR8KWRjmTk9W81AhHgHgHub3WPvKuefzd7uW97/GoXwCRw6X8h9IEc57Pen5LqgWdZ7HmP+ev7g60vsHBLSf/fewPufvJpv82kv80Qmy9c1VcseB2fAqj9vuy7H4f/nN9k54GxEEjr257+4YTSLJ5do2QV0jbr3x5wD3nC6zlJXhzqB4S7ECW50Pipq9Kpqumwy1q6YYQDxZaaM89Ssw5DspHND1IYwI9YW2CgC3QSsOzFSlC+7QJGUXqsi+2qEMCbXF7wkth0qYlSzZlIcwK9bVb25kqSS5fYUbh2NLY0I5FJtHv/cC+hSM9YBg2pXWjEdRXPu+B8iyNV9OF/PWGTpkwmuXOX1cH6jx9fggPKWIsH6G9cv9MOnz+f56qwC9yMdr7L5s2fDLgsJXXzh5ZKw+2HL73KLv/I1RZP8+Yll14C0JzBeUTZgrmH2urXXsUH/EuWibwlGJNkH7nmGscUzyBJ9BnCb1YApCeVIJNZvQ5nkFOtACvJLnTi06dPcZr2+x96zMaOn2DHHXOk/eXef9jf//6QZWSmuhCkzPRsGPUYa8bffS3JsI49l8uLh5wBkeivcaBZsGCBffCDH3SuJ88995wDlxpPf9pf112sse4Bv0HSlzkImPpgxW+m9C1O/SZLn0kdfK/rWLx7Xbp7igX1JtD3kBDotIvOP8s6mlrtkUefsYZW5D5pmjHogln/sE0uLbGvfPl2rCCzCLTqtGkzptrdd96BZ/5OZ/2ZXzILdp53GBMuAZj2IAVCJ03Kafnj3hHgLlcVvzE1AtwHfqUIuOseEnAf7tiokVqOOftrWKD7c7Q83CPhS+8qqPBvfTAR4B4B7gfVDT5SBwGBD/kKj4Zn7+CB2/bY1dbiklP7gbun9fa07L4jjP/lBD8cetzbUj9L3u/HPhjQ7w24+wYQIUK879AEmgdKdUJPhR2Ptw85kITkLf4qIWcJv4gYCnD3QZ0D7k5GIdDuMfYeAy+23WN8nWNJKLlTkB7jPyeb6UJC042kpqEDlj0637ILDrOE9NkAdAVnKSIdRj4aiYrODZcU+cIHkWcE2GaswqMA+EHRyMhaomHc5dstdliBSFF4hscE26x8y3rY6ErAVIpjydIA61U7d9mdd9yJTr2FQiAB3XqVTURP/gHA+6vLX6eAyECa0WbrkGtJbjV92lR7DXZ7bNFk5Bqt1oyTTZN02L2NtvDIGTYZV5m77vwtMpAFsPPT7dbPftYuJHjm0MNmY4t3iFVXlVuBS0pttnvuoUG2pcN2kZJ64823ALwznFXik9hVPonN3qUXXQSgfsE14Gbg7f3hi88DSLfbHXfdbXFJqRbApvJIpC4bNm2x/3vwMYqLGnceQeQsbYQk6XKLaHbBWPQYSCKjMQoinelAgjJt2jRn5aeAnOVo5QW0dS19dxRXFEnewljqcR+sO+vNEHD3vasHg/bwe3gwcFdyq0KhPDtJGH0aUyU3SoztsOuuudgqtpejb1cYVKdV0XvQwqzER6/4gAXbuuyOn97rmm0DFGilk4rtZz/5Hrgfu0S2lZE7BfkSeybWNxBEQsUAdHOPJ+ePOaiAu9/YOhxHmqF+oPu6+3da4y7g7gPo4QL30bCCHC0Pd42nbC0jS2QEDvQIRIB7BLgf6HtsVLc/Ui93HcyBsoTc6qQySk4NMdkh7YBjw0Ma4H6G22fcdUT9TLwPcvrA/SA2PtyFJtwO0gtF8ofaC3TS4gFpz2PSe9pn1vfOuPvT1T5o863h/JAofy/9kh2Hzd3/DQbuHmj35TKedEaAPRqA7aQ4AviyE3TNq5JY4EYCcJNzC9bnOIfwCoKZ0nLnW3z6dE4oF6kM2uUoJBKs04MffFQMcgsHSAF/HXi719bTOtpD0FGe077HCrwLhKIXF3iPxh6wp6sV9r3Lnn36cfTQxd7YIbF59OHHbPGiF0g6HWMbN212+vljTzjJSiaUWjMyqxbA+VYYvjn4c0vnvmrlKsvKHutSOuuR3ryKQ0wcjPuppy20Q2ZNQQLzAzvzfVfaqjWb7fbv/cCOPvJoQPw4+8hHrnASjhrAexAdfjlBPWX4yze0tNsJp5zmmj/T0lJt6ctL7fFHH7MLzv0AzOJO5DLP2ymnn2yXX3oBQP4pexyv816aY2Pjk5Hf4M4CAN9RuctWrhS73oO2vQFP+VrkPW0UKI3eZQK4e42p8kanqTQkuRozRpr/VueM4VYLBYP5rLl/H4Qz7uHr+feufvsM/FvJBlTA6X5T46xcaWJl9cnVS4lttVtuuMxaG9psfOkMNPckvnJvtLbW2txDZ9qq19fa+nVbraqmkVmXdiwvEwk6+hQWn+Vo4EngzZqMJWYAS8qgYVzpze5w8kmEFr0TUhm/CVSSlPBZq7f6cPT18Xp9VlbWsKUke9u+tusDTbkWDVdb/lbHPdTndRw+4y5v++GMjfYxGkSOQqZGw8M9kpo61KseWW+kIxAB7hHgPtJ76G19vTSNksuMVJM5c+bMUf+yEnBvq1zWJ4nxQY3vzb4b4+504f3a8nDgE671HMhS7jk5dW+MuxCpY9I9XB0C76FLFnKw8YqJ/uLBJVqGQJt/TAMLjtDm+rtn+zY8ELgLJvYz7v3aebG2cX3PCaoJ0GtmQoFGAZhmNYh2wb4KXNLWaK09OZaecyhBTXPQv4+DPc2ETMW1BG27WFcle/YinhZvrwZGAW41k0oSIlDinFl0TtomDHMMTHN7Y41tXLvCMlIT0EY34RiTiod5lf31T391DL3Y4DLCXeSZ/v5zz7M16zfYNuwS586f54KFGgHqXYDu0gkzSE/NxeFESaINbGOLnXrKEQQEJdnXv3GbfeCcjwAu4+zJp58nOAgdO5aT11xzNRr2MVaxYyuPtdjf//F3W7FqjdXgQnPoYYdbZnampQPcExOTkOKst0L5ztc32rq1b9onb/kkXuYxONT8Bja6ySqrm2Dh83G12WAnnHyiLX5pGe+RDTadXo5KklxrpXMnKEm9AQ5Ic8vFcPxauhkPsdF+Q7QPLJ1lZMi73GfU/fvQfzwc2Pv3us/S+3/7v/17yv+w6C8sY0IyB6o0Cg3NMnTimZ+f1mWfuuFyS0tMQw6Tj8/9MmvubAVg5diJxx6JI88iS0/Jt1rsNrsI2JowgeCmD7zPttODkJdfwj2TTaOzZlrQz9NArDtDkvxk+gIkt3o7F42f7BwFkIf7ufVeAO6a8dJ5Sms/HOCuwmPt2rUjtoJUIN9ouMupf8ovet/O+yuyr/feCESAewS4H1R3vaaM5ds7UoZo6tSpI7b/Gjxwksq0VS1zDZf6AvKBTTjjrtf0gdtBGvc9Afc+0O49yf/tGbjvTePuI+p+8N8HnfaqcR88tgK9alDdO+PeXxEMBu4CvwMYd86BfFOAtAfco51URv90lDfssbzaY10okRjyKKQzPcQxNXXADMcWWnLW4cgdjrCohFIkNUk0shKwhKuKpBYCfgF8xKNCvtli2wXAHVPsmjE9D3CleMaI1Yd572hrsPXLllh6ahJCnV5Y6wRA4VP2LFp3+aZvKduGS0mtzZk3zxKxn3wJKcmZ55xtK1estodJXj0RoHzWmR+wJ1m/nYbXFLZz6KzJlpUZjSQrFXY3jm2PBRhgUxibAusb6xxr4pX8iq+8gonikHr86je/thdeXEKza4Vd9KFLKF5iaJCtd7IVjfvpsPBrAe2FhWPsuus+Zq+8ttj+9vc/24Y3t6F5n+jkQ3XYXR5NouaTz7xAYuVaO4KU2HXr3rTtBDNJGhML26vm1LhQk6S2206R40KrJCdSE6muT6iXQY/5j4tN1HO+NMZfz9e5+8x6uFwm/P3h31P+eyIcuPtNytK4dwDaE5A/TS5OsCsuPMVKiydbdk6x3XvfQ/byay8zo1Bq55x1hv3yrt8T1lSCO08TnwXtpHGeameeeZqVM2sxcdaR1lIfDXAnKIrr6QoW6gL1OqTAro4UuGsslOCcnZ09IAF0bx+k+wLuW7ZscRrrXBJ297T4wF0SDIHL4TZv7uvD3WeIxXSP9PN0f79EdH4+cB+uxl1Aec2aNcPWxYcfqxp/1ZgqR5uRLrrPNHsQWSIjcKBH4D0L3PWhpekxRR1HloNnBMSyrMLubiSLPvDFuI+2s8xg4K5j9ACKpDK+9WO/3ttrTg3hcffbbyjtTy0crAneG3D33GjCm1/97Q1uJu2XynjH5B/PnptT/cZUvxDZY3Nqn+tM2D5DgH03qYwD7gB2GN9orBwd1+76ACR3B8K7dFR06rIJVKNikMY1GFWL7cJXHG12TLEl5aB5x3EmKjCWbWUA9hOstq7GWSxmog1PRwPujaznQuPGRf+xT9dwyXu/C5Y7KQEQXbHVNq5aTgppDhrzRovHqaa+rsH+iuZ8F4FKChzqoFG1A7ebM84+x7aSbJqek22by7a6RtWZh9AEidvkkpdfIhCqzaZMGE+cfYy9+sqzdsjMcTSMHofTC0FOwQQkNTia0FibApMu7/QpUydZMZ9BjU0Ndu/f/gpjjmMN9+bRxx5rrwPYJReSK0wtbO05Z7/fVlEsnHfeeTZ7zjT7x31/tq1bN3L9CFZq6wVA5iKl2UrQUhq2lGVIdt6www6fiwvOVtu2YycFiVhneWaL1Y7FPSfReXeraVIyKwEYH7iLFdZz4dHt/cUmbH2oaVXvRQFJPxUzfJamrzwMFQM+UPffE+HAXdtRk6yOQ7Ml40mkvfLi4+zw6flWMnYSRWOqPfHU8/bQ448gmymyc88+y37wvTtdQurWrWXOAejqq0639515pm3dVk1j8IlIgNKQNnkzNtEUdWLe5TufikXmSIF7OffALbfcYhdffDEFw7lv+VG0L+B+5ZVX2lFHHWUf//jH97gdP91U10PgcjiM9FsdmA+YlVY6mgXBW+03/PmRAPfRmH3V+CqIcTSAu0B7JDV1OFc/su7+jkAEuEeA+/7eO+/Y61asWDEiyy0VbcXFxaNetMlVxpfKaHD6NeB+0NJgy8WBwN1/Tbim3B/k/se8OHK3hNlB+oy7t43Q0w4QO8jqre6eCAPoslMPPe6aU0PNiOHHPlgisyfgLktBt1PtS7qLPkHOYLbd07oLSkfJSQR9O5yuk7eoYVXAPQrv714SOZ3uHdAVha7ZejWV3oQ0OwrJDICyN9cSMg615Ox5FpM4AZu/VOwamwDOHQ64J9Ks2Y3fubbpZj8oAFxdI7mMUlx1DPIZh2OPwpKxvbHW3nj1JdjyBFjybGYBom3JCy+iLX8cIIl9IqCvpaXNZhw626YKqLPtSrzC5YGj5NYMLBwVfNTYXA+bLQvEVgqOZjv2mDkkpo63xS+8RiMq2nH0+o3IAmrraq2NhtQrr7zCTjjxeOQ1TfbcC8/Z8y8swqp0us2D3f/jPX+2cePHs4dY53iTQzCTUlhPP+1UzqHT/nH/Pdba1uiSXHu6OZ9gNCCWhNZJMyhst9iWzduR7+RRaFRYOc4bvZy3nGq8OlJe8zRwZqRbc2Oza7j1QbiAlJhP/ch3XIBewFNgXuto7MQ0SxIgoKIiQO8ngXnfvzoc5Pv37+DZGv3tsfTePSJ/eaWxinGfQorqt7/6MWuv32AL5+PHbthAIntZt3kz6/bYhJISHHa2UPAl2NayzVa5Y7NNmZRt76O46QrGW3ZeKU45mtlo5xopH0DXX7M7BG7ljdzHfbjAXeMmkClXmcHuJ0MB7nqtSAa/YXi0PnjF4utaCbgPtyl0tI4hHLgPVyoz0n4n3X8C7ALuI118rX4kNXWkIxl5/VBGIAr7L9+Mdyjr/9usoy+bsYS4RBj3g++SjrQhSQBD087SNo7mIuDeXvUKmxxkmxjCtcPRuIeDaB9Ie4/tG7gPBudvB3CXjMbtxxUJ/faPobIgjNUPAXcx/fh6K8lSYU3Oa1vNgzo/pDICq4L0njq+C8BFCmd0F8CzQ1CbAB8aV7syLCVnrqUWLoDFLkHrTpAaTjOS5khyIa28gLscRvQFLSmN/u7oDAUQqRUWfXpcdBBXlyZb+sIzNnliMT7hTUg14i0WoHvXnXfZmpVrLSE2HotKtsHjp7zvfVYBaB8zrsS2bd8GuG2yBQuPJqRpA42gNTDCJbazfAvAvMbOOO0YmiZT7MUlr1uFgDuWhjW7amDIW62WbcgW8v0wtmLUO5HNfPNbX7OiMQV2ySWX2Q9+9CNXaKSkZCEPmWkbN2+zIxbMR5Zzui1ZsojwoRUUKDRf0mQ7lobLsk1bbc3a9TbjkLn20INPWnJKpsWhj29BU9/B+Te3djDT0OuKhCCe6EFkQu0Ab2nfGUDG1psdEvAQu6sf35Na4+cDcwFPNUnqOcnWfPZdwN4H51rHB/y6JwRcfVeacCDvAXc1KkuGFXSNqV30H0yaOM5uuvZc21W+3I5aeBxSoMmWnjWWgom5GK2DtWdGRgHb1d9sorMGedM/7biT3mcJ6N47e5DH0NmsrXdxz3RiF6k/oihuUvP2z1XGLzTETL8VcPelRn6Ru7/A3d+n77W+J+A+uCAazufZuwG467PY14WrWBzOjMJIHWV0nVRMjcb3QAS4D+fOi6w70hGIAPcI4z7Se+htf/1ImRYdsEDwaIRuhJ/89ic+OoBx9wH33lxl9mUH6UtT/O0PhXHfXcc+UC5zoBh3j2339iUteV8SLAfvadz9n0HA3UXvANIB724DXBNnEenSVz0uPipaLK8X0NQVRBMOK6sU1uaOAEH2ORaXNh0wNscCqZMBcko9RQ4D4JVXvIKZPIpZEI6/+lRDkk0oMZT9YfYdkJ0kjY/rVy9DAN9pWXyZJ5PO+cTDj9rDD/5T1uKuubW6rt5OOv00y6WpVEBeTPWqlWssJ78QG7gWJDJp2EROQBqzDvlGhZ1w/HybNWcG3ugvw4LvgKHGyQOGvram2sp3bLf3v/8Ddsnll9FcWgXAbrY//+l37DfOLr3kUvv5L3+NyU0sIHaaZWTl2Ra026edcoqNHz/Wrv3ENQD5dXjIx1hRYZrdgOa9A9eYQCAZx5tqW7V6o0tzrYNNb+vooijoZjagFYa+k8TReGYFYP6ZZaipJjyKsW/rUmBVvLvVXLgVLKQAqq/XFbjyQb3eN2qylIxGP75vuy+Z0W8xuH6ojg/i9TsclPmgVGm3mg6Ro0wgBOCnTC6x737jRqvduRLnnomWSn9AQnIeRVeoj0HsviwtAe5xePj3tFfapvWrbM78EyxIARcdk4KdZ6I7F3xzcCCiP0K2P8xMDBe469yfffZZe/TRR93MQmlpqR1HH8Ftt91mF2HRGS6VUbrrn//8Z9u4caMbwyOPPNLOOussN65DZdy1v2XLlrl97sRpSAWR+nG0Lz+8Seu88MIL9jg2oSqeVGQpVO5sArg0GzLU5d0E3HVv6PyGCtxVDEnf/lauRfsaC43jaFlBaj8aTz/3YKjXILJeZAT2ZwQiwD0C3PfnvnlHX6MvQTWojlSXONrOMjsE3GlO9XQZ4Zp1/TFQ4+49L+21lt3tIIcL3PtcZfp08uGX6MBKZdRY2gfOh8y4C6p7ILzP791ZQmpWQVMUnv+8c+Thx1OqC3/DfAu/Afg6cWpp60m36MRSmlZnW1zqRB7PgE3Gt1uNqaG5RMkw6utrXTOugI0e14ioCbYLIK0HIHJt9bKnCf7pwU4wxRIBQ1s2bLR7kazsKNvhHElAs4QxJdulV33E1mxYDzg2XGfKkadMgW2vA1h2Io0pRRZTQYLqdppb0+2444+w1WvWc79WWkN9F+FA7VYP214HO38k2uaLAe7r2FaT3GgqtgPAGx0wfP0N5GAUNY4JhxFPTsu2s888yxYtesa+e/ttaO47kY+02LSp+QD6hZbgfNfT0dqvtI1btrnXJuOSEwD4dQGKBZBzkM5UV+20zvYmG1uISw/yi23bK23lm5XMdiQ4llzsp4C5gLanPcflJSSX8X/rfSfAJCDre7oLBOlvLXpeoN5n6vX44EAx35kmgLm8dPe6Ri49l2s9eVKJ3f3jz9vWN19wwD0hJQ/5ywS2zzXvDFIYJHBO3gxBAnagTdUbbdOGNXb4wtOsO4aZl0CiJTM70kGhoqKlB7vQKEA++N2SKLKUqjvU5ZFHHrEf//jHDrALQPssr3oDrr766j7gLpB98803OxA9Z84ckl+rnTXomejuryFQSzMUQ5HKlJWV2ac//WmXMzF58mTT3wLy8tjX9jWOOqaf/vSnbj8FzLZUkTeg/X/mM58ZMnvsS1R0/XS93impjM+47w9w9/MGhnotB6+nfY+Wo4y2LWmZLxfb32OKvC4yAkMZgfcscNcbTF/iByKIZygDH1ln/0dgNJxlDkSD6o5/XeMY93CpjAPgIdi5p+RUZ6YSWvoZc685Nbyh760Y93Af93CNuw9evULhwGjco8SC+wVDSODiTqlPOjOIcXeNomE2kSEI7zH2klyEGkvFyKMZV2Eg6Yt08WJme3jvxuDEEo00JtiLpKMDpj1uLGzqoTDwMO/ROazPdkDWAfYTRCdfW7tL4hi04tleM6XrhpWmXiAOkI9Upaej2srWvOEY+2zpv2lSfeKRR23RM8/B3rZbRnau1cGMX3zZZdYI215d22zby3dZIgC5uwtUyFKQl0tD6S5sCd+E5W0EuJ3krCN37QoC3oJoz9dbJZaSO9CjT0Nb+7Vvfdvqkeo8/MiDtn3rJtxoUuxwPOI3b9nKsSVabX0Dzbb5NmnqYbbwiCPse7d/x158cTHnh+yD8KiCvFjLz4mx2SSxblxfg4SmwtZu3Gx1BDnF4qjSiSRGIUupNMROmTTZ7aNixzY7dOZ4O/nE47CN3Govr9qOfSKyGsCl5D6+bl33nxhfPy1V5yfwrse0jidBouJh8d1lfPcZ/faTVlUA+NpuvyDtd5fxXWwA72ok5XKXjh9jP7v907ZuxRN20kknuxmBtMxxyGKyYeU9q9LkVIKrVFB0NllLzRYY9zU2/bBjLAAz343DTixFgPokuNQueAllloHxLTYv391HQ1k0Hh/+8IftWJqFP/nJT/ad85/+9Cf7zW9+Y9dff70D7hqHr3zlKw5kf/Ob33SmBzrn+++/337/+9/bD3/4Q6dRHwpw13GpOJCnvqQxKqS0bRUCd9xxh5vN0LHou+uLX/xi32noWFU0DNUdRses1+hzZjhM91DGbTjr7C9w13eAGPfh2muGH9toNqZqu5I0jWQGYDjjFln3vT0CEeAOsxFZDr4ReO2110bEEh2IBlUPuCuAaSCD7pxNFMIkP5UQNe7pwT3W3Vv0GgFg7y/fhs+/Mm8N3PVa14HZt00PJHnb1jIYuAvshzvL6E85jzjZS1hDq8+m92/DOyofrCuZ1Onc3a78fXrPez9eQ6gW7/wli/FYTy+xNeQsw7HHwC7Lts+5gOh12jbj0glgF6oLB4r+MfQA9lu7Eq0XrXt60XyLSZqK9ht7N21L+1cRRMAP8BxLRlhsvMvdWHMM4CuXRppAIdDbVmVvLH3ecgHtiXGxaN9brWxzmf3irp873Xt8YjK2lB14yafb+y863x5/arGV4WIybfpMQFka1pGbALZtVoyUprm+CgBfjqvMQsBUvG3aVI2/e721B1tg82OsCtvHjNR0u/m/Pw1DvpkE1tfspz/7pR0yY4JdfNFZOM20UXAk2piiYjTeJVY0bqJr4v3zPffYs888jUSi1SZMGs8237QPfuB4m3f4bPvtrx+yts54Kyuvsh07q60dJxw53ahwFHCewGxAXc1O24wefvb0LLv6ig/jC7/R7v7TvywxrQAZTRJj0eUY2BYsK50DDYVTFPevCif9NNGkK9lQAhacQQZPDa9ROMJ4117zIjLVBDIDsFUQ6QZU8JEA6GCPdwHwbk1b8HyMc35Ru28PDj959t3/+YStWPqQXXrZJbjDGE48xRRsyRRsiZYUn2gNjE86jcio/EnBXWUNpKpOmDrXupALKVU3ikKqB3lMDMcpyZSb25F/fU7BkBl3AUOx3ALOR1A0+Yt6bMRuX3HFFQ64CwCLVdc61157bd96AqXnnHOOW/cwirGhAne/CBIIVAHw29/+FrnV83b33Xc7kP3973/fnnmSQfs6AAAgAElEQVTmGfv85z/vWPfBMqS+A9jHP8KBu7Tl79SiMZKsSu9rndtQF8klVeCMBLhrbA899NAhFztvdWwR4P5WIxR5frRGIALcI8B9tO6lt3U7I21QFXBXk91oNCb5J743VxnZ0XmmKwMlNCG044CswL3ApHS+IczcB6r97Qv8ykbQYaRwKp2/fVmJgLOnqfdAswduvS0MSF0NPe7WcTKe/sunAKTwxd9X+IyAt71+CU54QRJ+vG4dMejC6qEEVe/YJJEJd7xBby5wJYmL07lLI6N9ALrFlbvjlCYeSYjkNW6D0q1j+cc/u2l07Qym438+DiZ6pln6BGuLSrXWDvmXJwJKkw0VjGtc1XH0ansA9y6aVbXPKFjpQHS7tdbutA2vLyPwKNvNk3TiIHPP7/5oK7BXTE8BKAJqa7Cd/OAlF9q2yjr75z+ftnlz5iJZmWC7GqtooEQ+QiBUY22NzZoxxZrqm2mAL7GFx55iv/vtH+y+h++zo46dZ3W7dtkpx51kC+YfDvjegVxmk333e7fbJMD4ZZedh387Ovm6GIsBTB8+73CbP28u2unN9srSpVZdud2lnWZmMSvQVGmTJucC4Gbar37xAGC22DbjJLOjoprx6AUwd9AU28l6LVZEQdHR2QgzWG2zpubaRy491xY9/Zw99OQ6MHYOYy02m0ZUUlsZDGelGODemDaxxHZggegKAbYZT7NunMbQAXtmQRhT/TsGSrunt40xY9xw0IkCvKtoapOPOmMpEN1KQaDt6nHPTcaTTKk5VeC9vaPVxgHcv3rrFVa99WU794Nn8nrZhGbSB4B+nusYG5MAYEtxfQpskuJqtcXFBqxg7DRukSSKlx7YZ+Q6zJLII18zNG52hf+ScouHnJz60ksv2be+9S379re/bdNIpPWX7STnSs7i20EKsF111VXuaYHz8EXrCsxL/jQU4C7Ji7Tr+nzzmzb1mN5fPnBXmNPvfvc7e/LJJ/H1L3R2kscff7yV4LYzVI34uwW476+X/Gg0po6Wo4x/vSPAfcCtH/njAI5ABLhHgPsBvL0O3Kbl7KCfwfZqw9mjvrzEhI3WMphx7wO3IWC8Z+Du7d13h3gr4C4YOxg0hzPig58LB+Ve8dB/tt7fIfDts6YC5CElwWCmPdzBIhwg+LMB4fv2/x2+Xr9NoBh2L7nTe17suvdbmmf3t2BWX8XhN60ij6H51AF3gT4dM82rPTjDiKvtwiu9pwdwHZ1nMekTrStxDA2asLUZyGhScxkKAX+vSOkB9KmRVsBRqh1prPFUsXZA7cblS60wWy41Blgk5AX/9L/84R6kNIDWpGR09d122FFzLY2m0b/d+4DNRIs8b+5sK51cbLmF+barpgoHkyCe8GjogwFSTcdaYfEEW7FiuT3x7CMUGR2A73I7/YQT7ZDpU5yH+c9/9Vt7iobEwsI8O+WkI3GfacaKMhUZUK99EHa/tGSc/eynP7dlAPdgdxt69UzkF4no0bE/zI13gP83v3yAhusjrRYZQTOAPTE5FS08dohitTnRhsYGtOeN1tZeY4U5AbvuYxfautWr7I5fLmJGAyAc1PF6NpouTZUxjaZAmEJDrAKH5OrSExPHjEGi8/3pQWguW0k1+cYi60hIoNU4Tom3cpKhuRiAr9mYTvT4Yu+7APgVMKXt+KsHWF+SqHG48zQ3tbpkUcmaxLjn56TZZ//rQjplt9gpJx9NIcDsR3cS50TyaSLA2B2cGmiZMaFhubJiM6A41UonzkYWFOecdOJx1FHyrpvpEpPPtdcFTc0bN2zgLvAebhm4Y8cO+9SnPrUbcD///PMdwz540WfUUDTuArG33nqrKZRJLL32qc+oP/zhD7Z48eI+4K7tiy0WU33ffffZPczCSDrzjW98w8aPHz+kj7N3E3BXU6f6Kgb3QeztREYrMXU0G1N1rOq9GkyoDOliRFaKjMAwR+A9DdxlCVhK01FkOfhGYDTCNwQMxbiPVhBT+b8+FmpO7beD9BltTwqzJ8bdG/uhAnfJFrT4IHgwaO8HwyFQHMamDxW4i83tl7l4AHpPHu/+vvYlpdkbcPeaUn3GPlSOuP2EHGYc6x4G7J0ESOALxh22vldONALgQPaeKFI9eUoNmd1B/Ma74q07kG1J2ZMsKWsGyDyXtWhihY3VIqlMQEmq/CdA6TnOAO4A0L24ywRo3lyEveCkieOdprimusbuuuMuJBk7Ae4pNKiSsgqrXjR+HAC9246FEU9Jws0mzpsFkCw/JSkRuUuLZRESlJRZhKQk2vmm3/mLn3K8HbDLPYD2iTapZKxVVlXa5m07rZ4goQAuKempsbZta6XtrOy0w+YfbdNnz7KK8p2kta6Cdd9k2/AuP+SQQ2zc2GISWx+FlT4NhrvN7vrpn2HVp1kFbjE7Kqs9LTdjmoa+PZN9p6amEAKVAVMfhxyox666/H22Y9sm+48b7kSOQtEDQFb5otkNFVJOow5AnEzokTziO2Dbo5H9iM2OloxDun4KggDrxtLoGw9wTyF8Sj2qlDgukTUmLsZj2JV/y7ZUbLfzugDXuYPfRx99rFVV1tiWTVvc/mTbmZebYZefv8Bie7bjzLPQ8gpKLS4pH0tLNRQnWrAjyL5xvaGoiuLax8R0cW7JWG+OYfxh2rG9DHCcAu2aQdBsgDeNFW0pw2Dc169fbzfccIOTpEjn7i9qjP/sZz/bJ5URM/6xj33MsfKf+9zndpPw6bz0eaXvm335uKu58TL6Jz7xiU+4plYtAqli/CXb8Rn3wZ/WYvVvvPFGU+Fw6aWXDunD/GAG7qORmDrajakadBWfkSUyAm/HCLxngbs+uKTtU+d+ZDn4RmC0GlTlFKEv1NFYfOC+G0B3gP3gBu6DGfbBBcJgGU04qPfHNpxxF3AP34YAptNG08ip0XKaebnL6N8h6Yx7XAjd/YQ01GLLNb4AYR2DUlmDsNxtnWLksy0jf5bFJPMejx2DLWAa4DPgvN1j2U8UgLIH8NgN2x4tyYcodrTwvW0N9vQj/7BDpk1AghFtrS3t9vgj/7Jnn3jOSXwy8/Nse3UloD5gxyw83ObNmMoreV1vu7XAHpZvQ3vL8XchFTn69A9Ydsk0WOFdVpBfYL/41e+tqrrccvKS7NQTF6CJb3Ff+Eteft3SuA+TkgHV2akuWRYPFPzLs0ho9VxDxhQU26aNW2hCXUdq6Bg+v1Jt6bKX7D+v/xjOI0vtZz95mCTXaej9u21nVa2THimUqlM/6FekB5YlZDDYZTOnJNmXP3cNcpNW++Stv7W6ZoqRbpp9NQQUMX7nRTT/nlg61nYADnGW5DkKFIoW2j49dhEW3nHzkqKwbgrH3waw7kW6pH6CKFkAUQgqmCrIcSl8ys1yuOZWc+fRipVlOz+u5wLJTGpKgt3wsbMsMYAMaCJZG2Mm4qpTbDV1SG5gzuMYV1lfxqKT6ewinIvAKx1TUkoOgD0JJx3YdmYDgvLyB7jHMUvggDvHmJQzdB93NeJ+6EMfcsz317/+9b5CUwBato8C9dK4axy+853vOFb8C1/4ggvQ8hddWzWNilUWKz64eTQ8gMkH7hdeeKFdfvnlbhOrV692TaiSdfjAfdOmTY5Z9+VpArLS2wu4S74zlOVgBu5qoNYYjETfPtqNqRHgPpS7LrLOaI1ABLhHgPto3Utv+3bebQ2qksoMDmAabcZdDZYhNDsA+IbbuQ0A0fvBuIt5HgzM9Xd4LPq+9O7+jTB4NmBAoqZkK2Gsuhhe57goxr1vaiAkl5Fu3xO8ux+B9165i8h1BrmEN8baq2utdY/3sv3OLppau9MIapppCTmzaV4dg+NIimP1uwlfUgCT5CxqggVJuibGIAFA1kUqaN1227J+pRUVZCNZ6aaJc4P97u7fATLbaZRMs21o1JNg2E/Hq70IrbnAdnn5VusEgO7asZNm1lgrpmn15AsuQ549BkvJMvTZiTDhdTjIPGDF43Ns+rQx1oWmu6O91x5/8kXsG3FK4e8U7A4Tk0nKlBc54DEVhl+Nn5KouEY+tOQJ6NA7aISNT4i28RMK3b7v/8dL6PsTcKlptaqaBnzmu1lHzaWoTkiAjQXUany6u5qQykTZLTdejP693r7+nYfwqE+EEQe4M44KLVIxpHHtZUZhfEkR28dGUo28+MNL2qMZA0lVnMe9mlA1/r0KRkpDFkLYkzbE/4IKDJOUCbmMPPi7keI4C0gl2wJ4c7JyKIwUTgWdrqAnCqXczDT77m03WnTXNoqTGM6p0PKLZrg01CgakeVZL4eeJIiXtvZmB9xTU5Pc8XVTmOVQ4Ega4yxE2YdmVnzgnpw7dOCuO0p+6WoGFfgWo64ZAxE+krOIHfd93CWF+epXv2pr1651s7haRwBTbLtAv0CmCIJ9AXetK7nLkiVL+sC/Cra5c+e64/CBu+Q0as6cMmWKk9K88cYbJAZnOoCvUMGhLAczcB+pvl3jcyByPCKM+1DuvMg6ozECEeAeAe6jcR+9I9tQA5eY95F4EOsLVeElo7H4dpAuMChMox0ewBQOiMP3OVSpzD6bU/ukJ74EReCpv/F0qFIZX+PuH5+v2wy39Bt8HsNj3IWo/ITVkOheuuoBwD1cKuNJld2YypWGZlIBM3m1BwXqAeJiwp2jjTJX+VtONXpRF1rrlu5US8icSWPiYRD1RWitY9GQVwOaW5BloIePTXaBRQH02t0EMMUBTFsA7ksWPWGHTC3FnxkNNkD4zh8hKSEpVSx2ZW2dnXT8kXbykXPslcXP2QnHHWUvv/ySvb50NUCe4oCjPfzEU+19l3/UAlkFVrljq9XDnJcQqLRu0zqY/3rAIL7pgNbo6BT70z2PwLjnWxt6kCQkJrEAxWYcXBLiEnBwQSPdVA/oYyahvQXAStZsLA2YCQGbv2CWbcJVpYc4qqSEbJpTswDXXa6RtL6xzcp31rhjr0aOItZfDXSNTd2Wnhxr//u1DzCiXfat2x+0yl34vQdh3RnfLuwzNXYKOOpAjjKmqIDAqAqYej2H9EUdBbDrgQCWm6FwKi88qdvSkOM0IUbXddE2ejSboUvG/0WrCZjHYpDwtCMvkbxGoVWtSIo0K6D2ZDWopqLd/9F3b7bO5g2WnZWK9WOB5Y2ZilQGph8JjFxluinKBNw5SgA/4nf2U4WXfk1di40rnQJDneq8953XfEgmo/sjDVAfPQwfd0kqFKgkqYoCnWT1qM8LMb7yUNff/iLwrvUE6sXWC0zLblhAXgXXnoC7ALjcVFJTU91mBP4ExPW4ZFqaEfQLhYULF7riefPmze6YZBGp952OQ+vp98HYnDocjbuvbx9J0JGKlgORnB0B7qPxLRrZxlBGIALcI8B9KPfJu3Idf8p0JA2qOjHphYfqf7yvgQjXuIevJwmAnGW8GCFft+393r2ZKWydEOsZ/hqnPPCbNsO2tTfGXaS2FykfkjSIlZYnuuTYfmqTthPWnBoNgN0TMA8H53vWrg90u/HAWj8AHwAqHHAPgXbtTJaNHm3eB9A9xt5bLyoUe+qaUp29pIC72HkvZbUXCUcU/t0B/ZYMB5bXad8FQNFbN3bQ/JYy0zIK59HMmgl7q/GQTSLWgVEJgFKNEXppJBetLc2WFBO0nVtX267yMtj0XOwbd9mv7vq1s4XsRiO/dt0Gu+mGaywpELTKbVssPy8Hq8Rme/n5pdZNs2U5SadzTjzRrv/aN603Pdt2blprNQQspWbl2xiaPVeueQUQXu0kEGlpY+x3f3gAVjYN0JrmipoK7CLjEsUudxAShdZcyaI0dMYAOntoou3sxCORM+sKtgH6EpyvfTfJotKkx8dLNpKILjwO8JiGN3w6+2GcXEgpjbHV+LxXbbITjjrUsmCq121qstrGJFJX22wzx72DfVejk6+vbQWYy4IzCjabvRJ+1EvoFUdjLZ0UzOopQP7SCxCSs0xSEvp3ZCpyspFjTwczGq5w1P2Hxl/XKYjrji6zCuYgUqUsCo1mZCRqghUjH6RwSmE7P7rtZqurXGkzpk+yuIQsegsKaaBVqJIAvqA4zjZo7XV1u5EbZaQnM/sSawlJ6TSyGmOQ6oUvcWxaX7e/LEbTCsYOC7iPxgefigcVTHsC7m+1fQFUSWgE3sX6j9ZysDLukgVJPjQSskbXIy8vz7nwjOYSAe6jOZqRbe1rBN6zwF2DIsAX7hYQuVUOrhEQ266p6ZGAbn0RaAp8NHTu/Yy7rxD2QLYPnocL3B2uDWFZH+QOF7g7qtoltPqWlCFo7DbuySEcVN6Lq4x/R/gNqnsD9P52wguR4QN3D7R7cph+0K5HZQCp5zAAdGDd+cA7Vh323THwAuxxnluNtPHSvgdgewHWPYDGdjzALWGCJWAVGUgqQRKSBLuuwkLAHzAOQy35RxCALF10rLVb2brXrQV7yKz0DEBsg91++x00RnbYbHTk1dVVlpOZ7KwLe7rarXR8iSXCnL7wzBJ76dklloTcZcLh8+ymr3/bojJzrK58A0XAFn3q0NRaYpt3bLL6pp0A9XRCoUrskcdeQH/ebZnpWVZf1wRID9i0WVMJTNpBY2oVtpWdFAxBa4LxD6AX1/M6/S72bTS0yiWnE215F/dzHH9H8RObiCQF9lygOAF2HnNzFEFdNKoGbGxBii08jPMo32Zl2+tszfommmEDziknPSvbjWl7K1Kbti40683WSLJrG+y7oV2XBr4N4N7a3AEgbbRGQGknMwGygIxjhqC1hX3CjMs1Bkjv2Gex347p5lhcAJYKMs4hi32JXVZxKeAezXHnZKbaN774cewgX7Xjjj2SY07HGagEa0/kT6ByzUB0dimUS2C8i2NsZPYhhn0n4rBTCHCXuw2zB6ygfQXYV5DGWvm6pxfgKkMB9HYuEeC+99HW2AyHcRdZo9mGkejbtc9Zs2aNOHl78FlFgPvb+a56b+/rPQ3cBQ70Bo4sB+8ISOc+1OnhPZ2lPsSVUhg+5b2/ozE4ObUfFHus93CAu2OUwhh3HzA7XnoYjLtrHAxtx5fK9DPnYex/GHAfrHHv27fz3t4zGx8O8PcG9vfNuHtSGd+/3YF35yTjFRwBN2MgZl0MuZoNNT4qirygJjWrek41nna+R9WSgCAuLzIV6Y1Otuh4GlRjxlpMyiTAeyGgN96B+gCSjS7Y4YAkToxVN0AzKY6woaoyW/vKYhuP//lGfNbv/PmvkCRMt7POPMNWLH/Nnnv2GRjjVEvk9TNmTqPRfZKteOUNe+qxZ7AnzLKM4lK79du3W1x+rjVVbrIt65ZzhDS3wvZFxQdg7VfZtu2VNn/h8UhLYL7XvQm72mw1VfU2kW1l52faq6++BjBudrIVXUsBFvmBi6mXol8BS90w15WVVWiqsaMDqCbESXRC8YEOvg0vc/mYx8Z61olx8TTjdtVaAc4yR8+fjia/kf7SWHvk0eW2aPE2jotxAthqHOWXrvswEB/kdUhYYOcz0jMtDXY7Ozsd95sMJ+dob212jH5lRa011nfYds5pZ0WV1dW3OFmRbBnF2stVRtdLP52cj/oaEhJTHKMs7buKjzjCqSSP+fKnr7TGyhX2/rPPhFNPtqTUYooHzrcdm0vGwNPQRwPYCVjqauUcO2H4uwmqmmAt7YB1wre8pF20+Kwn5rqbWZYMwqx0vd/OJQLcRw+4K512F/0l4f02w72WKuZmzqTvhffQaC4R4D6aoxnZ1r5GIALcI8D9oH6HjDSIyUFFwMloFHDbn/goyanLnDzDb8z0fntygT0B990Hv18qsyfGfbjAXfi1H+f7chkPsAdcceAdQTjjvi/g7oP48N/hQH2wnGZv8poBr3cMuQfcxdL6gDz8tTE+cIdVF7MuaY17PgTcUU7zt5j4UHiUC3JiPQCoklhjEwhnSsixjt5MSO+xFp8+GfCXCujFFR7mNxikWRVGW/KTGLYbi0NMbdk6e+rBv9rUcWPshSUv2vaKeisFuM9EWlVNM2hl5U6bzedHJYFHr7y6lIbCOchhqu2Bvz3imOnpC460L3/3BxaVnmKtjeVWQVBQL8BTRUXJ5Km4xdTa08++aMccexrOKSUuRbSjoxP7yTqaU5NsV0ONLXv5RRhs2GxmBMQYK7VUYDQzO8tpvOUWk4Bn+eo1q237NnINEjQjoZRZ7jZn3xKD9h2LRNjytvZWwIpkJq2Wix16fma85Wcn02ybbv/3z1ft0SfWc9jMPuhOFeDFWlEuPzHx3JPMXMgPvRc2W7qTOIB4N7IX6gEY/EQSTs9191lLU5eNGz/e6a27AOLSYe+q2WVrVq3FC347mvudAPpGzkeBTLEA/xTn/iJQLR936cgzM1Ls0zd+iI7a7fa+0091wL2jO5n1SMdVTwPHoesmK09ZuXbTq1BbW82sWbYVji3Bu59GV+6FGB2cdPOMmcZWMxYZhaUR4B66vtLk67PvnUxOHQ7jPhr+7bqvVfiOZvCe//kXAe4HNZQ4qA7+PQ3cdaXUaDQSqcVBdbX/DQ9WU6dq1hqJzl0AcDT83Lc9drXzcRdQ92UiDlz2NYjurnHf/ZJ44Npn3AcDZfm4D4dx3xNwF1MrPtsLvAkB+3B2f5CrjH8Mg/e7t+PYE1j3C5nw8+17/QDgHjqgPrlMSDbDecP9OqmMfNz1Wud8AvDocYmqNEqG5DMacrHwvQYrjX7dcFOJS8qEcQeoBwF6lmPxaRN5Lsc1W0ppoy5LATtJkXpxlYlBN91cucX++JPvWC0SF7HFEw453HbUNtnRx51A8ukOe+WVV+19+G3nIS/5y5//aOOK8y0VkPz3v/yD+zHdZh1xnN3w2S9YVFoSspIq27ZphcUiO2lCt55TCLidMN12bC5Hn56KbhwlDwA8FuvCbqwMxUBHwz4HkKXUksLaUFfvmlUlK5E/vGtm5EQVZhRHM+uaNeuwjCx3EhnpvrsAtwLESQRGpaQkA+p3OLlIYmI8TbI7kcok2NELptiY3ERn0bj09XJ7/KnN1sZ+u5ALudAkGnuNpl0FXKmY0/jHMOOh28OFVrEe2JtjbbFrPnqhrd/wpj3x+DJmBZR028NsRKYVFY9zs1n5OXnOxz4tPY31u20X3vh19XXMJjTRYE7DLxKfHmwqGwmJktPP2afPt5SENjt8zqE2phhJTy1XM0nprp7TjXoU2tH+Z6Lfl1Rpa9kWEmSn0eCb7YB7lBphXWIxJR33iEC+AlTfSeCuZtXhMsURjXv/J8Zo+bePdvBSBLj/GwKLd/kpRYB7BLi/y2/RfR/eaPi5i/UpxflBPssjWTzgvtQxj0MF7rvLfAaBe4etnRmiJ/8ONZb6x+m/fvfmVLH+YtQHMvgeix/aXp+15EBWPloJQnuQ5IQnp4YXFOENqOHBULsVHWESn/DnPE26z7h7lo4C5H2Nqe7kOR+XfCo7Qoe0WYdzE7PudO9oqsW6q8lVwTuOaQe4B9Jp8syxGBh3DL7dY91GEE4S4UmxeTR36jGKAo6tm+bFKLmgyFWludZaK8vsL3f9wBortiDhiAe4z7VuwP+02Yfa0peeJ3L+aTviyGPsRID8E48+ZFXlZTYPoHnf3x5Etxu0o0853a791K2WlJ+DZKTWyja8btZYzX5wa6HJc8KUw2H/U23njip1azp3EWeHKVd4gGY0Dac9HIsaUwWada27aAZ1ciDGq5t11DDajsF69a4ax6iX79hOQbEMhrobQkIWhOlOJrN69RqALuw8lpRy04nqrrFTTpjF8ZbamxtxTGH2Ye2GFo4DqQzrd2I12VTfSsNtB+40DYRDNVhTQwt6cjHvgHi1FcC4JycnUNQ042l+lS1+YbG99uoG9OXyclc4U4DzcAQ9IL+TogTnHsC09P+yjdSxJNKAm5ERb2nJiRQYcXbo7BmOxR83NhsP/SCNqw02d96JeN93WWJKrrVgBRnk/aqCpZVjKxxTCDDvsS2bN9nUaYe4IqYJ3/1YmoiDAHwVzXK8kWe8sssE3KPfRqmM3jMC32pOFdM7XIIhAtz7P5FHw79d/RbKbhmNnqbB3xURxn0k356R1w5nBCLAPQLch3O/vCvXHQ0/d4GmkdpCbnvsI9Za9bLTswtc6rdzQQmx5GLbPK27J0UQoBkc1hSuP/cG28HY0LgLrPbr0iUD6Afunha8DxAr/VT+2i6Gp//xwWy4jsPJZkLsu3PhcA44YV7uKhicFaN+98tt/JvBgWx3XjrvkPd6qBm2b50wBl3r+UflmHhXkYTO1kli/EZaD6B70hkVE5J5+Lp3bz9qeOwBcMu3PQpg7gKcKAQ69BigPTGtxKKwSZR0wms8RQkfn40kRI/lwMZnWCMWgh0A4LSMLAC8ygCaJ9GDN1eU2auLHrOn7/+LFeB+klVYbAnZhTQ4jrG/3Ps327xlu+XmZ9j44iKrraq2ChpJzz79DFvy/PPWgLPMUaeebNfcdIslZtPAGmyydSuWWAfhS2KAO/EbT2VbxZNnW2UNXuTOolDuK3jg4JbSJdlOLBIPjlnFl1j4IPqSWPTn8kHXcMlVJYCffQsyGElpkkgPbcFO8rvf/T7YOtrGYkXY1NRseQRGKe1z06Yy2H3kQ72dVr51lZ19xlFWmIcXekeDbSuvtxcXb2KcU2C20ZQTpJSMM00WAVD5vF5ssWQ8jdgVtuE1X7atzCp3ViHBacHqsJnk0IvR/C+2N9fA+kclMtwURBxjFyy/rpMAkzf+no2kdPcpWEcmxMdZe0uD06hL437+BafgpNNsC484xObOmcK2G23CxEOsTox7Yjb7Q2rkxiRAmitJtsxw6JTKd+6wo446gTFJcuBe7jsqxtTU6+55pxqKseR8mlOHYQc5Gh94At9KTo0A991HczhSmdHwbz8QwUv+Weka7+4SNhp3UGQbkREYOALvaeCuD3RV36PdpBK5yd7eERgNP3cd8UhtIbc+doVj3B3bDrAQAHZJnw6hS8Mr4O7JUzzgLncNH+iGePUQgN2z3VmIPY8XWOMAACAASURBVA/JuPcK3N3zoSZW7XpIwF0g2TsuV1z0pb16r/a1+t6/B7rm+Jp0PTcgZKmP2fcOIPw5l1Ia2q5/tzgZhAPu/v78IxdOU+CSN1PgtuNeLwbeY+udfEaBQMDuHkBxZxTMcVK+JaQUWxQ2i3IY6QGMq2SIgVXutlRY+UxUNIXW0hAEWAZc6JEcWKCknVtJsK3edr65wh6+51c2ZWwR4LbSlixfja1kuk0iLXXHzkoY3jhbOG+WvYhWfe3KjTZpXKnV4hFfg7xl7nEL7b8+9zmSU0txo6m3zWtfwymlzBJgfDvQXPcEEm3yrLmWTEDTNkBwLCBWLHZQbDkaFLh1NxnhbiFJPWDbnT8910iynhgAcCzAFazvtOw5+flWwXbuu/8hwpcIl6JxVNaMJchV2trb7AlmCGTRuKumwnYhA/rk9VfatrK1gOxeZCsdtuiZFVgx5pKQyhjxWBSuPPDFzmNdBUNiQjw+8SlWNKaAgiXXsjJyOYZeXG822gknHW1Pkiy7DuBeV0cIFS48nZyLZm9UvHZIo8+Y6m4MECylACbJfdLQqEsK1I3cpRc/9ssvv8i2bFhnZ5xxNDKZyTDn0Xjtj7OGeqRDaN1VoHSyLgp8d26JSansr8LWvbnWPnj+Ze4+kKQilpmLXq65dPgC7S6Iifsmdcz4t5Vx170cAe7+O3z330MF7hrD5cuXD1tqFL7HA+Xf7u9DsyraR2SJjMCBHoH3NHDXm0xWgBHgfqBvswO7/dHwc9eXvYC7mt32d9n62JWuOdVj2+Vo4jHu/uIekwGKpByAdo9xDwOnYf8+0MDdI7nDQblXQPge73sH7uGBTn0Uf4hxHz5wHwzew0H8ABmRs230ntWYOqBOA6gDZIBDOaHA5cJQyzEET+/4fIvDiSQ6TtaG8mkX29sG+JOzSQDgrKTUFEtMpym0C917T6IrBGJ0bXBBEQMchVtJU/lme+6hv9qqZS8BGAHUqZnWSwDQ1NkznZf7lrLNdtklF9imtZvtqUeft2YcYDJJVm1qbbI5C+farV/5kkXTaLp51TJCn2Dos4tg1JVS2mN1ze2WmjPGiifNsHJ84jUzI5VSFx7tCYDuVoBpF49pNsTJrzhvlSpiq3X1JN+R7aJccxRCVTx+vC1+cYkte205+nYPMCqVVKBbXuvtMPYqfiqraBDlWE4/7Rj07jsYCwKlqhrtkYdfQF9OgBOgOimF8YSZj0JjH0X1oFJJswFs1RV1KphiAwmWQpBTclKvXXnFh2zZ0ldgyKOcNr6FgCUpUuKQxXRRCOheVzNkQ30zWn3kN4CcGBJgA1Ql1cxWCMjH4p1/zccuspcWv2AXXHAGybLFFAgFJMZm0iPAdpEXiZWPYSZCLkK1dY1uu7E4AIl5HzN2ipPQ9DAgsQrn0jg5aZnHuEvnnlb09kplIsB935+mukcld9SM574sHkfD+ldFggKx8ilwD8QSAe4HYlQj29zTCESAewS4H/TvjNH6UB+pLWTZox8JAXcveMhLigzZGtLR56Qd6uwDDPkOM07+sQfwvrv2XZdpMOPuW0N6bKK3mf7H+mQxYbKXAftSYREG3vtBtDdDEK5z917n7d83bvFnCzwjGA9VD4Vx15bl9NK/v4EFjP/4gDGQ77eO1Y2jzpUmVTWWOj9wj5nuoJEyCNMeG08aavJ4forZFIA8pLHuxSkmKhTK1I4Gu6sbXTnAPSqmkDOjydFZLorLFViFrUWmUbttg937y5/YlrVvWG5ujhWVTrRdAO4J02fge15rDz3yTzvjlOOd28rrr6y0JlJK22ki1ZYmThtvX7v9f60JwPzAPb+BMe+wCy+9CqBJOBJabBUajWjGM/Ae167LSNyUB3scbLsKEoFfnbK2JfAej25bIFwPiHF3gB10HA3zHsNz2Tm59sBD/7Sq2lpntajX9sBQx6qBl/XVYNsltxi2FYgmnCjYCiCusQx6O6prW2zlik1IazoB1i3ITeopZvBj5x6J0/ZD4U+yzFRQlRyJZL/Z2d7Mvjvtissutvvve4DZBiWiYhEp20bkNnmAJPnbB2l2VTEiJ5z0tGxnw5+AA057a6ez92usr7Hamu126mlH278ef9wu+fBZWG8WW3HJFCZAmKFo1/5kA6n3jhZ85qWj5xw70Oy3IYmZPecoQCDFGfdEHHp634XHebkz2yW5TsZYrEBjZSf69i0jZdyXLFli+jn55JPtsMMOG5UDF2n19NNPOw/197///X0zgaOy8WFsRNemjftc73WB9z1/7vHeGAUbyAPl3+6fbgS4D+PCR1Yd0Qi8p4G7PlCnTJkyIpZ1RKMfefGojcBI/dx1IAJLsoXcX5ehskfFuKs5VQA9pEV2gDOky3ZuLZKioPBWY6UDzbsz7uHymcED5OQ1/SR+6ItO2/QLgH7du/clKHZ0L/ITd5zexvzGU/81ewLu0hZ759YP0B1Lrw2ESXz6vnz3IpXR+g50hsD+3gqX3b7EnU6GIkXaESQxMejaBSB71ajJc/DUULx5lpQ2DgnMeNZFww64dywxdo9w2eyUxlPAezf+5u04k8QmFiE3GQ/QzXX69y7AtdaXJWQvWu768i320pP/tMfQuaehyT5k7jybPf9Ia2rvtUeeeNYWL15iJeMKbQr2jm8sX0mD6k5LQ1KChboVFhXYZ7/8ZWQwu+xb3/iGJaNBv+pj17IvzbzEWFbeGI49FqZ8oqXlFdiWN9c4qUwcTanSy2qJFuAE9GqQE2DYBUA1LmpS7QbtR6Mll8QnMTkVBrreHnj4IfksujFJxKVGuvgoZhs6WrFIBOxKQqOaSbKV7OwUyejR/Ccia1EfgdhxJF2A9PrGXTSEVlhVVRWymjrnAtPBrFQMDjOSzyTCpKcmp7MrQo1S45G4XGy/+tVvrBU7SIMZb2ioZ5vtDrTruFua6zQt4Nh8NWjq/o9l5+pHSAHMF+TKHz5gl1x6ga18fYUdOqeEY2uzMUXTmR3oYOZAgB0veqWh8j51Ka5utgW/ebbTCQCcOn0eILAT+Q4zXho77hNp3X2ZjIBbetHEg0oqU0sR9tnPftax0V/mXpIjymgsAu7/+7//i+f+dvvhD3+43595Iz2WoQB33wZSv/d30flqZn2kfUz72n8EuO/v1Ym8brgjEAHuEeA+3HvmXbn+pk2b0LrWjUgDOVK5TNljl1lrRUjjLrmMY4ZhhSXzcNoUT2biAXe/yXPPzPPemCdfF+8uQpiFoyfL8S7Nbsz7PoC7gKCAjQ/cBeQl2Xg7gLt3rHs//4FjEJoFcLME3rgGfDcaJWNi+9gdg91eElKUdHTMcQUwrjRJyvcbpxg8Ht1MR6/kH/iYG3pqBfZEx+TC0E9Az10Ew6yCwmsG7QEYK9ins7HOtq1dbsuXPGO5WWji8R1f+WaZvbml1la9udH5g/ewbXphXe0ylkbO1tpKG0fTahYhRf9506dtW02rffJTX3Fe8V/64mfQbOcgKSGFFNCNisRmHDLbscBpaakcK04qLY1YO+50AFea9g6KDEk+4lhH11lyEe1NzinRaP/lCx+fkGybsEVduXaNNaFJV/OvpDTdSEfkex6jMQL4SGveymMKZ4qLRW+ug3bbEKvd5SQnCjXq4Nzlg657GP6a5wg4AvS3tjVhSVnuNPyNuMx0YZ0ZC3j/4Hln2T/+fh+FgmaamBngWOUg00PRoACmuppqdxe20eDq7jmKKM0+yb+9CUtIyXCSk6PsPz7+Yfvn/z1s137ifBJqsczMnWq7qjpg5Fs5V5p6Ad/eSEc7q8vGxnrGA1DP/TCVfgFHyLOjHs5VsxO6WwT4BNp1P+WMn/GuZNz12fOlL33Jrr76aiff9Jcnn3zS/vnPf9rn6JVQo/CeJXT795H8rW99ywH3H/zgB8N2u9m/Pe7+qqEAd82oqo9pJOeu/ajoKSkpGa1D3207ChJz8qzIEhmBAzwC72ngrg9LVeAj0TUf4OsT2fwQR2C05DIj0UBuBbi34SrjsdJiMNU0SWCQ9NgObPrMuxhyH7j7YLufeQ8HtLuffn/zk1NDhCQRvluNJ28J36Yg3Ogw7n7R4HKbQmy9fiOeCBUM4SC8v5Dwz6F/JmGgq8zeAHw4cNc+ZduoPekLPMZ5tru/nBd7MJqApaRii0snYCcRJjsqBdAIuNfGBdoRptCe6gBjb08Tj7cAZNWEmgp+LqWBtQRNt6cX7wE8SxMf7Gy1YDthQQ3Vtua1F62zpckysvLtoceft78+sBhpSoYLE+rGf7wTMB0FsCzMzrFemlrz05GJ5GXadTd9CuOaAvv4DbfSOFpu/33jx+3EE47zEkORpHRTWOST3Pvss4vsOB4v4N+VFeU4pmx1TLUCt4JsP6SCIrk01VatWu2aV2fOmu3O3znr8LsJgNMJwG8DpFbV1NlymOs2mPY4isiczAwni3BNnUhMVCg0NNSSUprlgWAabtUrIqeXXgrLNtxi4sWUo5GXJKa7I+hcUboB4fH4y3ewj6SkFFdUtLU1WH5hrr2+/HVmGlLQsZOYCshvx56yuamR7dKsSwiTHHDUQOyKV/TtCoqKQSffWNfknG4KC1Ps6o9cYj/+0c/t+uvOtVNPWmDFhbNg66MA/hw762jRTIMKHwExWV2203gr28nswiInwVIPgAovMe8KrJK2Xj+dzD5MPuxoipb9S8xUcasCYF9abO/4GN/QzIj/t2ZQ0uh9CH+tD/K0rlx/xKyLVT/00EP73vYKsFIoVR5pu5oJDAevvtWkHt9bob+vj899AffwY9vbNnSevu3tED+md1ttKMB9x44dVlFRMSJSRoy7sjoOhA2k+4jh3mjlvSY5VmSJjMCBHoH3NHDXm2zSpEkH7M18oC9eZPsDR2A05DL6Yt3f6VS5yrRWLgmBdl/TLuYd3YTsCuU04xxnhJUkaRkIeMPPZu/skgfcw6UtTu3Sp5MPl8q4NQFe4V7uA6U5e5araHu7a9z94/WBuwPiKgvU0OkOYSB7Pvj+DAfukotoGSrjHkDHruZCkc0x0mirP1HsM+PaSaJmT3S+xadOcMA9KjaLxxlz0jVRdwtKOdAOnGM4OmCgSYy0BmQprYA85CcxRQB35DKBHNhu1uU0nKsL2ukugHt7Y4Xt3LzGGqoqLJUgp9Ubyu3Hv/gLAUM5gOFGApForqOpuRH/cJlKTCjKs86mWvbbaV/82hdt6uFH2PU3f85efOF1+8JNV9kZpIFmEUjUCuiV1CUJpv3lZa/YRD6Lxk+aYvXMHG3bts26+XzqQSaDGsSx13KWSUtLtscffwLgn2BTpk5z+8vKyUYGkIQshWKFY49HehIdk4Bl5X3YKDIL5cTukqbEIV9BHoQ0RrMLdQQvielWo282ILgVG8VUtt9JY24Hzi0JrNfMuTngDjJOxHddzLlsItthztPSM7FnbEOvH+N+VDhkZBBq1akZHDWD4t1DIRAXF4MV5SbY3QqOp8EaGmudFKcNfbwFY50cR+40s2aW2oc+dL798Hs/so9ccZZdRINqIYx7U0MXwJtZB4ouseit6OKl8U9KSnTyhx5OJh5JTrcGikXNqb08r3srlkJBn/NeIYHDzsz5wwLuV111lV155ZUu+Oqvf/2rK37Gjh1r//Vf/2WzZ8/uu3+l0/773/9ujzzyiNPsC0wfffTRdt1117lkUgF3Hc9XvvIV+853vmO//e1v3fpi12+88Ub7BlIq6bi9YiTW/RYT/vLLL2Pv+V0nZ1EarT4XtK8HHnjA/va3vzl/eO3r1FNPtZtvvtk996lPfcquv/56mz59et9bUMD3tttusw9/+MM2f/589/hg4K6i5Nlnn3Xb1bHoM0afhdqe+n/c2HIfPfHEE/b73//epeLqeEpLS+2jH/2ozZ07d9hfSdqejln70jgNLkBGQybjH7fO5UAZUUSA+7AvfeQFIxiBCHCPAPcR3D7vrpeOhi3kSOQyGx9E444dZEBWerCJLkEVkCmpjHNBUUBQHxs/WNLigdihgF8fuPt2kM4icIDuPQTYHZAW4z56wN1j+Qcea6jPdI9APPwOGQlwj1YDqpP0hDT2jK1AajcseW8gm4Cl8RafgmMIFpBQ7w7QytnRKyzEtItx1w9guQfZRW+da86UB3wAP/eomGLk8CW4nci2M97pw9s7GgHuaLO7G61szeuA9w02ZcI0W7Z8rd32oz9YekaqZQqwA8oOIXiptrnFVq/bbFkwq8HOJrTZTfaZL9xgRxx3nH3ui/9jL7+43D59w5U0XU4lTCjNUlgviVTTVNJEK9GQJ6amWylgvAqXlY3rN7gCRU2W8pZXelAM4F3/XrToORjYXMfgyltdgUlqPE0GuHu67zg7ZPZc+8eDj+JvXulY5w7AUW5ePutxfkhsNFMgyY1kNLJN9JpZo5D3ZCGHaeEelmRKFprej0C8GOy2FjznuZ/EpicmYOWIlj2Zc+gG7GsbWVk5MOQdjnVWoTVhQgk+7KXsIwq5w0bnJiM5Unu79hFlVTuVfFyGLeVGXptkp558vP3217/HpeYD9p/XXWXxyJ+2kC6r92WAYtcLqYrlmnnH5zkzxbjG166AJGiKdJUzkM5LwVr4CEkb7aRMHF8JUhnGZ6jLGWec4UC0QJ8Ar4CqmjpXrFjhQLjfLCoQ+7Of/cz1yMi1RCzxL3/5SzvllFMcyPf1zyoCTjvtNCwwa932FPqmQkBymPvvv5/C5UPO+UQAU8D/ueees69+9av2m9/8xq2n/QvE63E1lQpQ+64sp59+uvv3Oeec40C6D9B1rgLi1157rZPcHHPMMXsE7mKMf/rTnzLzQb5AcbEbc784UKGhY3rppZecNv68886z8ePHO9Ct5Grta38aZ33AKwAv4D6YsNAxrF69ekQymQNtA+l/HmssNDsSWSIjcKBHIALcI8D9QN9jb9v2R8MWciSWYUvuvtCC9SssMzsJxlauH9Lleo4gvi7bWRmGQorCAbAPaocH3OUmEwL7vpaC0d5dKuPpLsMLg8F/D2wQ1cq7M+4e0+4VBf7r3V++ZCd0pfd2DiMB7qLYtWuP5QeUcSxB7CCDUakWiC8C9E7C9bGQwcbOk3WcH7xAnQPuOkbZQSI56RHjjvwjSlaCLYBSjZ/82/PxVS+Fbc4AlqKNd42QrbDHDdbVWm3VW9bZ1tUrbAxNpItfes0eeW6ZLVhwlBWPKbLXly21BmQ0PTCf2yth6AEbhQXZMPZtduHF59nxJ59k3/jm7bbi9TfsuAVzbfLUKTTFJlsFLG4muvlJkyfBgCNFycm3w48+Dia8wdYAVuJounQyJ84lhuusjKx4Glefeupf7vHxJXjU61z5EesqFroV4FZZUWUnnX6WPffiq7Z5W4UD6B6jyXkC8nsBuq2tHZbA7JLCoJRgWla2leIlgHNOrjW3tlgGgUs6D7HmYtVTeK3G0oVHwVyL1U5JTXPON0mpSZwLmnyYdenqxao70A8YS0RWE0+zbloq4UkkvGqWxPV78L5Q6uqhs+bAisfZyjfe4Li3WX5elr2y9DWbc/hUu/yyCwHoSbZ9WzmSH5h/gHt8XKylUvSoENb0i85NEvcg+wskyWHH80lyPQrODpKmZTXVyhWH88suOWRYGncBd83K/uhHP+oDj2Lfb7nlFseAiz3373ffvcYHcl//+tddr8L3v/99T6bEeFxyySVuewLfkiL5y+LFi+1rX/uaA8XhUhkx4ALud911l5N6qI/n4osvts9//vN24okn9u3bn4EbKnDX+gL3AvQ6Pv9Yws9Bx/bggw865v+Pf/yjO18x7c8TMPbtb3/bhXL55xr+eTCcD3znnoSMyWfcBwP30ZLJSNs+0mTstzovgXYVP5ElMgIHegTe08BdIE0sxoHydT3QFy+y/YEjoC+tDRs2jHhY9tdd5q+fOwvg/qqVTixAvkAjYQzSCSwIPd9r4Ulp3P1EVQ9w91lGhth23x1mb5pVB9QESsNAsljYvkfCGla9bSAZ4Mf/Yh0I0PfM8LuX7QG4S67hgfb+/Yc27PULunMcKJfZ8/4ENoculfHYYJCewKtodJpNgWkw7kytJxQAgnEgwf7RYtNAbEor8hpMXZOi9uNIWIF22GlCmEhW4jFZNqqJU9dGmucM644e67YV7EoGrGqWIohEhIaz1l226qVFtvalFywDVnv5qjXWiZZ73sKjrahwjK1fu9aeff5Zq2potCY2HYO3emE+zDVNpiecdLxd9pEr7f4HHrU///HPdtTcQ2Em57rgpAce/D8HjKdOm2xpJLPOnDPXjn3f2Va2eSthRo/D9GYBlgpdkqrkVTqHjPRkW/LC81hHbrIjFy7guVg82Ktcn47AdBvSnQrY3uNPOdOee2m5bd5RTQ+AXGiwcAT0J9LQ6cKvKFgUrNQLuM0DkG1FmiOpjRpeq3fVErSU4Y7NOb+AjFNh1Xth3mNhq1UciPWWBaXsGRMA4GXbtjBzoALIkPoQRIO0RiA7iLOMNPqxcanIaRIceO5EY5+WkeaaXwW+U9HXB2kUDiLPaaP5tbWp3QqKcvFyP9fJc1opJFoYy2g1F4ekPQLuSbDsAWRoTvOOzj2QGAo905VDz+4Dd527/77Kn6hG4H7A/FYfFgLuYrYlefEXvf/EXAuUC1D7oFfATUBT7Lr2+dBDD7l1fvKTnwwA7mLqfdbb3+begLuYda3/4x//2Mlq9LeYfclnxIoPXoYD3FV0bMGCNBy4q7jQOahAUMGj0KN77rnHAfaioiJbuXKlffGLX7TDDz/czSYo+0JBWiNZdMwaU93D4Z8XB4tMxj/3CHAfyV0Qee1wRiAC3CPAfTj3y7t+3XdSLvO7m8606g0vADqSbPyETMstgLkNKKJdFoSe9txj3AXg1aAaktCEmlb9Rq/BzHj4oLskVsCmnF/6WXqPUfWQs+/j7oPo0QPuMUoHCu07/Jh8qcy+GH0f1HtfzMMH7kG580h6pEAg5yKCRAYZRVzaROfZbrjDyCJSLiZqRo3Cp9wx70rQ1JgItPcA2mX3qKZUPR9A9e7qDFkGopGOzoUxHgdAzWQ1hf0wa9LdZG0NlbZ11Wv2wK9/aQ2V1TYRxrwbTXkFLhLz5h9hzfUNuKyQskpD6NLX38R5MmgpiTTGco2PPflYu+r6a23Vmk12602fsfF52ZYNSM8ZU+gAUioWkQWkkBYCwoonTrbjz/6AteMT/+Mf/9DqcW6RC0xGdq6NKeCnMM8mlI5jf3ivI9OZMvcwe/nxx9COb0Pikulqp24Yv22bNtqUWfPs5TfWWVV9u8wtAdlxVt+ExaSyBRiTeP6W0F2e8XFoxbvEoAOg63GKqcPlRQBOhVpKKi4zJLrGA+CDssDhYneSvpoBsJdDTGxsAlaUyUhyyikycp09pxpH6/GzT2Qf3YRJaeZAPutBjSfXr6mx1ckx1FgakF0jwDsBb/sECgvZSLYiOZKDyqWXXYoenU4BZDlNLXWAdjnFELIFyFdzchphWHo/yEO/iwIiGBBA93TYHuMumZjXzOw7J+VNmDVs4C5duCQu4cv3vvc9W7Zsmf3iF79w8p1XXnnF7rzzTieBkYRJjbxi5gVGBboFTn3G3Ze9hG9vqMBdchqx4GLL1bA6msC9vLzcseuSvqgYEaMu+Yf6E3zgrnOQTOjuu++2jRs3umO44IIL7Mwzz9zv5lEx7mL6NVbhjPtouMnoeLVd2T4f6EW9FDqXyBIZgQM9Au954C6NoL5EIsu/xwiMllxmf8KY/vb5i2z9sn+hoe22ouJkmzCZWPgckEcU06dRHWAmD1zryykgUAlrHC2nDce8C9D7rLy0zPojFDrkBOw+k+3z3QLuIawe0rL3XcEBTa9aT+Bd2xO7HHqR05GEM+79199p5sMYdw+Q67j3xLh7+mi31dBvB84HM+/+8/7jIVG+a3gVmywJhfQvjon39udtM3RcbnD0b6QRrNcbnWyBBKwfMybyu4DH0bWrKVFe8zSFuoZdMe3u2MXUUjyJaVciKj/yg9fuHJsv75ZegHo0jH00DYBRBDL1ZiCT6YFxb7GO+ip79ZnHbNH/3Wcx+KynE3SURGiS2iULisfZU08+Zynp2D/m5tszTy8BaHZaLsC2hQbVGbOn2w233mKNWC3efONNdsqCI3CX2am4T2tUMyeWkQLvY9lOfHKaLTjmRPTv6Xbvvfd6wBbwqwKvrQ15jxhwdNz6mTljis075igr27gZUNhqryPDEeAqLsizhl0VVjJpJscXb+s2brdd6NnjEil0cMtpbdMMkO4rzUxwGHi+dzMGWWitE5Dv7Kqpd/r+eoqRbgocad1TOD7JasS2C+i3wywnkQbbiPxD68prXox98dhiZDfxjFuQc6ywWEC1JC6yl0ygOFCBl8jvGhj9bLT03i0hu0YkNRQA0vPrGCX1EXC85uPXuEKtubGGQqrFJaamp6Q6SZDuuESceYLYSbqeY93byqZyybfMlCgpFzZf97IP3CWryS0dvlTmgx/8oH384x8f8AEpWcv69esdgBXoVHOmGPCbbrqpr5FTenE1zN9xxx2OhVfxIKmM9OJir8OXoQB39UY8+uijjgG//fbb9/i9JeB49tlnO8nNggUL+nahY1UTrCQ2Yvt1LNqG7hkVIdKvy9FGM5af+cxnbObMmX16/v/5n//pA+7hx/wG8iY12OrY/+M//sMB+L3NFO7t28XXuGsMxdyHv340QpcE3N8OmYzOTzMEkkRFlsgIHOgReE8Dd31YSPemZqDI8u8xAqPB0vgjoWng4YQx3XPr+bZtxYswix008nUR156InjkPQBcDTqMpkscUXiPQEQBlCLhL7OtsI0M+7P6UviehEcsMsGcdBdU4oOPAf+gnBK6dc4wDoOGPh87CsdReQeA/3+fbHkpz9QBU//UPDPCE98C9ALbH6g+ym3SSFG8mQUu41Cdc0uPtI6xQcF2FIcClx11RgPxF4+FvS4217hw1OwHmFtCGVe8G9ZEWAwAAIABJREFUpEfFAZ7TJ+CrTtGNDlrjo4AoOcjoNZIHCbB7khnp22X92O4Bex73R8ONvzNdlF5eDjMUAVFFMLhosrsYd2QeHTUVtuGVxfbsA3+3bBxgtsOktuBtXjJpslURevTishXITfLRnJfaG6+vdMG4WRmZVoXfedHYPEKYPmdRAOfPf/ZzNp3Pmk7AsxpF128ts+SMdO6PHMC+JCUBm3vEcZaSmWtvrFiJa0syrDbppjiqgGedDEYuN/EUhrPmTLe5C4+k+Egw6gR7+JF/ObeZWTMm04jaaHPmLrQiUkcfJSSqvllWigqgkUwFVpr7SraJMfi3y56xGc16EcelSyJph4iMxsYmdy3Frvte/2KSBaj1HtNjAimy15MT05ayLa7ptp7xkExEDbaefIewJhhpSZ10jTNZv7p6l3udfOV1T0jSkogcSPaXQUC3Gj3jkAD95w3XuUCqmqodnD8uNhQQzsuebQWZKtF9osZbvSV0fjEw9pI+CbCHL/qcdyw8P3kThg/cpTkXEPYX+XULoAvsSvsuWclll13mfNiPOuoot5rufTWlirGWVEav2RdwVzKqtOzSxYe7s4RLZcQaC1hr34O18P6xaezV/Copj5xm/EUNtXKR0TH6Mh1JZQTcJbtJRHZ0/vnnm4oUnYu//OlPf3KzCj7jPmBg+cN3sdEMiY5/uF7r4cA9nHEXCJYsZ6SLrvmBdJMJPz4dsy/7GelxR14fGYF9jcB7HrjrC6S0tDRyl/wbjcBoyWWkKR2O7+/vbznXdq5Z6txLXDBNHAxfXsAmAd4LCtWwKrmAmpcAGU4ug2WhwpmcVEag15e3ANUBVQIoCrPxgLsHzKOczjzk5S5Q6pZ+C0j3XIhxd0854O4DZg94O+DOf6HQVG81B+499C5JSrhWfZ/APXQEfa915+Xtb1/A3dUYIS97N7ngwLoKGT8B1tuwJEUC33KGobMSvTapoIEsAC+6dsKWLBp9LV75GnOlgXqe9WroVNqoHB40NvJxV+ImbDsg3s0cuELI/2F83QUQK53JNcqnSZXm0h409KzTQaBS5Zsr7V/3/cW6Yb4rYKXbsJucgDa9lxCjZW+sQQ8s3/A4fN87LSUh1ZJhgyt3bsdeMdE+T+hSFYzrY/96zM4+6URrAtxm4wrz6so1tqFss41BrteGX/qO8io78thTaHJNsGZY7bFj8y0d/XgVzjAq4LqRpqxftxKpSAOFQjbnn2Rjxk2yzNyx6Kkfw6bvKVs4fxYgt9XOfv8FNvOwI12666LFL1pDcwP6+HTPvhENvlxeHAhnv+nIHVLS0h0Ik22hpB8CcgLnWgRQZXEogC5g2IVFpRpa27GzTAWcC3AJ8Ov9oveeFgEY9Q5pG5LDdKOP1yIJiYCu2NXukCe6gLtcYiTfEXDfhZ98ckqSXfefn1CSkrViH9ndyWwJ/xZrHpD8SfIfGk5jeZ/ESgrj/tM9ovdOyBYS0ObfgwJw+nfWuGnDbk7Vcf/3f/+3axrVfS07xF//+tf2iU98ws4991x3PpLSnHUWFpYXXeQKhBdffNG5ysiRRsBdTLjG7tJLL90j4y7nFIFtaeq1De1Hnz2LFi3q07gLuOucffZf62scVZioiJo4caIbY1lY6nGx67KW1HVVgbF06VLXALs34H7NNde445X9owC4rqmaaFUs+MB9zZo1zv1F11zj7BcxKlhUUEgu8v/tvQm0XNd1nnkAYp5ngACIGQQnUIMlSpSsIbKybMqSLMuOncgR1bLl2F7y6qXETpzYcnenV7o7qwf36k6n23E7tpU4cVutdhzJsiVrskRRA0WJMwmCJEDMIOZ5Hnp/59b/cFGs9+qOVbeq9uUq1sN79557zj7n3vOfff7970984hPhne98Zwyi7XbQJ9QP0Eu56jt2TtklKCPf2EuaDO2kDfQz9/XDLVCnBUYauEuCavPmzXXa2MvusQWqoMswGQJe8mi6/8d/Yh73p7/T8k7DsbZkLaYus2jp9LDp9qXGAZ5t6heW/GeKpX23bf3Lxl+ebCAq6my0wLJUN24xEAhYk+c9eoWj1F/KNZ4FuLc85GmPfDtwvwHSk46KBJ0Iqm94ycf1uLf6Ni9wF2nnOjQeUYQSRnJqd4D7Q8UxWG5tNaKI7VosMM3uVWHGPAvMu2W+nZ+AboIWOSPqtmMX865fvWJ67ZQf5SDxxicTKkAy4dEkC4WkDLuveW+vXTf6xVXTIr+2woA7mUwto6hxyrc98lD42l/8WThtuuiLVqwOR89dDotXLg2vu++14dN/9lm7dprx2ueGRx9+zLjdM8MCA56GTCNP/BP/8FeMtnI9PPn0E+FNr703TDN5mKnTDJwbyPm+0Q0WmLdy986XTWN9Urj/7e8Oh06dD4stYPTMmePhyP5dtli4EJavuC1yvx955Nvh/e99twG1Y0aBOR7e/q4HbGcAhZD/xRIfnQz3ve5ek4WcHO593ZvDj/70h8PnP/el8Kd/9me2ELGkQEZFmWZ0F8bSZQvexMPN6m2W0Xzm2g4BdA7GfaLAYgoxkaYzOVGaMSBO8B2a63De6W/+zVhiAcDPUBJIHCWQvNDoQoxfFgLnyeZquwacC9ibYyAt2b1Jdmqmcp49b9CdDtsiAeD+K7/ySwbMJ4ULZ0/axxJh2e4D2zRTjfgOxYyy4bq3oj5i4qwkSUJyaGeJNsjjvmitAfeccpCot9Bu+OuUSf2ho+CZxkYAtj/4gz8In/3sZyPnm3NwBr3rXe+KIB3KTLILcSgAjjtRZQgE/b3f+71IhWHHgwUOXnUWAASnAv6ZpwDiJGuCosMiCXDPtchQfvKTn4z98vDDD8fzuWeSNOtK9MLjPSfJUztwhzJDH331q1+NtB7ee/QToJnFCH8XcP/iF78Y68l9GSMsWuh3pCZRvWGBx8LjbW97W/TAZzlQYqGO1EE7nINGk6GdPDvi62dpt5/jFihqgZEG7nHCsBdhOlFFUUP6dc2xACCDgKqyng8mfLxcWb0+f/JPfyrse8YypwIRDUTgAb7FwPsk4yQvXDzNJraFliVzjqlwoCeeJB1JuOwA91awacsLjDIJlIYYwBppMwkgiTrVaY96/G2bx11d0eKEa1FwA9AkKjNxW7sF/tPgPdLOx+6XeN8TD/oNdZqb75ny1mfwuCfkl4THngB3qENw3FttTPF2IpXCKnTZ7HT5+gzzyq0MM+etMT7zAp5eoF9MrURAKl73ydGOcN1NYs4CS6O3/iZVnURXn4DUGx+gHx536mO0m7DIvO63Gl3G6ByXDZgZUHv0618KD3/pL8wrbHQa86gfNHA90wJE12xaG77wla+H+XMXhGWmYf6YSTDOBfQYpeOaeaRRbfkHv/SRsNokHz//hc+F9SsWhc0b1ocnnnzKEkdNDi8YYF+3bkM4e+qMJWS6Hjbd/bpw/OI1K3ezAdj94cnvPGRNuGKa3j8SHnv8CfNOngnvf+BHwt59OwywXwxvfPMPR0/97//f/9Y8/dPDnXdsCsuWLjJu/RvD/OXrwvee3Ba++9gT4Znnt1nCoNcYYL8S5RrRZOe4xcDXQksGNcOANMGUvA/xmuJRZdzjAQVMAUgAqZK7O3b8SOTgK3smoIsPIJJER/yN8cXfl5mE5pGjx2yhkJyDh5Ug1jieWxx0CEuzjS8P+DlkVJl5liH24x//FePWWwIlo/6cssXTZZPXnGb2h2s/yYB77LMo/gMlirABozsZZYYy5GmP46flbS9KlcFL/uEPfzhmlgW8w2Xv9E7AbiQ6Aizz0cF9sQOAn4BPeZU7vTGxDeCXBYDUargWgEyZ6cyr9Am0IihMUFXSB+3HY8694dN34p5jJ3ZY6Gvdi/MZB/Q5C7ZOB+1kEcLCgHriKU8fKNXguc+akVyeamxKPRhDzzzzTOFg17Tde0WTiW9hsx1zj7LOdjSe/9ItUIEFRh6480LDW+HHcFlAdJm8wVJpKzChEP+QVS70T/7ZT4X9zz4SAQtb/iTFsdA7AykEVJqU38IpYePti4waMdcC9gCsqJ8AhkEf4o4nXuepRpcQcE/Sp7c45FHZ5dXHjXbezO+FPnAzcE8UaTjEq4//SNNjbNK/iSqTrC3GrhOuvoGvb5yfheOOkkvU+6Cp8M2tIBhA8pWqrbFaEbib19XoMJNNRWbOXCQbLcmSBV7GHWm7/ppptEclmVZbzfr2bwPuVy0zZ8yX2grOjQsV6Eck4AG4At71M2XxMdrNJEugdJ1kRQvDtUuzw+kjJywB09PmTf9qWLd+XThsIPszn/9qmGlcdNtSCU8/96JlVJ0VVhv95ZpN3DNtoTUNj7Rpu8Pj/rs/93fCj3zgJ8IPHv1WOPWKJasxr/jXv/aNcN485dtf3GGBqetMNWal3Xdm2HDX60xq0gAwfWALvnPHD4cd258PZ85fD1/6ytcMKC0Ma29dGO7asiFmHl22/FYDWkfC97/7nXDiyCsR2K5cszq8/k1vC68cOx8mz14YJlvQ6Xce+Z5lNj1nwHmOAS6ziAWEXjTgNccoFcvMwztrtnH3TZ2G7KpnLclSQoWYYgBscVw4JpKKkyLovmDSiydOGhC3hQIgDrAPcAQsSlkDEMa/I3BfusKUak6F+fNst8S89actGytSlBwAec6dZveaa1rx3Ae1nQWLFhgl5BcjcL9utLOTJ47YjoMF2baA+2RLksVB1lSAO0QZePEs0wTU9ZRQvzIedwJKH3zwwY7PXZZfyi7QWboB907lCbjj5aYtVR0ATHZZAN5pTfmqys9SDraRp1rAnf5H4SZPfFH7vSgXe7EL0KuDe4oS1at7+n1G0wIjD9x5ob/2ta8dzd4f4laLI1l2QgI047XJMol8+pM/FXY/9a0I3KdESoKBNyIHjSNwi0kPXjKd6rnzp1hyGZP+W7PYPLrHDZwZdzdysHFztzKcGqic0gLukeve8mLH7+gtfvUx3gIFL3ni1E848uK48z2WvIniWh7/+GMiOBOP6G2PwarjBKfGs24ErGYF7lejFz+5Fk79LS2t++SeibJM/CsZMm3n4fz1mWHmfEu0NGOJLYTMw2dUIoJRr026FENaY1ZU7AzFJwJ5U08xrztRnYlWO+Ua6Il68IAfs2P8t30i352VA1xpC2u1bKxXJxkQvWpA/NICA8/nw9Mm/ffK3h1hy913hO8/9Wz413/42XDE1gVXLDJyugHPqyitWBtWLZwd1pmyyyUD8IvNa3z50rnw+vvvCx/88EdsDFwJTzz812G61XHbc9vD3fe8Jjz1zPNhz25LPGQAfPb8peENb3l3WHPXveE52zE6aXSY6bZQu3T+Uvg3f/QfwgumILPJ5CAvnDwcfvonfiycPHbYZEfXhR0my/f0448Zv94WCrYoW7h8dbjvLX8rbH3DW40rfy08uW17+Pxf/qWp1SwIx06cNvA72+hby4wKZLQPqyfAbYNROw4fOWxgZ2Ec6wB0vOt4VHlH8ju8s0hkzjCVmPMm0QjXneeM6/GwcuzduzeCFwC5nr05ljDJGDAWXJp4oZWMaLadw/gi4HQSQAsvtXUfVBnkLT/68x8xCo1RY5CQtIXCcWsvwajTLYvr1KkmtWr9FSUfrX6MUbK3Qv1RgCQLVDjxaeC+eO2duTnuVQB3FiR43EUx6fAIj/srrsX2uraMMyJ9EwAzdaL/sFFV5eZpG+dSDzzVjBfG2TbLi0CbyxyMWTj/eWKUytwvvqtafH3PnlrWkn59NwuMPHDHQFmBWTdj+t+bYwG8VOgNlz14CaMuk2Xb949/431h5xPfDPPMWznFZPbwPsLrvWY61Xi+jThgwMoC+2ZeDxs2LTPQtSDMnmsykaYSQnIdgGiSaRWpPjSuCVBNgHpCWUioIWhXi76iCWO8diZyizd74UVzSUD2DS47ZcR/tzThb4B9AfgbnvWbqTJSm7mhGqP6pMGA6hw97nE1kQD+SQawYkBsXAC0FGoAZdGHzvdUo6WsMaxuoNK80YDuqLGOUowFmyaedmNuR+oRtAmjzZiyj6FpptOE9wzVJ4J1Fj8Adn5OwHuURuQ+FkA52Tzol+37WkCablm4eHpOOLr/XHj+yWfC2TNHw7rbN4TPWGKd2YtWht2HLobPfuHh6AU2F3JYtWBmuP3WxeHEQdM0N632a1dsUTHV6FY2fh60QMbrlvnzu1/9XJhiFKqD+w/YGmJ6lFMEyBJkeerMRQsofXP44Z/4oGlkvxhe3r3Tdl6MMmWLuIcsW+vLe/eZBvz8MMOCT29ftyqcMm/8CvOWnztnqjF2r1f27bRAwh0G1q+HH/3xnzS6zOvDviPHw11b7zXQvyN84a+/YomVlodDR07b8DJeuoHeKdbes6Y6s8j46DoAUPIezrOg1dOmZiMwD1UD3j6Ab6Vp0QPU4UTzAehD8+Bc9TsAHvvg3Z9hgJtxTPnRA97i0wPcSJhEMivGJFSNFStXhL//4Q/FRRnynUcOHbBF8Fl7Di2Rk3HcWYRBG4NeRb+z7mLxRgbVNE1GVByNvXkrLcOuPUdZDwIsUVuBt13m4F1QFLhjHyg6UGWqBNj0AR53+ohy8yrClLFH+loBd8YWdiIodSI6Ubf7RgqijQ2CpbPSHLuVmfXvPAMO3LNay88ragEH7g7ci46dxl8Hz50Jr8wkwKTCxJYlSPVTv/7jYf82C041y8xCIcG84xfNWwotAc8fXkUoMwRRzp0zxSgzs8LmOxaa8ohlmLxuOt2TLxkwNY8vgYSG4NMJmggsBBABPhPVdMk03pBiTDrkRnBe8s8kCU3yswC8wHras36jOwHR8fSbuObJuYls4w2gnlwlqk824A6V/WpLnjJi6gjcqTn0EHjRFiBpwZvXoWiY83zqjHnGa19tfzOVF1Y25kW/YrrsUSUG1ZzYakJqAf8EoZq3juypVi73ivYCuMfkVewg2AIoet4B7rCrE1nOmHXVgHYEf5Nn2vULzds+MxzYeTo8+q3vm/LKjLB09Yrw9IsvhWlzl4Z9r1wIv/v7f259ezbMNwrIG+7cEN7+unvCF//8P4UVi5fY7sC0cMSCWZcZJ/qX/9GvGYf9fPj8Z/49aaLCcvNkLzROPBrnp0+fNFrNWdNYvxQWLb8tvPsDHwyHjx4OTzz1hLV/clhpso7P7z5odbLkRgayr585FqZZ+68YkF1pZe8/sM9A3ZywwJIlvWje9++ZPOVdW19vwaunjTazNvysUT2eeubZsP/g4XDoqAWZmszlKUsSNdUWDUdN4eaKceVZbNLfZw14oNWOvGIMYJ05I9JdAHbRK8oixcYUMpHzTBozLjrMY46KCRlOjxw5Gj2oM+06gCHAn+cPj7tkJSkr8tDt71I9QXt9yaLFsQ4AXID7gw/+/ZjE6prtVB0xaU2CU+cacCc4lQVXzH3Afy2VJMa3koEB3kSP4bmJuROsHnNv3ZgLuMO3VrBumReesmriAMhLd6kTuNM+dlfwTJd5T5axjVRxWNDBnYe3X6YulAc/n6DZXh9JjIfFtrScH72+v99vNCww8sCdl3s/VuajMbz620qABtuuWWguE9U0qxbwp379fWHfc9+O27yzZ8+MYObi+YvmKbwck8xE76Ah1Bi4ah7SqdOvh42b5oW77lljNAbjA187ZRMW2/0E1wFmE2571Ko24B6zTBrsiyC1FTCaBK6mee9tHPjoyU7Jk6W87/K2JyD9BlhPhDnS3vUWaBe95SZg35JfbHm927fbO3ncAVd40uVxn6wssC3gfslA3GTAmckzAtBmzVsUpkyHisHugy18zNMOaIfkLmpOElnaAut2TmxCKyNtspiBcpOIRQq4J4G+AHeAPeAdfrstnLCZecMnXZ9rtJRZYfcLJ8Nff/5rpgy0MUyfNyssX78x/Mv/+d+Ezbe/Jvzpn37FwPXZ8JPveUfYuHJZmGYBqU898ogFpl42L/ot4cw5C6g0T+knTJpv5dp14X/9F/9NOLBnV3jjm+4LD1i2yaeefjw8+cT3w92bNtqEfynMNh741h+6z7Ti94Vdu18OJ89eN4rQrWH5htvNk25g3eQo//Iz/yG89vZNRqE5G17zQ28wVZv/LyZyesdb3xy++fBDRik5E3bt2h/O25j76Md+Mdx+5x3mvd8dpllQ7Usv7w+njS9/4sx5U+YxrXnoMXhybWxhywSIJxKCaQ8s3lCeJ7y+APQzpvRC3yoQlIRlgBWAF15cPPCAVQBU9MDbIkmAlX/zN3julHvWyuX+8+fOi2WQ4Gm5ZZN98CMfjsHGVywgF4/7FQPws40Hj8e9HbjThVKV0ZiTqgzfiSzlLSGvx72qNxjvBOxShCrD+4f+6JRdtEz9sItoOOQzKQOWy9SD9ok+hbOlbD1oE4ITWXZJy9S707WMa/rKgXvVlvXy0haYZNJR7fvoI2UhHjACWPrxkI+UofvUWPSR8YCU2QZmIsiSSfVT/+QD4eUnH0ooG4YDCUQDXJ41reyr5nK8ivyjARgS31wzkHnFXvJGjw7rNi4O6zcuMvBlkHyqcd5NcQYsHhkABG6aFzoBqABNuKgJCIk6763vGxNFlEYBnkaLTzJ6hjziY11wE/Bu8epb3vXowR77mTJu/D163MfI71KyKQjco6cdFgtqMkmSqOgdxztrv79svPPJUyxw0XjZ02fPt9ZYECmSj8ZdtwT3RrUB+rd2G1oa9yx2EgWZVt2MCgMoT7KnJt72+LKzn/FeR3uy8BkD9qiSENpqNjfwOmWSJRA6P8eUYnaG//xnXw73GVd94a3Lw55Dx8N/9c//xDS5fyz8zZe/aUHH08OvGhVm0iWToDTv+clDR8OLz24Pe3ftDqcN5M40rvvHfvUT4TVvfGN49NvfCqdNxhFZT+QStz3/bHhh29PhFaPFXDh3Ndxv93jj/W8xnrd5Hs3rfs3oQftPXAp33/cWo/FMs8yoS8P/8Fu/Yd79240rPyncaouBx559Oiy91ahXa1eFnbYbcPDgkfDIo9vCm996X/iZD/1cmGe89cnGlf/SVx6yhcTVsHPXwWjfKzauyFh76/JVkaIgz/Qs88SftXrT1wCRqJdu9oBnzZgmePUqtC6zIX8HkK4w+cpp0G5srEOXwXvKbhfAHMC5wK5T+dAXeKYA7mOUHAPk88ybDug5b8Gvq1avCr/wsY+ac99iQ0xV5pgF3l61nYGZph9P/Mhk5FLZlbL/oj5OEqIwFpzKr1BsYocoCaxNnqGFt91utiAgubdHWeBO/2AbFk5l3mXtraZc+o/g4rKAuahFBdwZL4ydvDsS6ftSFuMryw5p0fpOdB39TIyHA/c6rOtlygIjD9x50JD8c+A+nA9FFZrusky3TKqfMh333U89HEHoNePlokU91TzlFw2IQJW5ZB5TlFCmWXr36K00VZHrqGJMvhhuWzfLPKOLDICRvZPt+cSDmPA1E089QB6PO9x3JjeoOMkknk5alAbuIGOoMgLXrZZ08LqnPeM3U2WqB+7UAonHRL8ejnLi8Y/AHQlBvOPm8Z5iFJlps4xqYfaajKSfcdavh4uJEg9gfEyLPZYYKRxovsdjLKFTQpOJOvitnYn4Hb3xAPdYi/hvAPv1mMyJjKIGCCdZP12eF773je3hf/ud/xje+e63hHc98IDx2r8efudf/VX42IPvCU98/5GwcfP68LFf+Fg4dtASJdn75IwlaLp07lI4Y4Dou6b2cuTkifChj34k/O33fSAc3LMvHH7lQKSSnDmHNvq5cN702l969qlwYPe+sASlGgOkx48fDeds3Cy67Y4wZ+XGsHzj5rDYvNeL580OT/zNl8KJfbssS+tj4Yfue2NYbHJ/z2zfZovL5WHDuvVxh+cbD3837D98PLz2DW8M73n/+6x9U8Kn/98/t3bNsMXCy6aFP8cypqIXvyzMX7DIvPSn4gIXcA3wYVyxYwQQAnzjQQdY4TE+ae25bBr1/J1rInfbtOBba8X4O/4Ws6jaeVBtppsCDWUBFAGIfF+08/S9bMnSwEdBsatNGefnf+G/MO67eeZbcpBXbGFEnEfkuJsyUPSis4htAfcpU1n03SwHyZ/SICpvcGpVb0UWL5J0zAtMqb88uUg/Vgmwsb8WZHnrVZVtpI1PoqcbO2jFSqcsnCxZlcCK3WX8q8TXLytFXHW9vLzhssDIA3cmmX5tqw3XUGpma9jeRxqyrJeKcUICFLaUxzv+8Nd/Mhx64XEDKgYwzSM5hUQ7xplG2YVgShQwrlig6hRoCQY3rlwiuA7vuymgTDofVq+bbolzbjXuu3l6r1s2QUsixLWRusJigIA+85RONSArWbzoRTbEOxbUmYiRt6oIcE+CPuU5H6t7S/7x1cGpuL7Teu03B56maO8GnrRZl3j10wGzuk8nqkwEU3DvY71blJkW+KLESxa9OtNoHNPnmp66JUnCWz4FUH4VeyChmdB4rl9LFi1JwGlrZyEhyydedSs/ZkQ1myXZaRPbEBwbwfyYPn4C3C1E2BZNplgzOZEyDFb+pGsmzXh+bvjvfvt3DKDfHWZHCcgF4V/+T58Of/cn3xb27XwmrFm/IbzngfdaHSeHr37xS2H7s9vC2+7/4fDOd7zdwPUPwvcfeyzc+0OvDz/y4+81L/xeW7DBz78aAS5a/1cvnQ2v7NoVjuzbbzSag5aG3mQZTdrwpHnu3vKjHwgbX//WcNb6fp3tDF63cx/63H8K+1943hRvLthCb3lYZt7pOQtNYtSkEw8cOBgWL1oWlixbGY6fPh9WrlsXuez7zQv/1NPPWwDspbBj516jH80LFwwUr12/Ppw1ig7a62i8AwqhqkyxBeeM6TPCRQPeMwy4zzVPL55EABEg8or9fp5p1xO4etHKmTljlv2ebMGmyGNUJ6hi54wmFPnxeOLNg8/Bv+HQ03ZlmcR5sth2BZab0g2UiZO2EFi3fm0E7peNGnT5/Olw9vSJuMghwyr3wOOeLFwB78meCYu2JAYjOUSV4WeaIFN5AAAgAElEQVRRepauvzuXqkxVbzXaDUDGY54O3s1aPvYi8JHrqwbu2JwFQT+BO/KPO3fujAo3ZdRtstIas9o973mu5Z7XYn5+EQuMPMcdj8OmTZt6KhtVpKP8muIWALjjFSw74XWThvzj37DMqU9ZcGoLWMaNe/MAQnXhhQ5AkeJBJKFctVBKi6M08UjLAImSyfmwdt3s8Pr71hi1AJ71BbvmnAEowD00EegJ5oqH5mHAf7JxwGOG1ZgJlKBNu48VLFpAMgFGZWtgTDQgnnvqkwCbxJs+xgVunZd4wBMJSIHxhLoj73vSF1KdiRSaFI9e902CYROFh1fxjiE5xDJbijtQGSxpz8ULBKbODHPmW6Iao1tcuWoGwisfRdtZHICxWxlPW57zhCdBw1te+7HVBTdIeOxj7uCWJcbWNuxWxPLsY97cSMkxOlL0ykdvPPaeFx76+lPhyOFJ4ff/7d+E3/zkr4X/63f/z7DhtuVh06qV4d2WlfKyBXviCX7FEvB89Utfjoopv/Sr/2U4af+Gt8sC4ofefL8tSq6HMwZ2Db3HAM9LeJ0NkO41JY1Lpg+/29Rfdry8xxYH08NpC0x9/4d/PsxdvtbGw2JbNC4MRw/tC//Pv/t34Yv/+StsyVgWzDvCeyyT6sJ5cyKFhcBeqEZLDbjPnGVylGb/ufMXhUefeDqYnlHY9sKecOzkaXPAJzSr5aYfjz76qVMnbDE4w0wwNSZAYoGK4s1LBqbW3LbGOO1koZ2ccNINhM+3oFM04QmkltIJP0MJI5ibukw34A9lBvoMx3lbIEyzf88yjz5AlDFBeaKyKeETdInVq28ND37o79kQuhrOG5/+vGVOvWDqOdBp9Byft+BZW2olakvR087zkQTBpsdbWg5y4RqTg+wDVYaFA3MN7wB2d/M6EhT0yE5G2fdY+k2alprsF3CnDsq7UUY1BxtD+emldnunWYm5xpMwFZ+v/cruFnDg7sC9+ygZ8DMUpFp2wsPTSCDzeNrAf/wbHxzTcY8e4ShNh4Z7kqUSuce0FzDqUFua++sG4PkZKsDUaVeMEjElbL3XOMvrTUt8kk0C1yzT5BRAsHnfDXAZjyQC+EnR6whtAIWNBLwDOMVFT+rQ8kS3KCQJqFeH3pDOE4DmL3D0xwB7CrwrA2kC2m+A9wjwkxaOAabEk88K4OZkTtwngqqYCCn6ScMVPPwtD/hVQ52z5xof2gDdNc41T3pCE4rhrCwDWnKO0l6nzcmOA3zt6GCP/0PFh/LNXhG4q9FJnZL/aAg8acB5S98dXfcoG8nvKJNWTTfANT/86//98+GP/uBr4Z/91j+0MTA76rSfOnrcNMZPRWUVdMkXG3Bgh+OCeYq3WLbUUydOxs/z254PBw4fCr/wS78cDliCmaOHXjEP96XEA2v32W0yjo9/97vh0N795uU2m9ji5Z773xaWrd9sCjYLDLDOD6tMfvGJxx8xD/35cMrUar73nW/bmDkXPvD+B2wBaN5uq/sVG2PHLavpXivn/R/4yTDTuONXrBHHjbrz/M5D4bmXdoczBngvGFiaNXOOAfQl4aIBYjTSAdozDKyfMy414PKyLQKO2n3QaD9lXlkoWlBfoHyhFoPHnPPgvQPW4UrjvcVryrMiIM7vFi9ear9D8tQISdCSDGRzJJkyL8bFJCCefqSc9WvXhA/9vb9jyZcuh3MG3K9Ym88ZICIrLllXp9q5LFhvManMy7aAgWLDApex3U63uPEsXg+L1/bH487CHZvwwbudF7grsVXVVJmyOwFVTA30N8Bd+QLy2kZ1YAEAt73ftFeeC/rLD7dAXRYYeeDOw7569eq+ceLq6lgv92YLKEi1zDYsoHOiwKd/b8Gpu5/6dpuHGaACRz3RTMcTk/Af8eYaXcayWEI7iAGo8LDNY2laD+YxnRq2vmaZ0TBMRWMGeuSm924e5asIw0dOewI2p6B+YnzfyRG8C7i3KctIrhHncwvkygPPd8IBvhGjjnJ6As4Tr7t+VoKo5N+Jfcc88/Fn8ctpW+IdjyA5pQsvW/BHFjSGuQxsGgWIGhiAnWbgcWZMoc5uBHxoswppVceOFhCPQaXJzxGoj334EU+7lZiQ5u1KgfdYbCuAFeCeAPuolQ+4jzsXCWgn6RPlEMR63agzF85MDX9g3vb/41/9dfjH//gfhE2bN1pG0OW2yLFzrc+OG//7pHG6oRmdPnU8TDe+9dw5M+17immkE6RsWRWNOrLR6C7oph83r/LjRqGhre9+998On/nTT4cv/cWXwmxkJe9/a/j+cy+EOStWhVsMsK81fvss48S/0eg2X/vqF0320ZIbWblnTp00as1uA8XzTReexcCRuMC7dsUk6c5fMDnFj9j42RjOXroa9lv21207Dhp432sa7tPCKfOaLzTaDwuCk6YHf+LEschjh4ZCnAEg+iLUGeO8R412A8ZXrJ1I9dGHcy2p0oEDB8Iq49eTpAlAiaa7OPFK7MO5gGqAO2Nfnnbpa0MbEe+d8ZAEcZ4IW+++O/zch37GJC8vGXA/YRsUF8IxU6w5b3EBs2fPirsB022xMMX06G05m5QRd7paO0FxFygZN2mO+5J19/SFKhPVcmyXoShwxy44IAClRag2480H4t4re2pR0Fx0vmHhwI4U4J26FNWT7/ZuLlq/ItdJ+rPItX6NWyCLBRy4O3DPMk4G/hyCVAl+ApCUOSby6nzq139izON+YwJEwz2RLcQbyM9MUAmAZYsf3q/JG5IMBwBuwZHXbDIzH6JpWU8zqcgl4bb1xl+ebio0V84ZiL0BpNEix+tIOQCYCEDxxI9RQxJPtSgvAtoJ4pZEZEoqMoLvmIpozEQ3SUaOcdqzedzTwF2edtEYaAU2ISD0ivF7CKElIHT+ooW2OLkUFykQgvDQRrRt4D0uEgwoR2pLTEyFl9yAexKeGCsF+E8gGxx6fimqDOeqWSwUWnZEFz+WlyozAne8v4nqyoXzV8wTvTQ89ti+8F9/8o/Cb/7mPw0vvrDD6CvLw+yZpKGfZnQTU5Kwvr3tNsvuap5f7n/QEjHtN+/6KeM2U3fA9u0bbwszTeFl6rQkQHPm7Lm2wzA37Hl5V/jLP/8Lkz08HO557RvCF75hsqIzZlsSpTeEjbffYUmJDoS3vuUt4dvffDjsN4B8YO/ucJtpym+xBQSgnnviaV9iXPdLltX0jNVn7579YceuneGtb/9b4bVvemv48t98N7y831Q7DPSeNxC52IJBp0+bZWD8YNwN4tm4bONQwalXbPdjhoH2qEtNi2ywAsjnmWwjMRYAdYA79A2A+y7j6QO8+ADE+B1tBHDikWfs443EFvMtmJW+5fc8D1JNgjMPT/9tb7k/fPSjD9rDcTVmn71sdKIDe/bENs6z+y2wBFczKdN2n1hwAWaRi0wvQJPFZTJudCxae1dfqDLcH4469ijicRdwF1WmjAMi/f4ThU/8+V4Dd8bJS5Z7gIM2Snko7zua9wtjsV9Bqen6shhhl8kPt0BdFhh54M6kAZ9zzZo1ddnYy22ABarKpDpRQqZP/fr7w64nv/VqjvlYMg6CS/EEazvfgGH0CsINNoBqlJlwzfjs8dsmMaPNGLU5bNqyyAIjlxkgumiAD16vZQuNlBC80eZ5jhKTLa+78X0n2wIAb7SCVrlhgl0SsDrGVR8D4mnNdoPB8dxXA3sFo97gtieASKo1Nwe6ovKS3Feg/Ya3P0LxCLqvGkg28oPhcKu/ealnzZ9pVIwz0Xs61dpyzTIwRVlMKEKRyy5Pu7KfyptOICogPRlsMRlTvBCPPNfAodCuQsKrj1Sclrxm3MGINJkk2DUC93iNFWj3vnbVvNQnJ4VvfuOZsGe30UYsQdP8eStMTYV+mRFl7AC1c4yaQmbRBQvmhSWmAgMVhkn8mFFq4Gnv3P6cLdCuhYVGswEUA9pnGACdbTsNpw4fNc/5wXDSaC3fePQH4YLJYb7+zW83/fg7w/79e0y28dawb/f+uADFSw6FZJ557K8bAJ4S+U9XTJZxcVg0f57VyxJ7WdnbjTu/xbzXi03y8S++8Dfh8DGruwWL0jSCSwFqh4y2A5gEOF0wGg3eV37G+z7HQDpqKMh0Xra+oC0LDTQTYE2wJZxiroU+hjdewI+FMu9VcbPx2sPpP2m0IsYD9xDVhl0kEjtBublsuyy7DaC/2aQzf/ZnfjpMizsrV6LtXrFFEDsDKDUttUDWOWZbgr0v2QJjqi2KppjdoyRo63lTXfTN7/vFcWdMsvMAcKdf8gJk7VZQDrar6sAmkpqsmj/frY68k3dbfgElyZNsZ15Ko+KGmpKPRRlpu7Xf/+4WKGoBB+5oDNuks379+qI29OsGxAJ4BEkQUzYhExNFJwnRP/xH77vJ4y4aCZM011yxpEv8bix4zjDhFdRmSDgElQYhEwMiYPtrRJna36A+zJ43Kdxx17KwecsS81CaOsdkPIvCmHC+yQppfF/ju0+egs610R1isqKEFS4Wibop8WK3wPwYy6QFwmMm0hsqNHD0ddwIur3hcY9/izx6yksvAFoBsa3fpcET507BUx6BuwFko/tMNuA6ZQYZZI3vPAX+s9kKXjuqMjHANKGt4GWPIFs89BbNJZF6jFygVuXw4VP3hN+eqNfQxoTjHhdQ8V9JeexSTLK6JIuDNHDnVkZeMrrJlKmWsOjgpfDLv/jfhne+/R1hyeJ1RjVZamCTv00zT/VM2y24Hk5bYGZk0BvYnTZ9ZiybRcgcALFRWKabx32GAc1Tpvl+yjzMALojFsRqPAqTBzUPs/X9FFPV2X/6Qli9aWt47wd+2oJ2T4VHHvleOHHkZHjuuWfNM78vLnCSUAKjttji4cIFA+VmGmQRJxtNCAWWZcuXhDuN92uMrLBn/zGrW5LIZ+ZsUyYyz/h1qy/PBYsMgDhWWWAKL3hCscNCWzmeMOoKtqNtgG103iMty8Y0CxOSLAEmAeuAeH7PQgYKDW2LnlSrEz9zPc8fQJ77cS6/w0uPjB/PB/V57dZ7w3t//AFb0My0cy1o2Xj4Z+z8SxYHcsmSXM2aNTsCdxZelw24Q6eaZvdIA3f6V9QsZVHtF8eduogqA90lLzhVEiYteqryuFMvqB1KrlX23Tj2ssjwgxS/1BbGpegyedrHAoCx1o9MqeM1k+fHJSEzDAI/pZAFRh6483Ax6SD158dwW6B9oija2vHUC/7o1953k8c9KT+hyaR/FpAHI0bNF8OXkdISvYVk/7Szr5qX9xqBqFxpQYwLbzHaxNKwYeOUMGs23mycyfBaAKJkV8XTbh8L1ptinOxbDAwniiopLNuCqgqQHauWeMEt8H1LRIOv9rgTnKoJVVzi+O8WcL9ZcrJVR6rYkuiT5z3+G3I7et7WxinT54UpBsQmmXTmlWtGB5pC5lNTHbFn85YI3PGGK/NpssMAyL5u7WWBAmhP6DJJwGoiCUjAq9UXKkUE7K3vVtuwe3TIR8BOoiYWA3jxk0VCsjBoeelvMT39mPxppn3PD//9P/9d43gvCyePmWLLbOO5Wz3moWNuBr1kIHX5yhWxX6cYOJ8MOLZ6AY4IIL5gcoxok0NHWmie8fkL5xtYMa1zA7Xnjh8Lh0wW78z5S2Hp2vVhyoJl4dz1OeFDH/nFcOTovvDFv/pC2Gse98OvvGI0nN3hNffeYRSZWeGVA+btP3E27Nm7w7z302KA6lwLPD1rdJn582eFRYsXhYOWFGrWHEuyY8o38+aZ/roB4eUGdk6bkg3Jnqa3lF5IPAVwB0wbaya2B8Ad5TJbFC/6EQUdHB70P8GrjGk87njZ+Zn2Rp58KyBzrqneAGZ4BgFZ/I1y+TdefMrh97yP95ln/d57bMHynh+LwH32LMvkah73GJzKTkmLPkV8wJSptlhib4TFse1SEROR3uERLU1jftEao8rYIqsfh7TYBdzzgFPqK/lMrs977UTtpV6UXbXU5ET3BGzTz4wZLWLk/VeQctY+4jqCUhU3kfW6Os+DeoRd/XAL1GGBkQfuGJWX4NatW+uwr5fZMAtUJQ3Zyev+5//jx1vAHfB4A6xrkgVPSvEiAgkwr9nnuoHXmK7dAJcxPRN4bf80v6xpYhuENGqF+WHDrLk2Qd09yYCheRstudMU4zVH2kssN1GWiYlpWsAdqkdMPYT84xhVpkWXaXnd1T2xjoBa+yTAXbSSG3x36CWiC1OcqC83PPppvnxCR0k88YnCTlR6YXcggiwD5eZ5NUKGyT6aB9K41tdiO02NwTTtb5lkHncg2VVrUwTfCXCP4LzVziSItCXlaOdEII7d43l2LYmauDY2njKoDVQlEjUlv55EsiUBdYF/lRkDVg20R1FFyjOKwrW5Ye/OE+GrX37EMt/ONCaNccrN4472OZSPc+ZRX7RkkQVOEmRrwanGPyfgFlrOLcgWXr7FwLaly7VzryAHabzsi6aYcsbUW+bajoPxPiK1Zblpw3/rB8+E69OWhA/87M+FbdseD0889kR4eccuC4Q9YYD1eth6z+0mrTjbuPOzwglLoPTQw1837zN0KmsT0qA2eKbbYmjGrJnhrNXr5Enz9pune5b9e4EB6QXmHT9y+EiU3LxK7IV98GTDf6fPpho4j4EZVveLRpMBjACOaOfli4mXE1UYkkkB8PEoTzNQzHgjZoNu4Pd43Mm0Spn8fqHFMUQPuP0c1VLI0mr/Qbu5YnU+9MqhcNeWO8K73vUOo8qYd36GedzPm1KHKfVIQhTZy6l2b2hKjAcWSVfjjpb1vIFCxgFa9Iw7kp/FZ8ruOX/Vpr5x3LEDNsRmfPKCb2XkJC4gL9VmotcwfUC9FPjai1d2JyeK+PZ5gHtTJCDbbeYBqr0YRaN7DwfuDtxHavQzYbxgvN+00kQRA2jC2LhxY5HL/ZoeWyChKl1JeOjmscwDDnpc1ZG+Hc8VoIf+iio3tgOghR/Aruxz20/j0jYAMh5mwHfeI+6CWBlFdOAnuhdlsutBncoG72dpk7zt0BbTlKEiHncWQ3fbQrffEpDt7aaNzDWDPF6z9KWf0x8LOHBv2Z2ttl7y+/rT3X5XLFCn190t3EwLAPoATXwDUPxZb2Y/AXSU5ZQ+gkqhRTLBk4Osj03bAHMsRIpkCGX8Agi5Ni9HvhtwZ7eEg2cj705A3pE0HmVRi2valmVHgfMB7MQbNe2gbjgJnOfetJ4Zjvo4cHfgPhwjOUcrqkrI1NRt2hymGJlTATx4LPEoQveoG5yMjGFraij98/jjj5uazv7otQSgvdGUZvge1KyUAu6YjEVI3oNFCwBbVJu81090vha1RRYUeeoh3fbxMlkrz0WWLK6ci5JM07zt2ENB1+wI+OEWqNoCDtzNoqyKmyIlVXUHe3mdLVBFQiZKbkq2Pu/n8S3AJBq1yO0b0FOlt9LtXr0F8LYiQfmd73znpgC/LVu2hNe85jWxLwfxEJij7kUAMkA1vfisygbUS+o/qALVuaiVbvt491Cei25JpprsbRdwlxRqVf3k5bgFZAEH7mYJvACd5P18mAyvBZCi27ZtWwRyZY6JdN3LlOvXVmcBnm8mUcBAkaDA6mriJXWzAMANUMfzCXBPeyx5RwPcB1mtA+DNAX8/Cx0kbS9sAxedXSOur/Koi4aTriPP4c6dO6O60HiL56zAnffuepNwRsWoqYeSZjW1fl6vwbWAA3frOyZ1OO5N3HIb3KHV/Jo/+eSTcdFW1sMEkGDHBnk8P5plAXnb6aNeqmY0ywrNr40AG3QQBaY++uijljH2lTGg+6Y3vSlRnrFndlAP5hraWCTOQsAdGkmR4NaJbEa9AJosCOqK/wCwIwww0Y5XFuDedG+77Cx6nvPcB/VpbW69Hbhb3/Ai3bRpkwOv5o7TWmqGV48slFVQJyjDA5xr6aZShSr9eCJbSDKkJNGUH82wACAsykWaB5W+AuTQV1BJ+Pnll1+OfyeVPXrxAvbNqH2+WijwNiaxsiDQLDzu9B2whxJYYaO8HvuJaiuQSfxH2V3ITvehfEA79Z/ofSsbKVFdp7IGwdtOvdVfg7zQzDfC/exeWcCBu1maiWH16tVxcvBjtCxQFdcdQLFu3TofQw0aPpKXo28AJHmBUoOaMnRVAdQIqIv6ovgD9ZPURTgPkDrocpB0IqCTwEyAe16ALCCILRjPVTgcNLAkVYnt60hkxM4JNJksbRbQ7eT555mmjnfeeWdtOwNVPWyKHRhkaldVtvByqrWAA3cH7tWOqAErDa97t+3brE1iQvUg56zWqvc8ee6gAABwqvZQ1lv74SxdwBtgJllHACPedZ4dJSdLtx7QgwoUWT3ronD00tq0l/YwHosAZJxM8NwJIq3SHvQN9aLMqmk49PfTTz+dWRpxIuCO/TZs2NBobnt6PClA1fXce/mUDf+9HLi3vCAEuaxZs2b4e9xb+CoL4HVHVaEsjYIJh12btWvXupX7bAFx28Undm97/zokZkm1D6ATIE5fyHMKUOwE2FVb+g+gOozAvUigdHsSsap6VXkO5M2vkoazb9++wCfrQkM6/iy40+9kxgwymk3UbR+vHzwRU1Uj1MtJW8CBu1mDlxZen82bN/voGEELVOl1Z3Ihk18Rb9oImr6WJsvbnvZsll2U1VLRIS9U/QAQY2EMEAO88UmDson6ZtiAu7TcWbygDpMXICtmowjVZqLhJuDOOcSCVEXDUc6MPO0cLxHToHnbsaUCij1Adchfdj1ungP31sOF9wPenB+jaQG87t0Cp7JYhsmFbWw0p/3onwWk3sECqhdp3PvX0ubdWcBLlBiAOX0AGMyaFXNYPe6yDQorqFBl9ULLHmmOPDatakGqerG7gVe7ih0qJVuaSP6x0+jtBNwH0duutjGvDHLG3+a9YbxGDtxbY4AX4NatW31EjKgF8Aw9//zzlUyE0AFYBLo8ZH8GE+CGPuCZdm57b/oAYCXAhe3F6QVcpukweYHmMHrcRXcpQv8RFx0PNl73PJ7sbiMBKhMgE497liDSbuUdPXo07NixI7f3XuOItsnzT93YyRxEyWaeB3Ty/XALVGUBB+4pS7qcX1XDajDL2b59e1R8qGqbGPDulJnejgUmfSZKwBHgowrPYW9bMFh3S9NhlNFUVBhsPxF/PUtLhw2402bGJvQ8gHve8Sn5TN5TRTz2E9mceuEdBxyX9eZTFgnu6L+8izXqCFAXcGchjn4/QamDeLDYwq5+uAWqsoADdwfuVY2lgS8HrzvgvchE0954Jq5ly5Z5oGqPRwV2B7gz2QNAqvRI9rgpjb8d4EoShdrdEIedf1fxHCn7pJJnVVFmvw0rnjpxVUVoXIBh3lVVUVpkD/qSBYXqVcbWBKPu378/NxVIddEChYUN9rr33nsH2gkCBcn13Pv95A3P/R24t/qSl5ZL+Q3PwC7akl27doVDhw4VnnDS92XyQQFhELd3i9qvn9dJtz2tQlIGfPSzLU28t+gvLIoAjwARfge1gkOUmCrrzr0Ak8SN5PVOV1mPKstirsFjLknIvGMU24sjX6VNBJYpGw930Z1HriexXZlFs+qC3ZcuXTqw3naNG3ajCND2wy1QhQUcuLesyCTkIKuKITXYZfCCRXO4zKQjC0ijmnGVNwhtsK3Yn9qL257WBu9PTYbrrmn+Oh5w3pUKMgU4Mrbzgs+sFhpG4K4FJnxy6C553zXiyFfhGW/vBy0KFi5cWOidpQyp7AgUBf7USTZicQOFddAph1qsuZ571iffz5vIAg7cW9YBsPGCcO+oPzBs8+7Zs6fQNnanifC2224Lq1atcsPWbAFAB88xHuA6wWTNzWhU8QDntAa7JAzFgc4LOvM2bhiBOzZQwCI7CXkBLv3BOK9jgcrC7Pjx40HAPe+CjAypBKRWEdzK8wzdkIzUdY+zvOMy7/mSAXW6TF7L+fmdLODAvWUVXhLr168fmIxsPpzrswAvV+QhmcTyTlydauXa7vX1lUqW2gYeYFeSKW9vngGAIc8AW/womAAwsS/fjOkqno1uNR1W4F4m6FYB2PQLAa5VgloFqIo/n6ePi2i2j9f/tJHF4a233hoXEXkXN93GVa//nu6zXt/b7zd8FnDg3upTJqjVq1fHzJd+uAXg1SIPWQWH1LXd6x1P4sMCZIqmkq+3hs0vXXQYedcFNLCnAk6rBIhZLTKswF0ZNYtKL+Kxx+vODnGVoFb9TtnsBmTtc9qzc+fOGI9QRX3odxxp3J96DAPVUHKbTpfJ+vT7eeNZwIF7yzK8KBYvXhzWrFnjo8UtEC3w0ksvhWPHjlUyETHRMracMlP94GIihC+sDMhVAIfqa9nMErEdduODF1gZHrGhaDFZwVsdLeS9jAY2wA2ecx4PcB31qapM2gU4xv5w1fO2S7QwbIJzIe/1E3m6eVexCM5D46mSIoNt2ElA/pHnmsUjn6raWFUf5i1HCkxOl8lrOT+/3QIO3FsW0aS/efNmHyVugWiBKgNVKc8pM/UMLEAMH4BmEXm9emrV/FIBSKLD4A0ErAOQ0/rr/QZL4nMDdqBv9Ls+VfUq7wLAMXanXXkXR/Qb19NnUvWpqm4C7iwosuw4Vk2RoR0kW+JZVk4G6pLXRlXZo8pyWITSJj/cAmUs4MA9ZT1eUiTN8cMtIAtUGajqKjPVjyt5igFA4mFXf5fhKpFxKA47IEJgXYmTmgSOhxW4M6IA3iw4i9BdtMvEN9dX2WeMDTzdAOdui4KqKTL0N8H8oqxiI8ZoHtpOk59WLYqcLtPkXmp+3Ry4p/qIl9/WrVub32tew55ZgInpmWeeiUCnismRiZqAq7Vr1/asDcN6I3Hb0W0fJp3vqvurXX+dcQyAwIMJMOO7bIbTquus8oYZuLOjRz+w4MyrgkSf4r0tSrWZqL+wOYA5S9lVOjaUEyAtn8v7krowTqukBNU1XruVi215X4mS1u18/7tboJMFHLi3WQVJyGEIhPHhXp0FCLiC714FcKdWTFBbtprRzFoAACAASURBVGxx6dGSXcTkB3jRToY/t682KGMtrW/PGAakS3mn6fSDYQbuOAMYvwDSbp7t9p6lXwH+lCGee8nH6abL8bhzDxYV440REi298MILlVFY2DXjvYi2fXrhho0Yt9BlhuFwusww9GJ/2+DA3YF7f0fggNydjKqHDx+uJFCVCRGQiWdp0BOL9LP7pNKADYcheK1KWzLGAHV4LAHu/BuAqIBTgFBVC9Eq691e1jADd2l7w1MHIOc5tCADBCp4M8/13c4V/16e7vbzGVvbtm2L46uKcUR5iEMQkJo+RAniHtod6lb3pv+d9xZxAX64BYpawIF7ynK8JDZu3Oie0KKjaYivw7v13HPPVaZfDZgirXj7RDXEJqy0aeK2Y0eAuyvJJDs5AuzajQCoS399UHckAJEAu2EJUNSDQF9BmxBwzwuA07kL8nrsuz2MPFeAy07yqvQFFJlDhw5VsjuNHRinmzZt6ujIYHFCW3nOB3UMt9ubXVznuXcbhf738SzgwD1lGc+e6g/KRBbgZbt9+/ZMSgtZLInnBa675w7IYq2bzwE8AOjwIo/6roUAO+MJu4j7D9AFFA76ogbgVlR9Jf/I6u0VonoVCayuM+mYuNii8aQXFUePHo2a7VWNK2m243HvdEy0iOhtb1V3N7AG7y8/3AJFLODAPWU1tv1Y9ac5dkWM6tcMrwWqpMxgJUAWcRWjDj7zjBhJ6QFSFdiX5/phOVf664Ba3l0KMAVsKZAvrxe3ibYZZuAuuldW6cV0//AcENzKh+ur9EYLuFNmmqICr/3FF1+sjNc+HkUm3U6Au1RuhoUSp8WIB6k28Y3T/Do5cE/1kWdPbf6A7XcN8ZQ89dRTlU2SznfP36MK6itKMch/x2ZdIcCOHRiPAHZlNx0G5Y12aw8zcKcPocsAjoss3rmenUASFmXRXM8zklkMQpdBZ56yxWtnzFXhbe9GkVFdGe/KFEtdqlyg5LFHledKFQgb++EWyGsBB+4O3POOmZE/v2rKjPPd8w0p6V9X7WXMV4venw2AATwpA2Oav141aOt968a/4zADd559gDugXYHDeWwv4M+zUHXyMcrGwy6d+d27dwdoMlUBZxxlBOhn2eHmXMYBC5yq25nH3lWeC2iXpGeV5XpZw28BB+6pPuYlyktk/fr1w9/z3sJSFqiaMoMXa82aNWHVqlWl6jXsFzOB430THaTpcoZV9IcAO23nZ7x1UAbwekqDvYr7NLWMYQbuCiJW5u68nmzRSJRBtcrnQYsKxhoA/uWXX47jroojC0UmfR/OP3XqVKTGDRNdBgoQdvbDLZDHAg7c26zl2VPzDJ/RPZeJ5Nlnn41Bc1XxiKVqlMUDNYqWl5IMHne8gMPsZWYs0F4mdRZ1HHg6AWaiw1QJ0po8nspkGG1yu1Q33iGA0iJJxBgn8txyfV7gP5F9pBWPegyfqsqWNGkeOVzFtWCrYdppc033QXhCm1fHSQ899ND15lWrfzViMvTsqf2z/yDduY7ETExQ99xzTyG+6yDZrkhd0163IrSCIvfsxzWAE+lXc3951wHsowLW03YfBeAOXYbFaBEaSDsXvcoxS72QwcU5UQVwl1xpe6KlLHWmnXioh4XnTpt5pxFH4NKQWUaAnyMLOHDvMBbuvvvuynh8PtSG2wJVpvzGUnhYAWp5vFHDbeEbrYMiA4grosDRZBtJzpG+TydNop0ApmEMOM3TH8MO3Ol3nADiqeddnAn8if9d1Q4g5T7zzDMRLDMGqwDu7CItXbo0yuDmPbATOxPEA/Cpqp1561H1+bTJ6TJVW3W4y3Pg3ta/vFjuvPNO93gO97ivrHVMbmi7M7lVMbEJvJOciWRgfiQWEBcYG7OwyQtummpHJmwB9nSGU6nEDAs4KWP/YQfuorvwDoEml3dsi0KGRxqvfd7rO/UN77UdO3aEY8eOxfK4R9kFJO1kcYFTokiAq6g7tBOvexXtLDMuq7pWOwlVleflDL8FHLi39TEvLLbxeAH64RbIYgE4yE8//XSlEwne5ZUrVxbyTGWp86Cdg415NqESFKETNKm94q8DhmgX3+Kv0zbA+rCAkirsPuzAHRvxvMN3hqcuPf6stpOeOwBQSbeyXjseaH/llVfCnj174rPGglJjtOhCkjqy6L7jjjtKOcV4XqCSEaSa105lbFLntcqg6173Oq08XGU7cG/rT15+mzdvziRRNVxDwVtTxgJsdeOhKjqxdbq3Z1ZNrAJoUNp7gE2VNi7T50WuZfHBBE3f0iZlzBR/fZDbVsQeWa4ZBeBeJhGTgL+CtgHIZcZRe2ZUqRqxuKTcImV3y46aZRxwTjp3Ad77InXJeq9enqeFWy/v6fcaXAs4cG/rO16gt912m6ehH9wx3beaIxF58ODBSj3CeGM2bNgwsgvJNI1AiWD61sEFbqygM4F1bffD0RUdxr3rExs2rdtfFpQW6MKeXKLdF8YJXvO8Y0KLWyrL9UUPQDuyj+n7M2blDS5if66HAsR7rOxBWQRzUr90Rtey5fb7evqPdrnXvd89MRj3d+DuwH0wRuoA1FISkezaVMV3V+AiAdNFMisOgNkmrCITGd6oooCmn+2XnKOyIzI+8KxLEScvOOtnW/p5b2XNFA1kWLys7TYto1evGBDKFI0kb5+h1Q49hvHabmPGrrI857E/1/DeKspr79QGxgMfJa3K284mnq8FvaRfm1hHr1NzLODAva0vlAiDF40fboG8FqiD785LncnyrrvuGjnwroyJgBFt1eftk16fL8COp1ggh7oLsOcBPr2uexPvNyrAnXdHGZ46wJ8FLp7ovMGf3PuFF17oCNrTqkdK+pVlnFTFa2+/l1R0AO7DkoyJNtIuApR5f/jhFpjIAg7cO1gHrxggyQ+3QBELVK3vTh3kcWa7eVQ877SZ7WMm56rk6Ir0Z9ZrpBCj7K4AdeqtwFMH7FktefN5owLcAW4s9hgzeZ9x0Vl4Xljk5gng5r5otQPex9splP46u0RZdhPL6LV3GyXaXeB5Gia6jHI38P7wwy3gwL3AGHAt9wJG80vGLFC1vrvA+/z588OaNWtyT+yD2DWSSVOa8ya2QYBJk62+BSiygJwmtqtJdRoV4C51EcYMYz7vQo+FIwmTpHOepQ8B7Tt37gzHjx+f0EsvIK5ETN3qBri+9dZbw6pVq7JUI/c5yjZL3EueRUruG/X4AgUpe0KmHht+wG7nHvdxOsyB+4CN5AZWl2DVKlOFC7yPgsa7vE+0uShnt64hIeoA4ARQmd7aBjTloRPUVcdhKlfAnXGAN3pYj7KeZAWo8i21oolsldZq7wZ+Nea5RjtI45XNOQpGzUvZydq3WqSwGzdMyZhoP4svbOiHW2A8Czhw72AZXlKbNm1yLXd/bkpZQMGqAI8qPa+Uu3jx4qFO0ITnCY87Ez+Tc1MOaVpTN+qY1l9XH3fzRjalLYNSD8Y7/G3AZV4KyaC0kXrKqw3dhTwiRRYpjEmAH9dPBMaxKbuCBw4cyOyxziILSRvYbaqb0qekU9B7aGtdC4R+jB/6hj70wy3gwD3HGOBlgMfdkzDlMJqf2tECdQSrciOAI1vRRVKHN72rlFAGkCwPdj/rnPY2is7AYkIBp1UuyvrZzqbem3FA0B72xpM8zEc6rqPIIgXQR4wN+Q7GA+5FQHt6YTEeXUbBqL1yerFIYZGD2lDZrK5NG1PudW9ajzSrPu5x79AfnoSpWYN00GtTR7AqNhnW7KriefZ7GxwgIi8jYIefqRsLesBLEY/ooI/lftR/1IC7FikA97ySod1kIRnH6ayoeftzPK97ncGo49VRVDUF7g/TTpdz3fOOzNE634F7h/72JEyj9RD0orVsS8N5L+JFm6h+wwbelYiGdhVJ/15FX1IHAZG00oYrxFRh3fxljBJwZ9wJtBWhy+h6PNE8P+mESWVBOz0nqVMWFHwElvl9PxIXKqNyEQnM/COxd1e4wkzvbD2Id3Lg3qHXmCiWLFkS1Tv8cAtUZQEpzVTtqWWHaOXKlUNBmwFcnDp1Km5/s9XfSy+aQAnPP4BduvFpwF7VWPBysltglIA7Vknz1ItQQHR9OtOwQDuc9jLPlFSU0smY+HnhwoV9ibmRhCbP6jAFqcpxwO6LK8xkf1eMypkO3MfpaddyH5VHoLftxOvOVnXVvOhhAO9plRZxyHvRO/JS8k32SBYMknOsepHVi/YM2z0E3OkL+mXYD/HcFYybF2jrOQLAA94pT/SYKsYz5YnPTt24B8Go/QgQlWeaehSR0GzyWHKve5N7p791m/SNb3zjOlVg4Gtll/dF0d8m1HN3tgG3bt1aT+Fe6shaAA/R9u3bY7Bd1eB9kGkz8jCx9Q1o74WSDACE/uAjtRgB9kHJ0joKDxJjA+oHzwv9M+zzE+1VDgPyNhR5T7BjxPsAL/TBgwdzqcd0G1PamaKe0HHIMt4P0K56YiveG4yNbrKW3drWtL8rS6x73ZvWM/2tz6Qvf/nL1wXa+eaT5q4J1Ke/+1vl3t3dtdx7Z+tRuhOT6rPPPhvBYpFJeSJbMYktXbq0L9vWZfpQ3HYmKmgyVdtFddNWv+Tk6ANAhz7t774ybfJrq7GAlHyKJiaqpha9LQXQDRiF557mqWethRRXjh07Fg4fPlwpoNUim0XB5s2b+670ox0K7cgM28IOJw/vdT/cArLApK997WvR494+sfFvHlAmMn13eoEI7A+bSWlzr2Sths123p7uFpBMpLacu1+R/QzpvJO1sOpg2Oy1yHemtLrrkvwT2OAbQMQ33jneb+LSD9uEn68Hmnv2KAJ3xVkwJovsMgD0Xn755Qjaq+Z+s+jlOUWOlmRwVdBvyow+7VCg9V8koLfMvXtxrSh87nXvhbUH4x6TvvnNb74KuKcHiH5OB24JzNNEfm5/cDUBDjKoB1jdddddruU+GON4IGtZl8Y7xhg08I4tACt1cNvxPgoIiffLe6tbBsiBHFRDWOlRBO50I0BUUod5ZCF59nfu3BmzNjM3F/HYjzeM5GhAQUbPahOcAzzX0q+nzXnsNQiPDM4G3pF+uAWwwKuAeyezdALyOk+Ann9zXpp20/7wCMh3AvRN83bxIli3bl3MUOmHW6AuC8Dd3bZtWy0TDZM+HFnUkZowuY5nQ4AG1ADeAUW0q9vL5T0kDzvPsegxAA1AjPPX6xrN9ZQ7qsAdoIbnnKDLrBxynqXnnntuLGEV7wDm4SqoZ/QDz9Mdd9wRue2K09FzVU/vZytVORaUSbWK9ma7c2/Oon3Ym/71wy2QCbhPZKb27Rv9m2/pIet6JmZ+F1cMrZ/bqTjpe6U9973uKl5Qq1evDsuXL+/1rf1+I2aBo0ePxm3tOhav8mITQNZE8K4Jl0kJdYoyoFrvHNosL7t2BJnIq/Q8jtgQ7Wtz6VcWuPQl8Q+jcgDSeC6kctSt3dgITzveWZ4jLV7bNde7ldPp7ypry5YtYcGCBfEUFhXsCrCwaEJQKPUBuEuNp0g7m3oN9se5QfucMtPUXupdvUoD9zxVlSdM4D19rSSm5LXnHCba8bwFdYN66sMLav369Xma6Oe6BQpZALm2vXv3Frq220UCtE2kfkm3XZN/0S1uKcOIv572rvMe0Xulm638782zgLyNowbctdMACO/Gc2fxv3///rGdK3pRz316Li3Su9qxIuYrvQPNM3f69OkI3JtAT1GAO/XFSTGMXncWZ2ATP0bbAj0F7uOZWoC+/e9a5Wu7jwdTgD3tmWsH8VVx63kZ3XnnnaM9Qrz1PbMACZqQbqvjEHBtEv1LW+9M/njb83rtBCjwrmvSVgZF56/XMYr6U6aAO+91PO517Ez1p2Xd7yovMuO6UxAo4JncA7t3746ALm0bzas8H0rklNd2esZ4b7TvPtMv2hXoV5bjdgtKBnMYpSFpq2RCu48cP2OYLdAI4D4RoNff2reHeGHoxdQuZ6mXk8BKJ4lLys3yEsNLmZVfOMwDxdvWGwvUDd6Z3DtNwr1p3c13oS54yPGM4SHP6m0HMCjJjBb36cyJw+Zp60ffNOmeowzcpbbE89GeSVig/YUXXhhX2UWLY+1cZ5nz2udcAlHHo4w2jS6jdwrt7bZL0aQxnqcueN1ZjPkxuhZoNHCfqFvG49anefUC7uN59HmJjSdxKWDvwH10H45+tbxO8E6bmNzY8t64cWO/mhjvi3cM8AEo6SYpl972B+wrNgbALkCTFfj3tdF+89wWGGXgzrMKj5yxnaZ/8NzwnkDusRsYpww+8rpn6QDNrxOBdsqhb0RPgzLT72dQXHAWFOPtUmRpf5PPoY2nTp0aixdscl29bvVYYGCBe1ZzCLTrRZQG/AIDaSoO5Sqgjd8DbrQ9K8+9zslaBz/PLZDXAnWDdzw2aDD3S3FGYAy7oL08EfhQhlMmY/F1ASGiw3QDLnlt7+c3ywKjDNzpCWUGFZcc0I6XHYpMtwWvwLWSvWWhkWYF7RolLMD5QHfr926X5nTod6LLDOP7QTZvd2A268n12tRlgaEH7uMZrh3Ac14a3PNy5IVJEhteSPyMxwPvYJpTLw+DOPftL0Z5/evqQC93eC1QN3hX1lAUZwDPvTzSXNROnkBNwCwweBb58KxJO7rfAKGXthr1ezEWoAeMIsedvucZAIjyjOJpPXDgQFSbyQLaNa9J/KGbalNe0E75PJs8zzyfLC76fYhGx04FcrjDSHV1ech+j7L+3n9kgftEZtfLS8B92bJlY1rQSDLxElSgLC8rfma7Xt59qVjw3R5t3ymQtr9DwO/eZAsIvNflNdJY72XQqgJJ+cYrlgbhUpziOVMci/TdRWuryxZNHgejXDfGKECVo328jIJdBNKOHz8eUI9JizRkbb/mLCm1dbpO8SJ5Y2C4DpDMdxPoMlpMSBaz6syxWW1e93ks6Hgu3Otet6WbV74D9wn6hAeDtM4rV668yRsvL4YulUdQQXO8HPUzD5Wi/flZ2/tMQDoEROS97zdPsHnDdLRrJKnIOgErY33FihVh7dq1tRpbwXIAc3HbaZeABYtlnid5yRS06s9Erd3S6MJHHbjzPKAag+JUesc3T6cxH2ke6hTXJdDeLvmY5R66FqBM/fj0+6C9UuRB8SYLRajfdc57f+yOzXmX+jFaFnDgPkF/8/DzEuomCdlOh5HnXeA9HTDLC0Q0AZ0HSOHljLdCL+ZOYN7By2g9nOnW4mkjuUrd4J1JbsOGDZUna2LsKoiUsU56ci1epcHOc6Hxz7lOhxnd8Z5u+SgDd/HZ8bYLcPMs5X0PyIGEXduBu4D35s2bC2cKZ46Dcy9eeRPmKsUGaDGR12aD8PRhd+hT7nUfhN6qro4O3LvYkod969atlVlc3F0KTAN6/s3qWZnR0t53yeXpGr24lQ1SChtpr4Jz6yvrssYUBNh98cUXc0/aeRog3jvgXRkS81zf6VwWpnxQwMA7xAKVwFi2eZXWPa2aMYyc1LI2HOXrRxG4S+qRpErQUHjXK/FO0QzAUpfRvMGYEmi/4447Sj3v2kkjFoHFfxOeYXmkaTfvnGF1BDhlZvTejg7cM/R53ZKQ8rzrRZr+N78D3OilLRoBoD8N7gXUpdfbHvCXBveUOYzehwxdOfCnMDFu27ZtTF2ljgbJO1eUOiPvj8YkQXUvvfRSOHLkyFh1CfpGkhJvkbzrRTyJdbTfy2yWBUYNuPOOhx63Z8+eCID1rs7CU5+o5wTSec40d+CNRvKxikW6ACRlNoVXjtedemHHJlB46niy6Nf0Ln4d9/Aym2UBB+5d+oOHAknIXqtuCMSremkwlPaU8JJPn8tLHq8m5/NyFq9REf9pcCQPffq7WcPTa9PJArykn3vuuTgh1elFovw0daZ9gdlpjDKWFDzHOGS8Iaf69NNP37SdyyS6ZcuWV2V79B53C7RbQJ5T0Qmb4M2tq5d4tqHEdZJ6TAPvIs+9dnvl9GFOI36rCtCOPaTmwnNP2U3oJ9VJgfBNoPDUMXZoH04dOfjquIeX2RwLOHDv0he8SJHLq+rlVmXXp+kwAlXpl3Oa98aDzZYr7ZGMGMAMz4iUGtplLttBfpV197LKWYB+3LFjR3xZF5nE03dPj5N2rqQWfui9L1y4MHr/NElovHBNeitfZeNJZ4sa4P6DH/zgpgYD3O+55564+JCSTDmL+NXDagEBVsY6gDCrDOIg2SNNjVE24U4LmLJ0GQFZZBLXr19fuUNKAaHMKd2kJ3vRP9o9xKa8j9qzz/aiDr26B7aX+lKv7un36Y8FHLh3sTvAYvXq1eOmfO5Pt+W7azuoFzgTCAPQ89ArSFaAHdClc0W1kZxYGiwOY8R+Pgv3/myBGcD7sWPHuoKZdvpVpxqnx0k7sOdveN+XLl0aF3ppVSSdm/ZmpXdxGEcoYrD9Lw49zxSLYVdE6P3YGbQ7CnxBqyKnxrABd2VB5fmYaBGu55Pz9R7OS3kEuGM/JB/rSJik3RHmTRZZZZ0KVYzVtNddeSCqKLdpZWB7zeVNq5vXp1oLOHDvYk+lh8fjOGxHJ6AmoM7koOQ3tFsgPw3OdK6CnfBmcKTP0c95J5hhs3We9nSiRbVfr3NYcMGFPXTo0FgugfS52L3di95eVrpvxttKlmQjOzQ8C+kdqG59K0UZPKbUFyBPOcqEmsc2fu7oWWBYgXvay541oVKaLpMnJkTvAHbNkDjm2WMnrA6vOGVL7lVzQr9HLXMZu5TD7nX3xEz9Hmm9ub8D9wx2xkPRTRIyQzEDc0o7dSIN/ljI8BIUJUegXooFynDJNfyMZ3Y8ictR4tanPd5pYN4OqvXvtJdIoLk9wFgUFSZfvHV4tds9XGn6UzeArQGq/u50vkDUkiVLYlZhAHiWg7IENDR2ui0ospTr5wy/BYYRuMvLrmc267OpZ0c7V1k427qG55UP10Id4Z4sorPeO+tIU/nUjfd/1eVnrUf6PGwAcGfuYsHShJ2AIu3Icg1ji4WgUxCzWGswz3HgnrHf6laWyViNvp7Gyy/Na9bPkrXUBJuuJN4XPK0KWBRYZzGkgF+uE6gTwMsyIbUbgzLxqHAtLy/u3YtgHb0g0y/K8Wgn1JntTAWWyi46X1xxBXWOZ4e0vbR4gjJDYBtldpqY0v1XdiBpUUbCpibGf5Rtn1/fHAsME3BPe9l5Lxah/WAPKaV0oynKQ4/jKf2c8g6iLryDi7xrJxod3JOFAXVkYVCkjXWMPum6M0c0RfWmjnZSJosUSUvXdQ8vt38WcOCe0fYO3DMaKnVa2rPa7sXnJSpgLd6lvEiSspT6AZMTQFQqBWkvskArEwQH4JVJg0kKDqfu0177Tt5eAdu0R1zXaZeBf3f6O7+nvpynOqk8gXP9nh0IaTF38ka1y3zmmVgBA4B3aT/n77XsVwhQwXvP433Pfgc/0y1wQ2v89OnTEWg2hX6Rt2/kZT9w4MCrkiDlKUvvVd4rE1FdOA97QY1pX1wriFQgNs/9u52r+uH1pX6A5DzvsG7lF/27FhTDruuuuUiLJ9/ZLDpimnudA/cMfcMLF2WZfkhCZqjeQJ2SBrPtIFieJCaVtJSlaDdMAvJMy9MECEYhgfMfeeSR8Fd/9VeBLKNIDX7wgx+MgcVM+J284ZQBF1N/U9kyaCdQPR5nnN8r0VD6uvYyilBX8nYwnhZ00wnm64W3i4kQAIBKhXvf8/aWn5/FAowxJBKhOQyaHncVXvZ2G6U13Tt53XmX4cxAyrgTnY2/s7jnvYk9qwbWaWlI+qwX76Es44i+ANBSn6w0vyzlNvEc2kof92LXuYntH+Y6TXrooYeuD3MDq2gbQJJ00A5KqrDmxGWkvdkCyUwCmqjaKSj8e9myZRGc/9Zv/VbYu3dvvAEe7fe+973hwQcfjFQdQKzKY5KSF1ze/TQgF7hOT2acJ0oP5bcD+PEAev0W63wHeffIvNgLD6X6DbBQpTZ0v+zn922WBQYVuPPu4RnU+6cqq2q3Kx07knaEaBdsIi11nBaAWJ7ZOt4RSsgEz70pMozyujOnN0Vrvqox0akc2gl4d697nVbufdkO3DPYnBcQ2eWWL1+e4Ww/pRcW0HYsAB2PDlk5P/axj9106/vvvz98/OMfj55wJigB7vZveayaEERVte2UgTHd5qrvkS5PgEISqk1IwlJne73s3lhg0IC7sp9Cixkv5qSM5fScyUkhRwL3xclEVuJuh7zPdSmtiDrIu7cO6clu7Rvv78zn0nWXcELRsgbhOnZgNf8NQn29jt0t4MC9u42itxdv+4YNGzKc7af00gJSRsCj9du//dth165d8fYA+gceeCB63DkHz8OoHnj90HvnBd4rNQUFprVLR45qH3i7y1lgUIB7EYnHopYBGCsOSHz2PLtdaTpLXd5neXyb5HWn3fQT70UWFHVIYhbt0zquEy1qlOfAOuzazzIduGe0PlQJAlT9aJ4FFPz0ve99L3zuc5+L3vd77703vO9974s7JWwVjro0FhMVi5rDhw/3jG/q9JnmPSuDWqOmA3cBdvIpKHtl3Tt4PF/cl/sAvInrybvDxQIbACtgXQfXHYcB718oOVWXX3Q8a7eB+jB/9MqhUbS+Za/j+WFcOt+9rCWbcb0D9xz9cPfdd+d+MeYo3k8taAEmLmXyPHHiRAw4JWCViYKfpfRSsPihuSy9fZ/m69fdQG3r59V+r7teXv7gWEAeUkBW04IKAaYExNdFixmvl3iu8KLCZ0eWtQhPXV73dEKmqkcFfcd7mEVFkwKLqRMfxpNinapue5PKU8yB892b1CvF6uLAPaPdAIcoyzRt0shY/aE/jf7h5asXsBJFMWn4cbMFWNyQbbUXkpHpO9MneLjYzideJK930PtxdC0gj7uy7jbBEloI42UXMO1VvQBh8+bNCytWrIiBh3jci/K1BejqClJVNs+mebepVxN3A+ocQ9phqfMeXnb9FnDgntHGPOB43F0SMqPB/LRGW0DUGYJXi3jqyjRO/Hc80DSoZAAAEtlJREFU8A7gy1hydK5tEnCvQ94xa0/KWwpoR+oRMMzzxPxEkH6RxbAAbF0JmWgbHn2oGloc1E0jymJPUY2w3SjIQ8omBKqy0HTPe5ZR0sxzHLhn7BdXlsloKD9toCzAFj+Bq3UoX3QzhAA82/x1Bcd1q4P/fTAs0ATg3k/ATi8JaCGSkFaNkcccj3vRjKCiFEphpupRwfsFLj0H4L3IAqPqOlFeetHSpHrV0VaVqWDVdFLBOu/nZVdvAQfuGW3KIGeLn48fboFhskCvEzalbSevF5OmA/hhGlXVtqWfwL0pgJ1nhAzF7flEeIZ4hvFqo5JSJABUwYvyPNfhEad+JNGi/k1JyKT3D7RBtb2I/aod7fWXJvqSU0nrt3Udd3DgnsOqriyTw1h+6kBZQHxdksX0w/vuAH6ghkvPK9sP4N5vwC4vO/WQl308TzWgGAoEQfpFAi0V6IqDCs99HcCa9wp15B5N0nWXPCRUHuhGvaYO9vxhat2QZ4rEhU6Z6VcPFL+vA/ectnNlmZwG89MHygJsZ7/00ksxcLWOybubMdIA3jnw3aw1On8XyIAKUjQIM6u1AMpQyAg65Xno13NAfcfzsre3RaCY3wPe83qNpfwEeAW4FqXcTGRjLQ4A701TB2J88c5TXhAl5cs6Zgb1PMY6fT7qcsmD1n8O3HP2GFq5riyT02h++kBZoN/edxkLzxwexmXLlkVOrweGD9QwqrSyAAuSrNUF3Bnz0E2gcgDYFbBYaSMyFqbFK8nLsgZvV+Expwy47gA55HTRNq+aMqMFBvdigdEk/XR2LfhItrLqtmfs/p6f5jKRPTd56Rs6cM9hQleWyWEsP3XgLcB43759e9+872kAz8+LFi2KIL6d4zvwhvYGdLVAXcBdHkfUlVgY4HntV+Bk2YRl1J02lEmmpAUMgLoOrzsdDVAEIOseXTu/RydoUcE3NuzXOOhRc8duowUb73unzfTa+sXu58A9h91cWSaHsfzUobCAaAO7d+/uC/c9bcQ0sCFIz5VohmKIZWpE1cA9zV+HusHY6qf3F9ANRQUve1oxJpNxWicJgNE2ZQPN6zWW5x5gXRd4FUCmbtCe+mn3dvvSD4wH6kTd8lKO8vRXk85VgLPLRDapV8aviwP3HP3kyjI5jOWnDpUF8Mbs27cvHD58uJYt9DzGSvPg8b6zre9e+DwWHLxzqwDunegweFXzgtsqrZdejKLLXpaGyRxFwCGguyjw1C5EXSoren6pp4JB+9kH7c4BBfrWlZCqyvFTZVkC77zr/Wi2BRy45+wfV5bJaTA/fagsQNbVXbt29Z0+I6MCMvCKAQDcCz9UQ+2mxpQB7vKuHzx4MHpT+Xe/aRDtu0dVLTyxE15T2ljUYy6db7zPdWmbp7nuLFb63R/pwSYbKs9Ek+pW9xOuvmfx4kdzLeDAvUDfuLJMAaP5JUNjgaYEr7Z7yqgXQAMKDXSDqsDQ0HTcADdEiXLwBipwcqLmCKyz0IT3zXX99q6nF5t4w8kJwjitGhjKY849oN8UoXukve48U3UcAGOUXKhj0d2BOuo1qtrusmVattM573WMsPJlOnAvYENXlilgNL9k6CzQJPpMO4jn3wACp9IMx7ATmAKIE6TciRctKgyqKCjDNIG73j4uaQdgnd2hsrSY8XpWHuMyCZkE3ur2ulNH3iNNjFdh/IjrX0Qbf5CfPPqfRRWLKz+aZwEH7jn7xJVlchrMTx96CzSNPpM2OMBDQXAAPhK/uCd+8IbkeMC9HawDtCQj2pRW1kWLmah9Um4BcBZNKCS+PB73urTzeT6ZU9kVqEvFpug4UN24nvZXvTNStF69us7Be68snf8+Dtxz2syVZXIazE8fCQs0IcvkRIYW8JNahHviB2tYpoH7vHnzIjiXZ72JYB3r9lMFSSntBYiLKLdQf7zOAGsWvHVRjbgHILmujK1FR7rGHPVj8VOUdlT0/k24zsF7E3rh1XVw4J6zX1xZJqfB/PSRskATsk52MzgTMhMSoIbJWJz4pmVz7NaOUfo7791jx46FI0eORCDJ0TTPuvpDgB2gWxePvVvfC3SS+ZUg1aK0HGxMjABe97o84oB2Zailrk1RmNHiSzZg8cLiYtQOLQJ5t/vRDAs4cC/QD64sU8BofslIWUABrCS26WcWyixGTwdgoU6zZMmSOEE7pSaL9eo5J02BAawroyd9VReArKIl1JuxA4+drKdFAXMVdREglre4iNddfHnsXxcPPe3Zxl5N45NjR/je1LMulZ0q+rvOMmQDB+91Wjl72Q7cs9vqpjNdWaag4fyykbJAGsAz+TedJyoQobTn8sbTaQ7k6xu6aaCO9/XkyZMRKEGDwQML6ARE4v0E2BVRSqmr9tQTYAPohMZTZ+Bp3jZgL6geeLKxW5FDAaQ8E3V5xEXJUDxKk94T6t80F79J469Inxa5xqUii1itnmscuBe0K8kymNT9cAu4BbpbAGBGAie0tAE5RUFE9ztVe0Y7kAdQrFixYixdez89qtW2tHelyWsHEIKnPh5Qb69R04C7AB0ediQqmwTYZTueNYC31GGKAE7ayaJbPPS6QDX1xLONPZu4q4INqKPkK3v3xDTnTpJlxRZ+9M8CDtwL2N6VZQoYzS9xC5gFBolC06nD0kAe72CaI8/5zpO/2WrtID0N1vEGAyTlUe/2gDQFuA8CYE/bEpDFp4zXXTsi7HxQTl0H40O0HI2Nuu6Vt9x00qimBdLmbUuZ8xW07OC9jBXLXevAvYD9XFmmgNH8ErdAygKDEMSatcPawbxSxbMjB2ceDyWfYfbOpwE6dpMnHQ8qYEwBwVlBeifb9xu4p4NOm0aJmWisYjd53QHdRbzu8rRSDmO6rh0zLRCkhlOkrlmf2yLnpRNTAd6LxA0UuW/TrhG1CXt4kqbe944D9wI2Z8sQvuuGDRsKXO2XuAXcArLAMAH4dK/KK8s3kzueeX0D4AH1/FugXt9NHRkC5nzrZ8A5oJwPAJ1DwYx5POlZ29wv4J6WdSRwGVrMoC3C8I7SbwDuosGfzHv0eZ3SiKLl4BxT5tes46MX57VLRNalb9+LtpS9h/pKC/Oy5fn12S3gwD27rW46k4lp69atBa/2y9wCboG0BaQDv3fv3rhVjme2SbJwVfWWPM98C9TzLgHE8532zgMO0/Jz7eA+zTXOyjtOq0J0+pnfaQtcsosC5wBnwBvfnCdw3itKQ6+Bu/oIDzP89bpUVaoaWxOVI5oHz1SZAFOp+7DjkHXM5W0fdSXugWeCZ6BpXm3GBc8Euw9SmRnGd1WWfnPwnsVK1Z/jwL2ETV1ZpoTx/FK3QAcLAAiZtI8ePRr1o5suJVl1J8q7C3gRcOQegCSBfgH49BZ1VkoB5eoAhOvQ75Vplt8LjPQKmHezpVRm6lSV0U4JdVm4cGGUdBwWNSG82Hqeiu4YMD5QqeEAtGYdd936tv3vUsOR171pwBg7KGAXOzRtcZHX3mXPxxaMC6fNlLVktusduGez06vO8gDVgobzy9wCGS0gGg1a8ID5ujI3ZqyOn9ZnCwAKlHSpasAowAFQFB1m2FTDWJydPn16LN6iKNgEpEmWs66ERKJciVNPXZsG3rEBtmgqH7/Xj6v4/2nnQK/rMCr3c+BesKd5aNevXx8TbfjhFnAL1GcBeeF37doVObYcdQXH1dcKL7msBaoG7mnvuoJNB5kO082+4mejkU97i3Ld0+oq0G6KLgAmqq/6Bi9uGhg3DbwD3HHiKXFU1QvKbn3atL/zrqbPPFFTvT3jwL2gfV1ZpqDh/DK3QAkLtHvhxQ8vUaRfOiAWqAq4i4IESFeCrWHzro/XpfJkQ/UoA7q1mFYcRh2AOh2oyiKjiYGgUuzBoSDefx22GJBHNFZTCzswklNn6uk5B+4l7MrL5K677ipRgl/qFnALFLFAmgsv6UGn0hSx5OBcUwa4p6UcCTaFuz7M3vWJelWZUJVIqAjQTEtMUk5dO2D0G893EzOqysYsgvC6804a9WBV2YR+Q2nKwXs971cH7iXt6gGqJQ3ol7sFSlqACfPEiRMxM2ta9q5ksX55wyyQF7gLrAP68IbCXQe0Fw3MbJg5CldHmuyAKuUZyFuYqCyAakB7GaWabvcWlxxKDl73JtJRpD9PW8rsZHSzxaD9XQm1nPdebc85cC9hT15emzZtip4bP9wCboH+W6ATiHdPfP/7pYoaZAHuDtazWVpAs0xisLQsIguAugJI5d2HO81cW5d3P5vlOp+lsYnjgPqxC9HEBUaZNha9VgpBaRWromX5dYkFHLiXGAmsJrds2TI0cmElTOGXugUaZ4E0iNd2tnPiG9dNmSvUCbinObQAJqgK7lnvblJx3QFVond0v+rVZ/CMQb2hPMqpK/+CZCjpb3m0i1B8irQx6zXKMwAuoI5Fg3+z3m+QzlOmVcabH+Ut4MC9hA09QLWE8fxSt0APLdCJE8/tm+i966FZBupWAu54dvlZCavQWUfdCwrMqNNgsnZoWrWlrIc4rayCp7kuQC3PbRluflb7FD1PNCTAO7sD1NWPGxZQMjcPWi03Khy4l7AfDylbhLfffnuJUvxSt4BboJcWEIgHcBw8eHCMF+/e+F72QvZ7McnzrgUQ0ndz584NixYtijudAPW6Mnhmr+FgninVFimiFF3ECqxiBYBqXf1BffHuA+AVEFvXIqFMj2oXgl0Cjc8m1rNMG4teqz5U8qqi5Yz6dQ7cS44AJvutW7eWLMUvdwu4BfplAQF5AMyRI0ccyPerI1r3FVBXxlYoGHgvAezwnJcuXeo0hIr6qIqgSu2E4E0leLTOzLaivNF87lXXIqGseWXXJqvhlG1jmetlH6fOFLOiA/didrvpKleWqcCIXoRboAEWYELRpNIO5JmEmwoUGmC6wlUQbQOgzgegjqcSj3paBQbQduzYsTB//nwH7oWt/eoLRXUpw8uWJxUJQPqsTn43YI/7ANybHASqekqDvo5EVRUOg54XpaBjFnxOnclnfgfu+ez1qrMZdAB3V5YpaUi/3C3QUAu0e+QB8Er77vSafJ0mkC6eOgshJUICkE+kcsJET18A2pB3dNWOfLYf72z6hJ0MFkYsmooCTK4/depUBNMsAurqHwE+nsEyi41qrDd+KdiV8YoDgIWo+P9Om7nZZsor4Koz2UekA/fstup4pgeoljSgX+4WGDALdPLKMxkrCQvNGXVAL7qLgkjlTRdIV8bNPBx1qXYAhPDG1wUMB2w4VlJdwJOkDItmKBVlhkVAGqhWUsG2QkSZYUwA3pu6E5ZeZADcsYsD91ePCPqT8cfHj+4WcODe3UYTnsGAYzLyANWShvTL3QIDbIE0mJeXjaRQAvTyNAvUi789qE3W1jbAhJ/TSi+0jXeiVF6U5Kes4osD9/pGS9rrTj+VCVQFuEsesqj3vltL9TyxWOZgp6CpCzkF74IVFAPg4P3VPZyOlXDv+8RPgAP3bm+IDH/3ANUMRvJT3AIjaAFAPIe88QL1kkVjguJ3TOR4PTWhC4Tou1cTfTsgp+4C5lp0KIOlaC3ymitYsCxAH2+YOHCv9wFi91i0jqJed2ooOhPjRNruddVcz1WZRFJ11S1drnYIeJbwvLtM5PhWl2a/B66ObyMH7hU9tR6gWpEhvRi3wAhZQMA+re7Bz2wZp38nz6IkETFRu1cKkK/yOpmw3SOZ9obqZ4FugXEAUVq9g3/r0+tucuBer8UVYAp4L6NB3kvZRsYEHn6OJqvMaEFDXXnW2NEouqtR7yhoTum883gP0sd+3GwBB+4VjAgPUK3AiF6EW8At0NUCaWDeDtInAu0U3M4DTv+7qRzhtEEE3BWcWhcNo2snDPEJ8pZL3aco/YRFJf3EQlOZTusyG/discF4YMHZ5HGBfbXQEL2nV7tpddm/znLlxMD77sozNyztwL2CUecBqhUY0YtwC7gF3AJdLICTBECIAk2TAdqgdqR4xgpULUp7Egf9zJkz0RPOp+giIIstqS/jgkVCkyUiaQt4gfoC2Ju+0Mhi+7rPkZqUdiHrvt8glO/AvYJe8gDVCozoRbgF3AJugS4WYPIGDKIq48C9nuEC6AYE851H9adTbegvPMwKUK7Luyx6Ti/uVdbq6SBMxnCd0pll69qk6zUu3fseggP3ikYmq8LXve51FZXmxbgF3AJuAbdAuwUcuPdmTIjSIcpMUcCNUwugRXl1K7+k1VuaLBGpHlTiK3YI6t6R6M2oqf8u2slR3oFRpc84cK9wrHmAaoXG9KLcAm4Bt0CbBRy492ZIAIik2CKve1HwrgQ7BGPWrWMuTjRWaronW7sEUpUCvPsuUrbxje14FzC2RlE60oF7tnHS9SwPUO1qIj/BLeAWcAuUsoAD91Lmy3WxJAwBlqK65CqgdbKSEFFOL6QQ5cmWHn2d3Poi9khfg20EQLWwaXJ9y7a36usZo0oeNkre9/8fVCQ2/jzXHf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-36512" y="2060848"/>
            <a:ext cx="2520280" cy="3600400"/>
            <a:chOff x="1619672" y="1844824"/>
            <a:chExt cx="2592288" cy="2450571"/>
          </a:xfrm>
        </p:grpSpPr>
        <p:pic>
          <p:nvPicPr>
            <p:cNvPr id="10" name="9 Imagen" descr="molienda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 l="22784" r="22784"/>
            <a:stretch>
              <a:fillRect/>
            </a:stretch>
          </p:blipFill>
          <p:spPr>
            <a:xfrm>
              <a:off x="1619672" y="1844824"/>
              <a:ext cx="2592288" cy="2450571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56184" y="189383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 Black" pitchFamily="34" charset="0"/>
                </a:rPr>
                <a:t>1</a:t>
              </a:r>
              <a:endParaRPr lang="es-ES" sz="2000" dirty="0">
                <a:latin typeface="Arial Black" pitchFamily="34" charset="0"/>
              </a:endParaRPr>
            </a:p>
          </p:txBody>
        </p:sp>
      </p:grpSp>
      <p:sp>
        <p:nvSpPr>
          <p:cNvPr id="23560" name="AutoShape 8" descr="data:image/png;base64,iVBORw0KGgoAAAANSUhEUgAAAu4AAAGlCAYAAAClanP4AAAgAElEQVR4Xuy9B5xdR3n+P6tVb6tuddmSLcmS5d4wxTRjbIjpEGoogYDp/PKnhCQQeugJhA6hJsCHQAATjMHYGBsbF1yxbMuyrN573SLp/36P9IjR2VtOvXvv7hx/1ne195w5M+/MmfO87zzvM22rVq06vHz5cjds2DAXjmItcOjQITd06FC3cOHCYgsOpQULBAuUYoHDhw87frq6utyBAwdce3u7Gz58ePTZ1tYW/RRxcI/u7u7oHoMGDYruMXjw4CKKDmUECzSFBRjfu3btcqNGjYreg4zzcPS2AHZivuFzyJAhx+abMm3V09Pj+GH+4Z7Mb3zSR0XNcdSfeW7Pnj1RuSNHjiy07Lh9Dh486PgBd+3du/dYe2ibfmgbvwvvUj/+xnVcQz9gF+qqa4roh/j7JK+d25YuXXp4y5YtUSXDUawFGAzjx493s2fPLrbgUFqwQLBAqRZgQteLYP/+/dFEL/CR98VG2bwc9u3bF73QRowYEUB7qb0ZCu8LCwCgACyM846OjoAxYp2gAEFnZ2f0Dc474Jkj7xxTqb8VlMBB4If5jXlNoL2MMSLgTntGjx5d+C0YY7SD+ZR74Yhw4CxyEAyphG39c7E79eNvlEdZgHjme37ok6z9obkee3PI3nkN0Xbfffcd3r59e3io8lqywvUMqDlz5rhx48aVUHooMlggWKBsCzCRKyLG5M2LgMk8a/RdkXZeDhy8FPSyLrstofxggUZbgGcHYMoY13PT6Do04/14/hXd1RygVb0y6itAqvtyT0AkgYMyV0KY73Dc+CRAkTdATDkcmpfBWJpTmZsB4WpTLbDNdYB8rgXk++f6tuI8Dq26prGVQDvjnzIVxc/qBPjjou2WW245TKHhKN4CdPqCBQuiTg9HsECwQGtaQNF3TfRM3oAQXhRpJ2HRY7CEXmRpy2hNK4ZaD1QLsGIFxhD4Gah2oN1axWMu4bnXPJIX0FazqR/xBbQzdwHambvy0jWS9KNWFRgDAOQ8QQpF1XF4FB3HbrRFc3FSYE0/QOHBeamEz1Q+5+l+3EO0onpztt4ZOC2c66+mJLFbrXOoU9vvf//7w2UNmrwVbOXrmagYRKeddlorNyPUPVggWOCoBfQSAnzzu5ZRk74sePEQfWHiLTL6EjooWKCZLaBxr3yRZq5rWXUTEAQEMgfIicni/Cepow88AY8CtwKeScoo4hzVY/fu3VGgIm0upQCwv/KpNviAPW1dmcOp09ixY4/lL1Urg3vTZ1wjx0f5ANWuUURfq7R56Db+PXiWqEfbdddddzitMdMaaSCeT2fD6Zo7d+5AbH5oc7BAv7WAlpuJmgHANZnXisIoEYxPIk9ZX9ii2GBc//dK/453QDz5Vf8OSbH9dqg2RcN8PrGivU1RsQZWQrQYnllxp5M6/GmrqQAD4JFI95gxY6I5qq+ec+pBkjLOCuA9ySG6Ctf6fHxx1vMGmwHi8NiT5l74q67UR0EbzeP+3C/Qzidt5tw8h8+9p978O0Tc81i0xrUYeObMme6EE04o6Q6h2GCBYIG+soBeLLwY41EYJnG9lLVULdUILZlqope6g0C4z31l4lfiGn8X31JtFt9T/+ae8XN8+8Qdi0qOhl6MBHOUSKWXpCJcgfrXV6Oude+rZGyNq9ZtSbqaC3jq+c6b7Fjr7gJ4zEmaG7C3aDHpal7c2diA6DbzBvWpNO9U4q5rLlMOQJF8fOZVViIUcU/SWtmXuV+0SeVu+PM95YoalifS7q+ayHmR4xuAe5Iey3AOA2Px4sWB357BduGSYIFWsYCWLiVDRjSdqJLUDpjQeWlJnox5QcvlAuVM0ALd+p32+y+qsqJzcTsr34lP/3fAO231E+gEwqS4E4B9q4zaxteTsQSgBICwEt1X0d9GtVwRWp5xnhs/GbQePzpLHaXgw9wiGcMy5B2z1g0wyxxJ3/vRcuwkgCq1GyX+HwOpXiAky/3j12hFQmpHWeZW0WfoW9FhGNNqg+bErH2t94f49ZQjByayzx/+8IcjabrhKNQCITG1UHOGwoIFmtYCisBIE3nnzp1uzZo1UVSGyRxJWA4mdUW/iowe9ZVhBO71qReuXmTQiFim5yDaFiL1fdVTfX9fwBLjf8eOHZHKWl9Hgcu0iNoKaBfgEl0iK5CrVV/RcKQDr4TXiFJR0L4TeexFHQDrWpkUuPWVYZgrJbfry1OWUX/dNw9wxx5yzqQBr2Rf0WOy1j2+CuuvOKgfAnDPMyKrXMvACBsvlWDYUGSwQBNYQBMrL2Z+tm3bdmzjDyZz5HW1NM7kzXIs4L0WjaUJmlVoFQTmFaUXiACwCdDzexnazoU2JBRWmAUEmNJwiwu7eQMK8iPHzAtKxi1jdSF+L+YZqVRliSCXZR7qRfQZe8BzxybwyhkLqLpo1VF1L1MSU23k3uLcF7ExmCiN8X050iro+I4Mzhh2q6ZiE4B7CSM2bLxUglFDkcECfWABAXAiQkzMTPhKEOI70UMUbeFFZbtRH1dTgOrEiROP8U77oBlNc0sf0AM+ZD8cG16iITLfNF1VSkUAJFBm1NdZo5KlVC5noX5+iqLeZYB20SjEsy7zXjlNEj3f4KGtW7ceC1xQ38mTJzs2/gSwKyLfqLFAPxFcwYHIkzgqmo9WPNTX/NunttRLpPVpMaLeSPRAq5jxfgjAPe/IrHB92HipBKOGIoMFGmABRdMB6UQGARm8IJlctbxf62XMJL1+/fqIx66DiDv0AHHGG9CMlrqFEn15SSkyz4sLMB+AfEt1Zd3K0r9K3pMkat2LmvwEjV9RYwSky4h8+zk1mEXJp40CvWm7Alswj0KR8o8pU6ZE4DbSJG8wncenbKWNivttUF6B1MWkMKO/S7NfILwSgJfoAGWIIiSBgFq2DsA97UhMcH7gtycwUjglWKAJLKCIOpF0XjAs3/L8SrYtbcSMyZcXONEkyiCiNGnSpKilcRWYJmh+01ZBLz9F5QOQb9quSl0x7UTMs9XqUtQC7cwbUozKAwZrGZNgAD+SGaynJZ66Ywq+gH6mf/mETqgDoD516tRjHPGCb1u3OOpDxJ3AQNa+UoIrgR0l6fuOmvIctHOweO96nyjKzjuHc3lPCLAncWQCcK/bzelOoEPCxkvpbBbODhZopAWkqU7kjwlc1BdFyvLWRTxNzQWKvpcRgctb11a4XvQa8XrpJ7jxgHlWMsLRWhagHwE8HNqivrVacKS24jbzfGv1oIzdSH0FE+3arGTPZrOb5G9lG0AogQvmWe0Wy7PLD0n84pgnAatFtFX1U5J0FuAuUC7xgVpjWI6d2i7Ouk+v8dVikrYxAPeklkp4Hh0VNl5KaKxwWrBAgywAWCeqLo46LxYm4Dwcx1pV14tI0XsprTTqBdUgs/bJbRSN19Iz0apAq+mTrsh8U55Hcd15BlvpufClHiVEUUb0WwBRkoBEZLFVPc505k7JcSF2oL6Sv9RKmSQdiUr70olEmgGzOCKi++S4feJLFSlHopc5I60tfcWguIZ7rUrQdu2+yjtBfZnVcQnAPXGXJzuRzmEZaMaMGckuCGcFCwQLFG4Bn6vOMi3PpSbMtPSXPJXTS95PZM1TXri2twW07Ez/AgLY9C5w45t7pPgbE9FXjXwm81hGEVtW66izgGnRq2nYR1FZRdllo2ZzchRdZ47VDq1yxjQPsyKh6LbmRG1Kx7+loFJ227gXtCbqicOfpt/U99qTI+n1Ct5gC1861+/XNPVg/AbgnucprnAtg3fBggVB5qxgu4biggWSWIDJEaDOjygqUi5Jcn0Z5whYKgqVdpIuo079tUw/MQywEEB88/Y0zycgihXqPDtMNqqFPL9EiXnHy9koQ75QPHY+AcBZo7Jl20XOl3b1VOScvlRkGwdHG25VAuWKRGNTNq9LkpiZp13UGYoO90q7SkI7Ae1yMuo5mwL6kr5kPlL7fC17f4fqpI5LAO55RkGFa0NiasEGDcUFC9SxgGgwgHVeFBxF6PMWaXi95PwXU9JJush6DKSyKoH4gbBrZ6v0Mf2j3VTZqCstbaGR7aSugPb4LqhF1cHXZVeE1ufNF3WfIsrxVwMoT4ERqarwN4Apc7Ecj2p9K0lF7KpVjDKVcnzgnpSiJQBOm0R5rMeN950axo6vU499tOogUO87PdUkINV3kRJP2Dm1iKF8pAzx3RYuXFhcoaGkYIFggV4W8DnrREH6ggaTplv8F7MSlNJcH87NZwGBeCWCkTAXElvz2bSIq4kqA9gANs2qMANgU3KhuMn1wFUa2/jUEeaxRvO+k9ZV8obaNInrcC5kC8m58qzRp/w7KQ1K4JjxwPV+FDpp/ZKcRxvIcyLinjS/SfkYlC/1l2r3onw5pHJqlJdQKVATbzfXYDM/+di/TisUAbgn6e2E59BpJDzMnj074RXhtGCBYIGkFvDVYNjQgxdIUUowSeuQ5zwlNvGZdpk2z33DtcdbQNQl/kqkVzr7wU6Nt4BAHs9EM+q6A9pZFZDGdtGUHl91BMCuhMdmWo0TuFTiKXOuuP2MGL+uAq18Sh4zzaiSTj0AnnsA4ItU6qF8ElOTAHc5VASG6P9aKwE+AGfMyEZJ1H+06iDKkb9rKveU3r2khql/AO5pRlWdc8PGSwUaMxQVLHDUAnEqjJJ6WtFAWgbXS7oV29Cf6qzdJwEZ8OEDlabxvauoezMlFIujLck/AbEiraMIdiM04LPWW2AS50WrDbV46IB7BVTozywHoF+rHMyTWRyASvcVECfijrNei6OuFVLtgqr5uhpPX/WVjbIGZkSxkeOCg8GeIFpRJjCMfQJwzzKyqlzDgF28eHE00MIRLBAskM8CvNCYZEkmYmLs6yTTfK05crWfsKSdWJspulZEG1uxjHgUfsKECUFgoEEdie0V1exrXXef0sacQ5Sz6FU93UMRbNFC6iU7Nqg7otuIxy7qR706+hFn5jOdn7XOWp3099gQJz3rfKnkYkCxEmGr1Y92a8ds2hKn1ShKLmqPHyXP2o+UqXcE92fs8f5jHOqgbMB7AO5ZR1aF6zDwkiVLWkbaqsCmh6KCBQqxANF1XuKbN2+OeJKtHF2vFvXRS4nv45EZQAyHZMNov/SP+bteWkzqOlfnJ1Gr4RxdJz6t/7JQGXzq96wvokIGRB8Uwgsb20CjCVz48jtA0W1RDJJyj4uumQ+o+d3f7KioewngMsY4FMlP8uwWVYdq5fiJouKxK+Jdj64iSUjtFu0nquapd1wWU45dFvBO+wgGMXfWchB90K7k2jgdSPXSmBH3PU29fKAu2/uBHerIRlH+PI8tCSoE4J5nVHnXKnP4lFNOKajEUEywwMCxgOgwGzdujCIMTK79ETD6muNaRRBIVqSKXtc22tjBt4Vvk2q/1xo12Nk/9G/pLcsJUBIU/1byr/9y0UunP6yCVLOX+grnChpNSGYtbz7yE/qS6mMXXRvxq33lGO6RBozVe/b0XCmKXxTAzWsLBRNkg3qcbv9+Svwm6gzYLNLx8iPb1I1/Z9V8l4ILNiefotIhB4Q+Fz1GTpWoNszbtFU6/lKYSTJOqIM/j/o5ARpryqfAljgacvL0Xpg4cWIA7nkHvK4PialFWTKUM5AsIN11kk2lW9wM0ac8faAICW1jEtbmS8wRUs+QsgzfEdlNqr6Qp155rxW416ck8ljOFV9X7eVe/QXUC8DzYmZjvcCDzzuSKl/P8w9IUZJqEiBUVE0AYwLV2iyoyPurbD4FPJtF/lLRY2wvwJ6Uoy0wy+oo1zCPFWk39a9PxcGGOAdKXE06BkTJ4v0CVSZ+CLRjByWvqi1+zgPXSfmlmo4/5/sqO3I6+BtgXCCde3Z0dET/1iqPVjc0f/pCDKwABjnIpD2e4LyQmJrASOGUYIGjFvABOy/NVs0L8UE6Ey+TLZ+8WDT5S40g3kbJjNVbum2FQaPIvbSulXCoaD120q6KrbqSosgi/YWzNWXKlJYdt804pgSceH4EjMqupwChqCGirhQFPhXJZo5j/FSiXpTdxkrli+IhJ1xzV1pnmz4jcVWrhWU/29RXO8r6ybJJbFgr4k77mbvEVZeai1R/tCmW5GQrrZT4NEfqGQFsA+oKaqiOeh8IvPu0xHg7fMeAso4FEYKOe5Iur38OncOOqa0KQOq3MJwRLJDfAko43b59ezShtdrzoolcLzrxYFEpqAbQa1kNwCAFgVazRdLRwEuMflfESxF6Xd9sm2UlaZeWr6HPBACfxGL1zxHIBQiyMlW09GK8BoqiKhoqZ6Eo0C51FJ5xRbLL2Gm1vmWPP0P5M1JUkm58LQBZDfzTV5rHG0X70RwsZ0uykfX6jX7WygDjS4fK85ORBbgF2Pm3JDAVEZfzI+qLko05V1Qb7uEr0mg1Weck6Tu/XaIoBo57EsslOIcOmT9/fr/k5SZofjglWKCmBZg0N23adCzZpkgeZJmm94E692HCJ5JOxJUXVV6wLY6jz90ssz3NUrYP5hkXAlG8pFoJyAcAX+yIknPHOOA5qwfGst6d8SanuQxQ7fO+taLWaGqMwCb39VcWePZEi8m6oZScLMoR9afRFEeAtn5ENaxlY0A4fe6rxGh+Rxtdc7pvK9lQijYC64qu47jwO+fJcVFekpw0UWaKHMttN9988xENmnBktgAdx8AJiamZTRgu7KcWEGAnwi4KSTM3tRJQR34rSzQ9aTsFYplDtESb9Nr+cp7ABC9XAXleslK1aPZ2BgBfTA8JUNP3eh6KKfkvpSgSXlakXfQTxoSSNRsNakVd4XkClDKvAExZ+UKpRDz+rCsAzULzEw0FSp4ciGqRf/qDcUWOilS5NPdKHlI66tKiVxKxKCqMT6L2OvxVGgH2osdrpfICcC/AynR+2DG1AEOGIvqNBXzA3syUGC0bKzGI5VBF1BuVMBqP+pRNEWiFQeZH5NevXx9VWZuQlM2jzWMfgTaSyKDQNHNd87SzzGvpZ+m6AzCLjFTyrPn0tCJ35lSkVvrfSrJtNGinbwCctHPbtm3H5ARZLWRMQlVLS4vx+1tJ6XwKLJc5HuqVHc9TEA89TkcBcBOhB7jTfn7HRtpPg3HH86tVP+4rwK75h0+/fNFmihyj9drL9wG4J7FSnXPo7Dlz5gS5sAJsGYpobQvwLPBikKxjXipJGdaIR9WZyHG8+3LnRuqkSA4v2EYvq5dh5yLLFJAnekjUUJuSNOP4ot2iIkydOjVSjQgAPvloEG0K8M6zWZQjq2iqZFi1ulUE6PKTGGmpVuiKKDuJ5cR9FoWD54KN67ChDuoybdq048BokrL9c5TEKXWcZqI8ijYjB1/KXeoD5lfqzZiSVrueS/7NARAXDUjODf/WRlz+PhdpbVfk+QG4F2BNBkNITC3AkKGIlrWAD9il59tMjfHBOi9VomEC680CqrRtdn9QmSmz7wXiGWds1CVFm2YE8QB4xhcykkEHPvmoEHVKiZN5Hdk4faVISpqfVCvAnpWCktxCf9mkTWBd9BXKYG4jmizpQf4GgJ01a1aUDC+gmuZ+nCueOGM6rRxj2nulPd9XyqHttJc5QRFyOW7YC7vgdGjFVSsU2FBtE2+9EX2Ztq0BuKe1WIXzGTALFy4MUZUCbBmKaC0L+ICdiZFJri+WhitZLQ7WUX6B50nEpVkPokKiFmljj2atazPUqxVAvJbbw0ZO6UYMjqyvMJPu6iNnC8xRFmCN51+JhlnK86/xy5YyFGXndTJU73j9GOuMJamYCIjq33L4RfUAgKIBLvoH8x8/2DTLIWeK+4onnqWcsq+RI0WfYBPaTI7V8uXL3fTp06PN1Fi543sOOT5KWpVsbdn1zFN+AO55rHe00+HEzp07N2dJ4fJggdayANFE+MdQY5pJCYQXjJZLeVETfWpmsK5eFxCQLnKjtKxba9RVr60P4rWhV1pd6jJtIaURgASUhWZcISiz/WnLlq67Ei2zBAT8ZMMiOed6VpkDfTnELHX0n38BSZUPuOR3KZMIpPPpc60F9gVGqYfmPJ4LJXnjwGSJtnMNZXM9dmyWVcpqY0r2w0ZLly51N9xww7FdVy+66KJIARAwLxuKFpOn/9KO7zznB+Cex3p2bUhMzWnAcHnLWUBR9nXr1jWNUoyfRIQjLbDe7C+YSp2vzYvK2MGx5QZbxgoLxONUwvNtpl155ViGBNbanetHTrVxUZrhIODP3FD0xkqitVEflZ0W9PmJ8ZQjcCxw7muBi7bhK6b4euKMKVFgOAdAKmUUcma4XvdLY0PfIZDSj5I505bT6PNpM0GQq6++OlKq0sG8+vrXvz4KOHGk7bdGt6PS/QJwz9kLITE1pwHD5S1jgWbjsYsKIzlWgBCgvdUjmYrM8tIhataojU1aZiCmrKg/bsU5b4akusB/r9+RAt+cKQBa/6ojATWAJgBbUn9FJIrKmZDz5WuC16qXT2+R7rdUTXSd9OT5txRR9OxX0wKXtKWSoeVE8HfmD5+vncRulc6RkwLApQ+aHehia60qYJdrrrnGbdmy5VjTaMOVV14ZUaeU1JvVNn11XQDuOS0fElNzGjBc3hIWYJyvXr064gYSzenLyTseXZ88eXJLUGHSdDQvSyJotBXg0Zf2TlPvZj8XDWs/Ct/XTl6gz9QfMQBQngdpote7QlxsH7QX8fxIdpA8FG1c5DvVcUqLQLXqS72khsTffE66gLr48UmcDJWnTZB8fn2cwlPPZtW+l/oKbWuUPG7WuiqQI3oUnwRz7rrrLnfHHXccW3U755xz3AUXXHCcHnvWe/bVdWHn1AIsHxJTCzBiKKIpLeBHK/Xy7KuK6kXIC6q/RNer2VKSeID3pFG9vuqXVryvxjU5GoyrvnZGRXVA9WPixImtaNLS6izaE899vai7otj0qWRViwLtPIv8KG+CTyU2VuOkK/ILEI9H1EV1wXBJgLoM7EtParXR3/yHe+JcUH4eHXzKluY9tmyGVar4IPPtTru1siEnhj7CNiSmEnVHx558RF1X2qAtueAA3HMYWJND2DE1hxHDpU1rAZYSATZEvPoqMulHUYg8A9gHiqyelrs1z7QiX79pB/fRigkUkqhGNB4A35cARRrjyEe2QkJ1I/pX2uGijlXSdRc9AqAJgJOzmwYQV2qLgCCAXUmeirL7NB6Bbx+MAxj9usY3BMpiO+6pKLi0xeNUOoFtSSFmuY9WF1hhBfw3k/gA7dGqq/pAyaVyqmRrbEFbcDzoCwF2OVxZbNMM1wTgnqMXGDRhx9QcBgyXNqUFFI1cs2ZNFK3oC8Ao2TNRRfojHSZJ59MXRM946TSbbnKS+rfSOdALSGKDSiOlkL6ov5xVIu/I14XjCGcdEMkzACCNR9FFLSuK0+4DPHG8eQYZIzr4twIaAo6KrIs7nddx8PteqzLUQYnrvqMgQIuDw7l5JBsZ/9hb9Ji+eAdUiq7zN/pDtuDfjAk5MXF7YSv6IM/KQzM+fwG45+gVvLl58+YNmAhgDlOFS1vEAkQdibL31SZKPn+dZU2k8/oq2t8MXSbKDHNNUVHEZmhXM9cBUMBW8ZKU7KvxB+jg3uzK3Vd1aJZ+UlIoYJI5wd/jQImozFlKRK1Hj/GTEuOJo/rO58or6dOn6vhgvUw7Kfqt6LE2eYq30beR9Oqz1EsUGV+NJ0s5RV4TpwfhWCj3p5JTgS0IeHCdZECLrE9flxWAe44e4EFavHjxgJ9Uc5gwXNokFvCj7H3B9xVg596sYg10wO4PCy2N62VVxAYvTTLsmroazaCiFKLvfxkieg58pRSBa3/TsmpRbp/XLIeY60WrEIDXHfm3IrnaPROwrCTUsgev6kuEmR9trFSJKqRoO84ebcqqte7n1uCs4CT01RHnr6uNvuNSqa/l6LDyoFWRIlc++soe/n0DcM/RC0wWCxYsCMA9hw3DpX1vASZ7FGOIUDQ6shcH7BMmTOgTak7f90LtGvAy9uXd6kUUm709rVS/ZgDwADdAyECPvmuHUlEf+DdReJ4Hf0dUcZhFuWO8EWijLwXQfRqgv7299NS51k8MbyT4E2df3HpR5Wrx5LU7LJHoLHkaithjJzlHfTXP0E/YX9Qk9a8vj1ltDqH/mCvFbW8Gmk/R810A7hktqmUkFGXCESzQihbwAQnjuZETnAA7L8aOjg4XAHv9ESRZPC39NhJI1K9d/z+jrwG8tMNJXB2oyjMEFgCzUJmYQ0hU53ng2QCwCajzbCj6zN/4t3YiFvgFDCqSLnqMvwkS4Lev9lCQOg71SrLBk09vybrjsihH3Fv7RzTyqVaEXQmnajv9JGpUvTlPzgfCCrSh2upEI9tVxr0CcM9o1ZCYmtFw4bKmsACTNDufkojn80XLrpyfdAqHPQD25BYXVYArWmEjlOQta60z+5oDT0QUDvO0adMavkLWlz2lCDk5OJJZBNThxDCvANb8CLsPYH0+ejXwJ9qNAKMfwW9Eu7USINBOnQlsJJmfsQft59x6kpmV2oLdcIhwdojYJ7lnUTZRu7UiQvtxxmh/2l1a1YfaPba/0goDcM84+hhkU6dOdUQ/whEs0EoWIFq1cePGhieg8mJgkiZKBmhvNC2nlfqoUl3F3eTlqi3g60WgWr3NzVx/QAIqNOhDi3/cqPryLAFseP8MFHlUxjw2Z+7yD1bsAJrYRBF0vldkPckzIuUYruurfRMEnmkjR5oNj7TikOYa34bgGcqQXnsSm+Ud64qwayVJAF4qMWlpOr79ND/mrWOzXh+Ae8aewcOFbzhQJs2MZgqXNZEFtNS/cuXKipJqZVVVEyqRHJzdoE+d3dK83HjJ8tOsm6Jkb11rXikZSenApwUcWVut5wqp1IEgGynaChF3UVsAmKzaAfYA7gLsaWzKvLh3795jiah9Qa8QTcVPiI1LPVZrk08tySJ7qJU80YkaMX6lRy+pW9Fh1OYsjgP9jwOmHWnTjIFWOzcA94w9FhJTMxouXNYnFuDFQALqzp07GxbpFo+d6McJJyBBBeAAACAASURBVJwQnNyCet7fGTErn7WgqoRiPAsA3NeuXRuBh0auJomT3J+pM3JSiK4zh0ELUfIhm7IB2pSQmnRQKgFUu4xmjVYnvV+186RLjjMuffY0wJXraAP0qbR5SuLGi56S9vq0bZdKkiL81Dm+UVXaMjnfbweBoUY4H1nqWdQ1AbjnsORpp52W4+pwabBAYyyAHjVL+kyWjQAUAbCX368AFcCL+Kj9/UVVvkWLuQMOMsCykc8bNZesIavA/W1Fy+dfA2yRigVocigJVRz2NL0omUWpxzSS1y2wqTrwb8kcpgHtirbzmVavXKt31EFc+jT3TmNrAXbuRV19DnreHWUlYQnVJ4vjk6YdzXJuAO4ZeoJByOQ4d+7cDFeHS4IFGmMBgQiWlrO82LLUUi9Zlq9Zvi87gpOljv3hGl5WvKj6CnT0BxuW2Qbx3zdv3tyw3YflMPPc9RfVGYEyAJ+SNZWwyN+guPjJpEkcWEXaleDaF7tD+5Fntcvn5ycdmzjw2EAKKkmv4zzZT5z+MhI5aaei4TwT9J0i7EXcz181kYRlEeWmsWNfnBuAewarB0WZDEYLlzTUAo1WjRFoIGoVaDGN6WopKPDiz6Ik0ZhaDuy7wH9/9NFHG7bahbW5J1Hpk046qaWNL9AuXXFWC31gDvCEIgJQkwNbb8MgAT3RanxJyEYZC/ygZ1f67FnAJm1QUmraDZe4v2ynSH+R7fedI/pPdoY2mZS7n6Q+fs6PbFDWqkGS+jTqnADcM1g6JKZmMFq4pGEWYFJesWJFwzZUIurDS5UkuZCs3bBujm6kRFVevvVAS2NrFu4mC/TFfgmS9Zs5c2ZD6HFF97YUlARycUzj4JZzaCcAnmireNrVKC8qE7CbRmqxyLZJQQXQDM2NNmUB7X7EPK0SjAA/dWHeLnreoHzx9ukfVgPKWtXQplO0YSAFLwJwz/BU8rJcvHhxS06IGZobLmkhCzRS6lFRdl5A/Tkxrpm7X4oQgJK+Sq5rZvs0U92UIM7eCY3INdHuk0TeW433Tt21+2WtaDJBA97HgHVfUaQSb9rf1Aj7N5LTrgg0QJbfJXmYFbQz91JWFm47NpN0JmC3qEObH1E29cK+/NDGJBSmtPXABtCEKHugJekH4J52tNj5TABLliwJ/N0MtguXlGMBRfXYVKmsidKvubZgD7SYcvozTamSs1OCWVYwkOae4dzsFpD6jCKe2Uuqf6W41K3Ee5c0InVXpL0a/cFXWAIkAmZFP/HBoqghkjxsJGhXdBwHQ6A9r+Sk2s1KQ1LwrRUHUVfkPNQfRbXPkFMCYFeStHadLZIW49dCFBmt9ua1Z14bNPr6ANxTWpzJhEG5cOHClFeG04MFyrEAkyWRdpJQy47k+VH2WbNmBee1nC5NVaqvqtDoXQ9TVTScfMwCfvJq2c8sNwXQtoLeu7+ClERlhbEP7UQrTqJo+JsoYWsUmJS8KD34Rg1H7Ugqp6GI+7MaQbvSbBYl2yZxiJLaRmIE2hCMoAH4qOzgga97L+36gcBtV78E4J50hB49LySmpjRYOL1UCygJFQm6sqNIvPyJ7oQoe6ldmqlwycJJ07vsF2emSoaLelmA6DsOtyTyyjQR4Ard7GZNWhVnnXpK1i+JPQTMRX/RZkribgNytbMtoLJRh6gjRLg5mDuLUNnynRvslISGIt45Tg7XFMFrFyXG38m5CKekXv/IWaCfScIu+71Xrz598X0A7imtzkPDhg9sNR2OYIG+tAAvLBQriCaVGbXzddnnzZtXyMunL+3WX++tbdvTLJ/3V1u0UrvEfWfVjBWTMg+B92bLSfE30AFcAyyTRlC5dvfu3ccoMpJKlfNKOdINL9O2ftkC7YBa6lGUcoufYMucn8QR0TUAXSWjJrVt3F6UpRU+7VSLQyLVmLLt67dloGi2V7JpAO4pR1pQlElpsHB6KRbgZb9s2bLSZeYUqUGdor9oQ5fSIU1Q6EDnfTZBF+SqAhulrVmzpjQFDlVOPGSc8DId/qTGiGu1U6e0m/L4u4cCIqVvDmgG4CUBuEnrW+88X6Pdp45kBcv+/SibqLn2kkkSbRcfnnLSbtIUvzdlaZfaottWz6587+c0FOUMJblvs50TgHvKHmHgLFiwoCkmvJRVD6f3EwtoJ9Qyl9f9KHugxrTOwNGLTVG+QJlpnb6jptJ957NMUC3Fmfnz55d6nyTWFwecqHhcqz3J9ZyjzeagAgGQWX2iXJwCFHUaQeGgHgLtrACweoLDkNYJqdVmadcr2l7PGSjKmWde4QdFJIF/JYTWq0PSPkxyHg4a/YpdZdsk1/W3cwJwT9mjQVEmpcHC6YVaQKCdCTlJtCXLzfXyQZM97H6axYJ9ew1zFLxeJa418sXaty3vH3dX4irPepn8XdFTTjnllD6Ti/STDPPImYqaQjQaQAfI1Cf3kGZ6mSNEdYC6KO3yIh1nrUzQRhyUJHx57fMg/n+WuUAympTltytLWXnsL4lQyqA/y3r/5aljo64NwD2FpYOiTApjhVMLtwAvchLZmLDKmrQY44CFsJlS4d3XsAKl8awNaRoVbWxYAwfIjRqRuKqVNRSiGrl5WlzXvJ7sY5IuFz1GmyvhuGqHUgB01mh+vXuL980qieZP5tCi52jaQiQ/SXKpuODUSTsrp6kP1yuAwzwiGUvmkjTl1LNd0u993fqiknyT3rsZzwvAPUWvBEWZFMYKpxZqAfFfy3ghqKJM0ESpAjWm0K5reGF66fLS5hhom5M03OAl3rAR1BmB90ZpvWt8EsH1JQ3zRHAVjQbYMocpwq4cHSlilQE8aYOoOVrlKhrcivLCfeptHiVHgsi8nv8k0XkNYzlVXK89QRoh8VjtMfJXU7RDdNH2LfERLqXoANxTmJWHZsqUKUFRJoXNwqn5LKCNlVauXBlFWso49OJGWitQY8qwcN+UCVgRH7RMvnTftG7g3LVRmu+Ml0YkoUv2UYGCNAoylXpdkWEoKpTFv/0kTAJuoo9B9SiSfqRkTahpPqe96NHJfSRzWU95SKo62uArzeZEPice0C41nr4EypK6pT3q1zxOXtF90xflBeCewupBUSaFscKpuS2ghKuyQTsv7Llz5zZ0qTy3cUIBdS0gBQotlfMi5sXMoc+6hYQTmsYCmzZtiqhyAlRlVIy5AKlIVt3KOnAm+QEUEsnNCwopSzkdADr+DVj1ndX4bqxpItDV7CD6hq87XxagZHVCjk4thRxFpzlfyb716sQ1nCMHh/YUKWGZdxxRH5wyHJYi9Ofz1qcZrg/APUUvBEWZFMYKp+aygED72rVrS5My4x684AI1JldXNe3FoiTwUuZFrOg7fS7eatNWPlSsogUAMDjy9G0R4LPSTcoC73l51/G6xssThx0bxTnt/rnaQTWPw+BHgctOAsdBwDGhDYDXWkCcenEuR9LNmUQz4lpRl8qkZKZ5tJWQWkSfpblvs58bgHuKHgqKMimMFU7NbIFGgHZFb+bMmdPncnCZDRUurGsBXsAAsdWrV0ea/0Tr2DwOWpQ48HULCSc0lQWYH1asWBFRJ8qiQJUB3gXCitL/jivSSMFFEXhArk+LEUBVRD4rRcffpbgsTrs/4Jir6et6evSi7WCXpAmcAuuK0IvLXi9K34gHQpQqn/LTiPu2wj0CcE/YS0FRJqGhwmm5LFA2aBefvaOjI/DZc/VU81/Myxfgsnz5crdz585jFQZsnH322REYYDyEo/UswDwBbWbLli0RSCvjALyzGgd1Ju8hUAlopr55N0SiPOoHqI0DdGxD1J37xKkVoo/p2UhbD4F27i1OO7YpC+iKv8/9AO7VVlm0okC7BfDr1UkJtXwK6LMKUe+6vGMh6fWMFeomRy/PCknSe7bKeQG4J+ypoCiT0FDhtMwWaARoZzIkAZUk63D0bwvwAuZlB3Dnha6Dv1944YUBuPeD7l+3bp0rU++9iMi7eNdQOIoC7QA6gdk4+Ba1hPlUuuPqal8xBadWHPskYFWg3Xc+klyXZ5jRTmRBCbTUSjJV8i3n4KzUArnqD21QpR1ImwkYy9GTpC3gvWxb5+mnRl8bgHtCiwdFmYSGCqdlskAjQHtIQs3UNS17kaKKa9ascSQ26kCvm92fkc4rclfHljVUi1ccYAfvvSxecl7wDkCEiiFQmQeAAcqV3ArgrNZmJTRqoyL/nopOI3eYlOqiRFTmacB+WRQlfyj66jC1ou3itXN+PYqMT41RJLvZ9nmIO3ppVHFa/FFOXP0A3BOaKijKJDRUOC2TBYialaUeEzZVytQl/eIi6VZDq9AyOvQHbUyj6FweMNUvDNXijaBvH3300agVZSStAt7ZpGnixImpLOXz0LXJUqoCYidry/t6iimi0jCuK2285OuiA8RrqZVIbQUbUFZWbnyadiuxHOeilsMT16mvRv3RSoOvNy+np5mefbUbGp9WRIrcfTZNHzTzuQG4J+wdHl62hi5LSzthNcJp/dAC2lwpqdRVJSm/apNvUI7phwMmZZN48eklLcACIIC6ILWGENVKadQmPB1gCS2qLMUZQF+aTZp4Z/LDWIMPniey60dhGc/1FFP8cQ7NpBL4A/QCEAXuKzk84pjzrGjjo0ZRSrinLzVZachpZQFKULXNpQTaGR/0Bw5Usz7vWtlQTmHaHIQmfCxLqVIA7gnNyqR16qmnNmSJLGGVwmn9wAIC7WXs6MfkR7lBOSbbQNHmV7wccaoAAI16aWercbqrmNOIYPJi9/m+6UoJZzeTBbTTKn1bRuSdcmfPnl13zwdRWgCfApVZI7uKwtI2ykiqfCIVm7imu/pLgJY6SrfcB/hJaTll9L8cHuYbnJS47eJ1xya1HA+fz96soB07KnehCFpVGf3SV2UqWMcnPwG4J+iJoCiTwEjhlNQWQOmD5DLGV9GAUFzMefPmlfICT93YhBcQAfvABz5Q9Wyc51e+8pVVv9+8ebP75Cc/WfV7kjKf85znVP0ecPDHP/7R/d///Z+7++67I2Crg0jVBRdc4J7xjGe4M844o+oOjEys//Ef/xFJMMaPxzzmMe7Zz352Imtw/ec///mK52Ijf4UGnvNHP/rRROX6J1HX1772tW7q1KkReGHcfPjDH+5VzkUXXeSe9axnVSwfe/34xz/u9d3LXvYyt2TJkmN/B4y8//3vj6KI/gHggIsMwONHSiY4nOPHj0/dJi546KGH3Ne//vWq155zzjnuhS98Yaaym/0iyUUCSIvcJZR204fMV/Pnz68ZxBKvvR6lpZ4tfdDOfUW3SeIEKEmVTyL+leZYSUQqoi4ajCgoklBtBD3Gt4UoQYryx+3kR6Y5J568KbvJORcQbmbaiTj9tI02leF41htvzfS9cjHUl1KEC8A9YS9hMF4o7C4ZjmCBIiwAJxVgFkD78dbctWtXVYDImeiP//SnP63aBddcc01NAHvFFVe4t7/97RWvZ0J85zvf6e64446aO4sCGv7qr/6qZjlvfOMb3dKlS3vdB/D7tre9LdEQ4vorr7yy4rm/+MUvjqPtkXz6ohe9KFG58ZO+8IUvuJNOOikC7dj/pS99aa9yFi5c6L74xS9WLP9nP/uZ+8xnPtPru3/5l39xT3jCE479HdD3zGc+M5F+vBRx6K83v/nNqRUlrrrqKvepT32qqj1wvD772c9mslcrXCS5SFb0klLwkrZLkehqK9BF8tr9pFBRPJLWk/MEgJWEWulannscdtFS5MAqoRbQ20jA6+uxV3I4kvDz6QPaw6fvPCVxeNLYt6hzfQdKykPNWtei2hwvR0BdFDPGvn7i54aIe4JeCFKQCYwUTklsASbTZcuWRdGroqMKRFhwMkkkK7rsxA3McWI94E7RP/jBD6rKWX7sYx9zv/rVr6rWoBpw5yX9T//0T+62225LXHsi7+94xzt6RfKYgFsNuAPCGDusWFQC7oAX7F4pAl4GcPc7gdWAd7/73dEqR9LjK1/5ivvv//7vqqeTZPmjH/0oaXEteV6ZWu+UDbBiRc9XWBEIloxfnjlIAFU7/mZRchHlRLz4ah2pBFTR4lj5A+wrmt3IAYDtCOwwj1daMWGu4hzsD8iNryQoMZfPsnd1LcoujCclpFLnRjpKRbUhSzn+uOP3pEcA7gksxYPCBIWMWjiCBfJYgAlq1apVUcJWnpdapTq0OminTUmAO5QQKC/xg4nvNa95TaTOU+2oBtyvu+4696EPfSjVhkT037//+79HuS/+0arAnXpv27bNPf/5z69ovre+9a0VaT5lA3cqA0D53Oc+F83DSY4PfvCD7re//W3NU3/+859H4Kg/H2WDd4DtzJkzI4AbjwTDu84TNRXfuRL/PGmfUSfmWj7rqdrofnwCHqVvnvReRZxHhBW8wQ/0sTiA9bXk498rgZc+5zzsn7cPimhTvTIUbaefqjkr9cpo9u/FUVc0XYA96wZ4Abgn6HEeZBRl+vskn8AU4ZQcFmBChR4Dtz1L9KjWrQXaoTy08pEEuL/uda9zL37xi3s1E7v+7d/+bbSbZBrgjp45NBN4rmkPXp5Eov3dK1sVuNN2uPLVcgBOP/30iF4SB2ONAO7Ujd1ea9Ff/L6DjkSOQq3j05/+tDvrrLPSdnlLns+8U8Yuq8xp0DmYd7QJkKgZWfN2/MTLWoovSTtCFDCBwmrOhOrP+dp1NWsbktYtfp52fa0kOylQX0lpxufkY/+kCbxZ61nUdaKHANoly9lomxfVlng54qZLO1+gXSA+z30DcE9gPQzOhiVFg60Etw6n9BMLMCHDQ+an6HHUX0A7XZ0EuF922WURFz1+sNEQoL4WAK8Ucf/Nb35TMSGT8nnJA84B99UmXJJhSXbU0crAHeenWvLs5MmT3Ve/+tVIXcc/GgXcoQ184xvfiCK89Q7oPiR+1zrIH3jBC15Qr6h+8z322Lhx43FOZhGN43mDQsVPEUmQonr4SYp5IveU59Mw4sDQ5xZLjYeIN2oujVRgUTItdcAZ8mkyikoD2uMJvwL0tJO2tQpoZ+z5kpz1VkSKGKuNKENOFH3F7/RdEWDdr3vbTTfddLgRjWnle2D0RYsWFU5taGWbhLqns4BkH4vWpdW23q0eaZc1kwD3aomFf/7zn91b3vKWmnSXSsAd6g1JrfGDFzegHCrM7bff7t773vf2UkThGtRToOg0K3CfMGFCTc7oRz7yEXfyySdH1a8F3AESX/rSl3ol6RcB3MnJwN48J9QB8FLpeNKTnuT++Z//uebDx8sS5y6uXhO/6JJLLnH/8A//kO5BbvGzAe8bNmwoFLyLjjJp0qRI5z3vHEf0VXSVIoIcopDgfJPcHueNy1FgvGhVnfszt9basbTooSD5ykoUFyX8Asy1aRr3VyIrn1qdaCV+uJKH622CVbStiyxPwFyb2qXhqmetRwDudSwnKcg4jzWrwcN1A88CAbQn7/MkwJ3I7w9/+MNehZJsiAxjraMScAfs33vvvb0ue/KTn+z+8R//MXohMilDv8A5iB+PfexjI358swL373znO5HEYrXD3xinFnDn+r/7u79zz33uc49tpoNtigDu9AEUHV7kN998cyQJWilKBehCVcinJsXbxQ6ir3rVq+oOOpRyGC/9ZWm+boOPngBthiTkWjZMWpbAo2QiCSBkzQUTwEbhRZH7ovoGIE7UPa5Y4iu4AIgVYff59ZV2Xk1jnyTn+m2POwu+9KPq6IN27CXFnVYC7XKYaHu9DbWS2LCR5/g0GMYKP0VH1Wu1JwD3Or3N4MJLD1KQjXws+s+9tBW55O2Kall/i7TLLkmAO7b8yU9+0ouyAci2FcTUwL0arSKejAnIq6REQrQaCkmzAnfUVVBmSXLUA+7od3/iE584LvGNJM+8cpAC7qpjLXUgHJFadJl6UpC6B1H+L3/5y4UB2CT2bYZzipSKBFRKYQaQnXWjQtFV/N18iwShPj+cqDpl+xssSS/dp+Q0MhpMXVhp4IAmo3rIvthFCbN854NecdqLcnIaMUZFJ/Gdjjx0qEbUmXuo3uKtiwrTqPvrPgG4JwDuLDWzW1w4ggXSWECyj9LSTXNtrXMF2ltV8rFW25IAd64HpD/lKU85rii01XGUah2VIu5wugGs8eM973mPe9rTnnbsz0T5K2mZx1cAmo3jXiRwxxjf/va3I6dJah9sVlU0cGcFBMepUhQLJR9/Y6d4v/3rv/6ru/rqq+s+bkhCfu1rX8scIa57gyY+QeB9+/btmTdpEtjmUzs/Uy4AMi4TWc8Ukm0UFSS+oVC965N8DxAHKEobXZtEVUuKFOec9vmR7iT3SnsOdZHspU81whGC4kNEmr9jH1+jvZLDkfbejT5f4yberkbXI839fInNvgLrfn0DcK/TezzsRNSyLv+lGRzh3P5jAV9BpsgNUJg0eEm22o6oSXs2KXB/6lOfGnHOdcDbraQ0E79vAO61e6JexJ2r4YWzsRJzIwCL/ADAdPxIswFTPOIOnQNaTqVEY3Zfvfjii6s25OUvf7kjUbneAej55je/WZNGVK+MVv6eOQo78cxl2WFVknbxDYrSrgYqGi5ee1kShgJf9BlzqKK9jOFK0X2p20CxoU60s2gJX+rCfRjnAHdW9xU59zXouT/3Fo+a68p2JsoY26KY0F4i7H0huZm0XXIwGCfYvZmOANzr9AYPE4oyQQqymYZtc9fFV5ApErTrxdZfQTu9mhS4E+X+/ve/f+wld+ONN0YbKNU7AnDPD9xZoQBoAyx4ARPdZvfVIoE7HGykPRkP8eNNb3qTe97znlexIdQHHXrRDmq1FuAAVQap34F6MFetWLEiArFpQKkoAwK9cZoDTh0rGqwK1jsU+RavvUzKBOPDB2FSMql1T84nOiyJxqIpKbQf+4sKIzAvwCiArgRVnjvx4Mu0Vb1+y/p9pfZmLavo67RTqfTyG5FomqUNAbjXsRodRxJTEdntWTooXNN6FiAZde3atZmiWNVaq0j7nDlz+vVYTArceR6/973vOWhsHN/61rei6Gm9IwD3/MCd+VCUIeZH8g0qJQXnibgT+X/1q18dbQgVP175yle6v/mbv6nYEFZe+B7gmORg51soVgP5ACAuX7484u8mAe9KpMRmoshUsh/l1ktWFRjl+kq7gBbdL6KeUG/AbxJKji/vV/SmRv5qAxQe6iPpR0lTAtz91QLt5tqKoF2rCNTd5/IX3c9py1N0HaeCMZl1Y6S09816fgDuCSxXi0+Z4PJwygCyQBnJqAMFtDNMkgJ3XqCARckYoupy7bXX1h1pAbjnB+4ACcC6VEmKVJVR7YiMAs6JvMcPou1E3SsdDz30UPRdXE4Sas9dd93VK4L/jGc8w/393/993XHT308AZGM7AFU98C5gU41iIlsp+RNFtkqBLyX4cW9pppdpZ8AZ92I1hrGbRi1GfPeitOXVTmyJk8peEVK08ekw1JN/C8TTN/X6p0wb5ilb9gccA9qboR1yknD0m4G7ntS+AbjXsBQdyYQykJdSkw6kcJ6LJthHHnkkivYVNSlpMkFFYyDkWVQD7tOmTYt2fhQgA2Cgv37BBRdEQw+w5ks1nnbaadG/48mNAbjnB+6UANgF9HJUA+7ve9/73BOf+MRjNwSoPfOZz4zAU/yIc9w5B+DOhmXxo9oGXJx32223uXe/+929ImbQqFCjQSrSP6CdkaAaDhf1y4MPPlhTh535SJrhSaLVzIkAUhxsf04UYII/Dmj1JUmL7gvpbNM+JYAyj6R1FkQNK0ovXZF8bfaEDeTs4LhCzxXY1T2z5CIUbc+s5WFznCYcfyXaZi0r73W+7ZuVDlOrjQG417AOHQpYOvHEE/OOk3B9P7dAGbx2TeL1lpv7k2mrAXe00qFBsKSv47Wvfa17yUteEv2TKKxPqyACz0Y98SXPANxrj5YkyamUgCwk/HCOasCdJFY2TBLAKwq4k5hKgmqlo1pdUNZhTMR1+KnbL3/5y0Jpba38PO7YscOtWrWqoj1EJ+CZAkAm5XpX4rtLJ11ShkVKP8bt70sPAhq5FyujUmpJQzmRRGQRfHyeB7jzPred8gXkVW/fUUhT12Yah9LL166wZfZ3tXYrMZY64MC1ImBX2wJwrwPcSYKbMWNGMz0DoS5NaAF47bzwisqFkH4vkeYpU6Y0YYvLqVIt4M6L9te//vWxG2vjIyTtAO6KrgMovvvd70Y7mgbg7lzRcpB0AEv42Jgcg2pgmcg3fSSwRP8kjbgDXl7xildUjLizyoLOe6Xj3/7t39z//u//HvcVzySSlUiI/uEPf+h1WT1d+HJGevOWyu6qGzdu7DWXEZwA7AC20wIvn+/OM6nk4Ubwtak396Pemp8FwKXpnrQ3FEyRrGSelQKtAPAsSTGGSLui6pLW1PPTqqDd31xK0fZGt8V3HFqJElNtXAbgXuOJDVKQSaezgX0eE/DDDz8c8UOTRqHqWYxJG63sgbZ/QC3gfuaZZx6XBIlqBRsioWqCdrcOtl7/yle+EqmLBODuIoCNA+gfvEwrga+kEXeuBSQvXry4KnBnxeP888+PIohS5XrWs56ViCpTC7ifd9557uMf/3jFR+jtb397xGX3DwIv2KDaBlpsKHXuuefWeyQH1PeAd2hKUsUS+BIHPgvwIsrJSg2Hova+ZnkZBq4kqch9qAsgOYs6i8A7YzQrV5syeG9gV4C7JCFlX8rmXYKjURTtsgz7JimTdxmUKKnj0K4s4yfJveLnYFectkbvbJqlrmmuCcC9hrXobCaaIAWZZkgNrHOZlIi0MzEVNcEqtwKKzEA7agH3F7zgBe5tb3vbcSb5wQ9+EAGyG2644djfSYb78Ic/HID7UYvAL45zY+EV+86OjFcNuPOijecLXHnllY4+qZWcSsRd4Inng/OTcNwBLnDcifzGj3POOcd98pOfrPhoPOc5z3HQPfzj9NNPj5wMdnj99Kc/3es6wD4UqnAcbwG09LElTpokFPk9a3BCfHd2jAOkUgAAIABJREFU8QXEAUrLBHB+QqkivWohY5I5m/ZkUbMBGwD8sYUkJdOMH20GpXrxTFAnntM4aC/TRmnqnOVc5gzao7aV7aipjsqhoI8qbeKWpS3NdE0A7jV6I0hBNtNQbc66xCNTeWspBZn+rNVey0a1gDsb8qDtTbRMB0mHbP7j73wKB5pdN0PEvbqlobj8z//8T68TqgH3Sy65xN19993HUVfOOOMM99nPfrYmcEfNxX+JsklWEuBOH0OVqQTczzrrrIoAHMrUc5/73F5tgmdP9J9IPCA9fpAnQb5EOI63AECbZFWBdkBqnuCEgDQriXPnzk1Nt0nTP77MonZG9QGwAKWi5kkSbf37a0wzTtPy3RVtx65E/KUZLrqMdo/NQ8NJY6syz8XBkVgDTkrZTkirJ50m7Ys24/wdTnryQDuPQbBo0aJck9VAs9lAai8gB5WKoqII4t6RDD1QV3lqAXfAOADLB+locLNzp6/bDWAHjAXgXhxwf9rTnubGjx/vWOHQAcBAFvL66693n/nMZ3rdzNdxF1AiIp4XuMthiN/wzjvvdOiyxw/JR5K8XGnjpqc85SkR/z0cvS1AVPr++++PwGmeHU21C6k/x5WlkiVaDxQJovrVFEwku+hz39OMAY1pwLt46kmAqb/hFA4D9dSKGGW2OqddNvR55aIkpbFv2nOVM9AfOOz12h6AexUL0fk88Gw2Eo5ggbgFmPSXLVsWcTWzLh37ZQ5EBZlKo6oWcCfZkYi7H4VFqhXnydftfvOb3xypmQTgXixwx0nCefLzBt7znvdEQLwecKcmaVRlADdQZVASih9IfX7uc5/r9XeSUqHExI83vOEN7oUvfGEU+acNgFH/YJ8OVm3CcbwFFL3kecPpybMLtMryqTasKhaVzO/XnLkZ1RiB6WqJtIwHjQWAZZZ5nHsxVgW4661IyKlgnoOuxrWAfeVHgTnSJv4247iVUyNZyzJXD5R83MoqMWn7MAD3GsCdqCdLeuEIFoi/GEjc4oWW52UWL/OEE05w/AzkoxZwRwLwda97XbRFuw4iVUzcPo8Rfjs89wDciwXuOE3Y3+eQE62GQ54XuONs+TSXLMCdOsC3jx+MG+hTHNQfh9s/UG3yVxIG8vPntx1nGABMAiYbYfnJqmlsJLAKMBYlhbJZwSk6+V6KNYC4eomjApfUJc6BT9o+tQ0HAEeB+agW8GauQgISR0F0Hs7365skap+0fn11nlYzsI92qC26LoroV1rBK/pezVZeAO5VeoRBUcbE0mwDINQnvQWQfiRxq0iKDC+ZgZiMGrd+LeCODvd73/veipJ+fjnf+MY3ov0XAnAvFriz6RLA19/EiMRXNmKqFOn2qTLUpFbE/fWvf33UXwI9tZJTK1FlAEFE/2+99dZejf7iF794bOX0gx/8oPvtb3973DkASpSJWnlzm/SzWO0rfMlGJV+ShI/TVi+q7JcsioxUjPyoNn1c5B4VPm+dSH6SoApjEueEuVw7Aae1ZVK5Q79+1M1XOhG47Q+gXRx+bXJVdLRdq9OUr/yLtH3W6ucH4F6lB5lU2K1yoEdAW32AF11/Jgq2Bi+SIsPEBq+9jGXjottfdnn1gPs3v/lN961vfatqNQAGV111VUTfCMD9iJkqJd4RlPjhD3/Yy47VklPhuAOMv/SlLx0XnQbsXH755RUTXdMAdxKP0XiXZFza5FSeS3bPJZkyfvz4xz+OgjAcOHXotsePL3zhC9EqTTiOWIDnB5sCaHFoAJSSvVUCfRJbAYz5qZbYCvhasGBBIXOfJB6pc1LFGskF0iZRa5K0K36O5Bxpa7XovZRsmO/5nWuUiNqfnEYp7ih3IAsFqVofaOMu2S9LX/WHawJwr9KLDIw5c+YMiG3m+8NAbkQbeJGhIoN6RRETLS8LflguLitRqxF2KfIe9YD7zTff7NiRs9oxffp0973vfS/qowDcj1ipiA2YBNzZuRbKTJIjDXBHWvKyyy6LAA2gC1ADxx16RvyoJAdZjVpDWeyMqoNE5o9+9KO9ynzjG98YjZdwuCgSLKlDVgL9KDDg/YEHHki02sjcJt5xtagrcypzX17KDHVWkqd44kmi14wzceKJeieJ0lcbI75mvBJM/XP9XVdF7xCdJ0ldW2FsaqWG9mCDNKsztdonWpFECPqjxGOa/j0mB9lfBk6axtc6lwHC5iIhClqURVu/nKIpMrwwAq/9+HFRD7hv2bIl0gKvdkj6LwD3v1ioSODOCxPFnkpJo/E+SQPc3/KWt0QRdwCYEo2h5VQC7pU2YAJoohjDp38QRSearuO2225z73rXu3ppOz/5yU92SIsO9MOXUaymBEJuD7QZQGetAyBLX9bjfeehzDAeJc3IvXhfpw2q0GZ451zH9XkixHIgFHVXWX5kXzbRrrF57tdM41WUIfozrURmtXbI+cMp85Pim6ndfVGXNpPyMnsf2UUvvqPVQAbzTDpFLeH1RceGexZrgaJVZJi8URUIvPZ0wJ2zUQaBl1rpkIJIAO7lAHdK/djHPuZ+9atf1X3A0gJ3pCKlPgKQIgpPUmT8uPDCC3tFzdesWeNe/vKX9zoXQA5/Xgc7HCP9GAcB0CKhYPUXEFW3c6qcoIRUaCPVZBS5VJszVYuoYl/mzEq4otKttdlh2kAZ2EUygJJ+TItb/ART5uQ8UWLxrwGvfn1YERL9iPph30bommcdB1mu04qD2pdXHYfxgx37266nWWwbv6btd7/7XQTc/R+8JU1gkioq4matVgayY+EIFmACIfJHtDdtNKeS9cQRhYqV9kXV33ujXsSd9sOHJs+g0sGGQCQvBuBeHnAnh+BTn/pU3aGYBbhTKO8igPtrXvOa6JmLH1pV8f9OcmmlnWABYXEA4Wv+qwzoGt/97nfrRpHrNrqFTxAHW5rttYAXIBTaFEfc2RH9hO+SJiZKZWbWrFmpLAgglqQiKwRpQbtu5kfK8wJqrVrwybjSxkqsVDD2+FtSDn4qY/ThyXLUUNdhJSaPcIOSeOnXgSTxmKb7Io67QDvGZ+BjMEUkfGDhg/k0N2m1c2l70HBvtV4rr74k7K1cubIw0M7zVaSaQnktb3zJSYD7Bz7wAXfdddf1qhyAg+RVeO4BuJcH3JFThMZS78gK3CkXygsc90oRd1RsULjxj09+8pPuF7/4Rb0qVf0e0Pf1r3/dTZ06NXMZrXyhD5YArkm43ijMQJmJBzMIdPAOBfiniboCnpFfTrr5XJEb/AhsMzdz/zT1rtTvSnYlwEBOAMnRj3nMYyK7KFm3lcdLvO70Hc42oN0P/KZtI+MQ8O/vy5G2jIFwfq/kVIF4Gi/uGL+LRuNvFiDvNquX26wGDlKQzdozja9X0SoyRSVjNd4SjbljEuD+ta99LUpAjR9Esvhu4sSJAbh7ximS406xjOFnPetZUTJgrSMPcKfsV77ylRWBOzkO0Gj8A5APiMx6EKj5/Oc/79jQayAeUusgOgxoT0oZIlnf389CkVdfsz2pPRUsZNPDenQVnyKD01XESijRcH7S7IJarW2Mp6VLl0YBBrWLYA37HuAU9KfkSsk/gpuyKvNolQaHPUTZ6z8xNVVlNLgE5pmwAen+oOPfvtxYf6DWBOBef+AMlDPiL6Y87RZFBu3rei+mPPdp5WuTAPef//zn7tOf/nSvZk6bNs199atfjaI+IeL+F/MUDdwpmZ1Gf/KTn5QG3InmvvrVr476MX7AZQeo+5rvSFLmSV7jvUXU/uyzz27lxydT3QWCeb+nTe7kGvIGiFRrIyHen1mjrgBnEvZZNat14GgQmZVeexHBQ+otNR0AaJ4yqRc7+frOJJH8Sy+91E2ePDnXWM3UySVdpOAu/aaE3LR28xVj+pNDU5LJo2JTyUH6QB5j69++JqnPaWtVEM8gZDvmINFX5tBr/rLTSJ/Va42kH9MsBdcrsz9+nwS433LLLZGmePzAIWKzHeagANzLBe6ANegytV60eSLu5JQgO8nye/zgvkT8iWrS1zjXL33pS3M/DijbkCA70A6BYIBXFu615kn6grIq5RWksSlOAFH3avk/2jRJOuF5aS1+3XAGGNPadCpNvf1zqTsJ3P6+AuAJZFUnTJjQb4A77zWcHT4JmCRdqZGtJD0aouzpRloq4B4vWpO2Ih3Kzha/TVFFX60mrTeWrjnFnB003IuxYyuXIs32tDsFVmtzkH5MNhqSAHdA42tf+9peBcIh/chHPhL9PQD3coF7LQ667pwHuLM7K2owlRJJkW0899xzI4BIZPf+++93b3vb25INsBpnoVb0jne8I3c5rVSAVFAAUFlpDrQXlRkcKGgrcXW6tPZgrqymuAXGEJ2i2kZHae+n8ymbdz/OYl7VF5zK9evXR+AdZwDn4qyzznJImfan3T7pCxwt6dGnsT3PNteHKHsaqx05Nxdw92/nR+P5u5Iw+PQfZH5vdiAfNNzTD6T+doUSUougtPAM8JIZqPzZNGMjCXCvtrvnK17xCveqV70qNXAnyoqDFj/Q+376059+7M8/+MEPop1D48eUKVOO202UuZANfeC4xg8ixUlBJtfHudwqj0RMQJIOItQvetGLKpq6DKoMAAeQe88991Tt3jzA/Y9//GO0qlLppf65z30ukuol0ksg6KabbookKuMH4K/SbqiUiZ57/IhrvqcZt616LqALaVVoHNohNW1bRLVRdDmPoojuXU3bnfriZIAhANdFH8zV2IN5PytdhjKkKU9ZK1asOLZfB7kb1L0IGxXd9jTlyckBeOOUpNG/Z+7QZlQBtKex+l/OLQy4x2/vJ7mKJhDvJCZdAaNmSnQNGu7ZBlN/uYqICFJnekHkaVegyKSzXhLgzjwCAI7TKFCbefzjH58auAP4iRjGD3jUJEjqgIbzwx/+sNd5gEgf0A8E4I4RyCf4r//6r8KBO8/MO9/5TnfHHXfUdES0TP+jH/0oUhOKH5dccknVXXZxyOLRfIAa+RNFUi/Sjf7Gnl0U5YR5UoCalZIiQGmlRFXmZe04mpfKUs3SPLtKUs2S9KqAJVF26qgVCIF5gC7t4O/SuG9srxdzN+UDYC+1JUnJSoIWvTrJNeGc3hYoDbj7t/IBeyVuPN/jhfogvi/58dRx0aJFIYFwgD4xqCSw7JtEEq2eiQJFpp6Fjv8+CXDnCqLht95663EX+5HlNFQZIuB33313r4qyrE0kl7mJfkQ//pFHHul13hOe8ARHdFnHQAHuyNyx4VW1I2vEHVlGNNUrHYCdX/7yl1F0WO+VT3ziE9Hf4gdc+Be/+MUVy+HvlXZ/TbM6kW5kN9fZAqgAKea5rNF2JRZSDgCOuZPVnyLmTgA0Saokqwr4ErFmdSCpPnwWq/Oss6rHik1au3AtUXbReHwnEJuLmgSA12ZPrUAfjuM5tRPnJOleJIEak2U0Vr6mIcC90q3jEXk8MHnZkpLiukbv5kodgoZ7cQOs1UoiooNOdRFRt6Aik773kwL3b3/72+4///M/j92AFwgbAyk5Kg1wR6GGSGv84OVL1J2N2G6//XYHqKukL4z6ib9rZy3gfs4557jLLrusqmGoPxsMcRRFlQH41KJ8sVJB0jRHNRoSSXXxhGDG91//9V9XlGykrDTAfcaMGZEYgDY6q7aE/uxnP9u99a1vPc5+b3/7291dd93Vy6ZsyHT++edXtDUUpEpUpo9//OMRD7m/H9rlknnOp1ylaTd9RKQ9DqZx6Ph7ETRD6gnFkOeCuWHs2LFRuWmTINO0S04C74I0mu6AWWxB/ZQ4Xem+nKfVA5XfSuBdG3XRRhybeu9K7IktK+WrpOmXcO5fLNBnwD3eCT6QZ2AogcPXj/d/5/oyBjuDDBAQ+MgD8zFZu3ZtBETy6gJr8p8/f37iDUUGpsWPb3VS4A6Nwt+Eh+f1K1/5yrHC0gD3G264wb3vfe/LbH7t1qoCagH3ejfhZUhCW5HAvd49v/CFLxzjgqcB7pRba+OjNMC9Xh35HkcKWkx8gx64/QD++AGNhw2VKr0n3vve9zrbfLDXNeQmPP/5z09SnZY9R9F23rGMt6zUFgFV8c0F4Ig4QzUsArjjKOPQTZo0KVphSUPLyNNBabn/AqfKZ6r3/gDjKAiA3cpcQchjh0o4DQCedOxwHufT1sBnL64nmga4+03yE13FGYvrx/v8sCL58UHDvbjB1WolFS3/SHRo9uzZrWaGPq1vUuAOwHze8553bLOOiy++2L3//e/PBNzpd6gTlRJU6xkDTebvfOc7x1EDBhJwv/766x0R+0ov5aKBe5ySRN/Qd+ykqtVa9RfL9yQTiwsdj9B+6lOfilZo4scVV1zhiOD350PRXiUVZgmAiSIDKJOiiF8O+uU4z/UAbBI708fMo8ynWZ2MJPfxzwEHcF/aWU/mkLEv7nYaLXN/59ciNn1K28Ys59NO+lyrCrVWPoLUYxYLJ7umKYF7JS+Pv/n8eG2rLFpNUdF4BhsqESzdhmPgWKBI+UfGKS8x9gJIyv8bOJau3dKkwB2OKNrd2qCH39H91pEm4s41aMP/8z//c6qttnnZonBCP/vHQALuKGbAJa8kcVckcJ8zZ4776Ec/6thkyz/uu+8+9+Y3v7nXoALokUwMyFCSoQ8y4NDDpY8fvqRof3wmRW8heVIc7iztFF0CYF5pp1VALyozeYG7OOGssrCqlsXJyNI+KeWABwDuteggnMMqQ6VxVu/efkS6kgNU7/pGfq9VZCnm1FpRof/5CVH2cnqoJYB7JSAvao1kiQTqff6bD+Y5L8lDHzZfKmegNXupRco/ssw6a9YsN3HixGZvdtPVLylw5zklWXTlypVRG6DNEHnNCtwBIgBNpAXj0dtKRuJF/rKXvSziwMfnlYEE3OkH5DRxpOJHEcCdOZwERSLkBFTiB7u3sotr/IDb/uEPfzhakQFA+ACT/rr22mvdhz70oV7XxRWCmu4ByVkhQBc8bCLXWTZb4vYCtdhWia2VqsUKVh6VGf/dLqW3OE0qpzlqXq4ousZOpefcX72oxWuvdSOVIZpus9JmeNZ5lrQ6UCnaLhpWAO1ljswCddzLrWb10n1ufBzEy0vmgfN/p7RqIJ6HFc++kRNEX9ku3PeIBZg4AYBEofLyMsVxDDkS2UZXUuDOixw1GCKuHERjL7zwwmM3TRtx50JeTNBevve979WsPGOEBEmSTCtF4gYScMdQ1WgneYA7oABlL5JRiYJXS6AkAfXqq6/u1V+ivChKiDPNnA/QpP/YtOlNb3pTr+tI5CUJOUmQJ9sI77urfG47oD3rXCdAq51La9mKRH+cuiz34hnnh2eMujdaNIJ78k6gfYDVOFCVHrnm/DyAW+Cde9I3eVcqih5lcoApl/pVmvfE8+dZC5H2onvg+PJaMuJeyyRxfryiZww8SUz6D1hcdjJouJc74JqxdKLtLPnn5U8y1vhBoSM4ftl6mkn/mmuuqQiofLUPnnM20VFS4uMe97goiU0HIPzXv/51r3JIVmTXzVoH0pBscIQzx9gAqDA2KB+HDA35OD0mXh6Re9F40lgCcHD55ZdHl3Dv3//+9xUvv/TSS497uVdrb5J7o33f0dERnVrN/jNnznRnnnlmxeJI5mbDpPiBnbG3Dp4NQHZ8RYM2A6j5ARRQF66DylHvuPHGGyvmJpAUzg8HYwVgRNuY3+lL/n3dddf1AugAEjTe+xtwV1CLaLtsXc+2lb73KSRKFK1lKygkSKimBe6MEfpIVFjuUW1TpiztSHKNaEXcF+Dug2k5QXnlNFUPjVHx6rNoyCdpU5ZzlM9Qa4VFuu6VVLey3DNcU9sC/Q64+w+CElp5KPyXhQaXNoASeOeTAbhw4cLATR4gT442W1LCTZ5mM8ZCQmoeCzbftX7kqL+Bueazdrk1UoSUZ76eZF+5NWl86YxjQDRjuIhoexrt97SJqnpf00+AZUW6Ja/L+7lRB3Ug6o7NcPg0B2iTJv6GLYqaG7SRlTZpaobIO3Vh1YR+wKGIt1XSopXyXBrVTwPtPv0WuFeLFigCI4qNBhuTgh4Somr+0lhRD+VAG1yt0N4io+1E60466aTg9LVCx4c6DkgLiDoDEBEnOe0mO61oOCl84LBk1W1XVJV3pjZBSmKLtImq6iPqGqdk0G+sdvmra0nqkPUc6sI9wQtSKBKQpUzxvbOWH78uvjpEX6VdrSiqLsJKrNJgh0pSnAG0F2nt5GUNKOBe6SHxqTVMbgJffGpZVZ42AL7MjR+Sd1s4swgLKNrOiyXv5EhZLO/DkQ1HsECwQPNaQLQRAJlWXZnj++vcTntpqxRSssx1lKHEVtE40gS0tm7dGlHP6u2oqvv4q+GV3ttE3bO0I+2oVICPtov+SLSdXJwyVWDEeWdMMjbBI2nsnbad1QKdclKUzKzz/PEQ+OxFWDtdGQMauPuDkN/xKnk4UQRhyUpKNdKSFzcwvilUOpOHs5vFAkTb4V8WwW1nTKBI0YiXSbPYL9QjWKCVLSDqDJ88t0Te++PzC+iE7qEcgiwAUNF25SPU2y2z0rggkRyQV8tBUkJqrd1RcUJOPvnkhkTdBZxJskUhhwg7OynzKdnfsp4BYRDuk1WxJk/d5DxQBs6a32/aMTeA9jwWzn5tmyVRHc5+ef+6kkljwoQJ0WYPGpCaSLSExQTIANaSo/jx/oZQ/csq/bM1irYzAeWNtFEGYybIP/bPsRJa1X8toMihlE8A7/2JOqMkSt5bJP1mcUxUBpFmuN71oubVRgvykLVEABQg4/paCi3iup966qmlD0zGAnVGPpT2875nL4EXvvCFxzZoKrMSojjJYcqjXJOmnnoudu/efUzv3+f3iz6UpsxwbnEWCMDdsyUPCRsvVaM7AOK1zKplQy1haaMdHixNjnkBYXHdHEqKW4ClWyZkIid5Dl4i9H2Qf8xjxXBtsEDfWcBX9KAWAu9aWe27muW/MwEK1I0E2rO8kxRtpzbQQ7JE7NUSItdwpis5ENwnnpBazQKNiLrTTiLdKCFRb/9gp+Xx48dH9KE89qjXwwLQ0DnpuzyJxfXu5X+vVRrej/Gk3ADa01iynHMDcPfsikeddAlOAJ7LlQku5RotI2rplQdOE2aZD3k5Q6T/lVokt50xg+xckH/sf+MktGjgWEDzOXMDoEWqM1koIc1iNUk38n7KKi8oSUQB6ry0QpRtAMHxcirJP9ayY6Oi7rzDr7/++kj3X6vwvMvZqZk28Dfe6WWPE/pQEf9am14VMfaUEyFlG54FjYMA2ouwcP4yAnD3bIjHf+KJJ6bizvnJrfKO45F58eS0xCht2vzdF0rIYoGidkllYkNrGiWZcAQLBAu0vgUEIAFJHNpsJkukuq+toUg5wCurZKHyAGSLIuwQ35RJThOfaSingEjyisoMmgDc2SviqquuOiaJyOoq+yiwksE4wSZaudUKfNEBOmELf1yWJRXJPXAUcEzkYPG3Srsj9/UYH6j3D8Dd63kG6+LFizPL+cn7Via6+PHcgqUuLRGKJyiVmr7IGB+oAx6wDUUm625+vt2YzMIuuwN1JIV292cLEHXnfcCPNLzLjqoWaU9F2/nMk9hI+/1t7osApPFNmST/iH3TcPCZy8veTVWbDmFHHA6oQohXaKMkOXpSKNLOvEquLcJe/rigP3xN9aLHpHY/pd2SfxRoD4moRT6h+coKwD0WcS9j8yXtqCkqDQ+9PHW8Zj18lWSfin7w8w2X1r86605+8ZZXirYPHjyksoHa7M+kgB/9PHz4kFu/YYPbvHmLLcv3uNWrHnWHDh6yyE2bO8zuqz0H3diOse6iiy5yY8Z12N+OXGvvjqgYW5uNPvnp7jlssqV2gv2Ng+v5LRpTbDxmP4cPmZJD+yC+dAcPoaBh9aQs+33okMG2Q+cOd8ftt0d14JrDh3qszB7XbvXp6jyy2+T5F57vppjU5aYtm6wMe2HapiOHrLxt27a5ObPnuuHGhdxuv+/es8uKOOiGDG6PVBciTqaN8V27d1r7nNt/YL9dZxurWP16up1bt3aTGz1yjBs9aqStds2y7/fa9wej87q6u9we48O2tR12s6ac4A7Y7yOGjnJbt+yI2r1+3UY3xhLuDls9t23f5vZ37nfjxo+LooudXfvckGG0bbebNWN2tDIyzmy6Y8c21251o/579+xze/YecFs2b7V7dZvdD7nOA2gW97hhVueuTnZMHW4RvTFuhNVv3959btfO7W7Y0CFu+DCTD2wbZOeaTN5Bs5kZvcscuUMHu92okcMN8HW7A2a7QdbOIUOHGW96qNlgt503OLJbu/XHaDtvv91vFLsytltujPVFp10zfNjwaFw4Nyhqf5f93m7fH+1iN4j6W3n0bZv9x3VE/bjWqmQ/bdaWw1Ed2uwP3WbHHqtX+2Crr/VlpFJh1zOehg4b4jr3G+fY2jt85Oiju0sbz3uwbUbXtd9NmzrZmfnd3v0WeNjf6XazGc3gg27enBNsXDi32vpvX5eBw5Hj3dDho629zu3asd1sc9hNnjDWjRk9Iuq/NuvTwe1DDPAcsvrY+DD7MQhp2xHZ3eHRmKS+h8ye7YMOucGD7DkYO9LqctBsbmPRxsTunbvcVBuHK1cuc+MnjLb+7nD793RZ/0xx+7qHO7NsNP4Yo902wLDLAas7/cT4PnnhGYknMZ5xfpireZ4axS9OXMEaJ1JvAkXUu9KmOUnuobZr06Yiou26r6Lu1E97qWRJvOTasnaqlvODE8fGeryfeXZI2JRDRP21YsA41u68eq/LGZGIRRK71zpHlBXuQ5nSls9bbvTusAmBsQ4+kdSl/h1AexEWLq6MANw9W/KAnn766am8/rRdoWi8PqWvq+g7n3wnz93nxgcQn9bavc/XLn5pIjuV7lqJ2z58xMhjTphAlq4FOADMbd6P+veOO+5wvzGlggMGrq766U/dlk0bDZQamDq6U9/06dPd17/5n+6UhQsMiBkaMhDXbUC73cAPCLhl+zcvAAAgAElEQVTbyrNT3e4DAGsD70cdAwASZwMsAfB8x7WD2u38g12REwBI6iGpyuoxeuRQ9+D997kPvP/9bu+uPWiiukPd+1y3gTaA+34Dvjt373Bveusb3XNf8Hz38KpH3N7OvW7kmFHWjkPuT3f+yV140cWubfBQ98iyh2z5eLO95Ea5aVMm2wtuT/RiAUxu3b7VjTOgtW79Wrdxy3o3zl6Ee3b2uJtvuNNNGjfVzZg2xT31qY8zYGvbi48ebCBsv7vb5ONuuvUP7oTJk9yTzjrb7d+203XuOezuufMhq9sod/sd97jF9veho4fbufe4tRvWuSkGNHE6RnUMcU9+2uPcNVdf7y6/7Aq3ZNFplkw2xq1atTyqz9ix493SBx52N9xwSwTed+3Y47ZtNvC/d5cbOviwmzhunNuxdYfrGDfJzZw11wDiBLdx03q3euVyA44T3ShzSPbs2mtYc7A7gI2tT3p6Ol33flNhGDU8evlt27HLtQ0x4D9mnP1ttFu24lHXfXiw6zG7jTDAPHXKeOv39W72zOlurDkGY8fgWOw0qt6kyHamreE2b9/pugxwDjMwjy33d9k9DJD2mHOHNwfgVmSYMTZ8xBC3c9d267/D5kCYikj70MiJMffCjRk7IgLW48dNdGefea5b+egqA+N77DxzGKJyzckYPsIclB2uc+82N23iKOd69rsD5rBs393j9hjAbzenZfLYTnfp4081R+qQW7Zyu1u3w8BMz2g355TFrmNCh1u/ZpXrMjuOH91u/TzM+qrbdYxsd1MmTHd797UbcLekv5Ej7Pe9bpc5AkPNsRk/fqLbt2e/GzHcxtUh291zyCE3fkyb9cNQA+673cxpY9zWDTZ21q53F553rrv55qvdWeecEgH7R5ZtcJOnnefuXNZtzwUOiY1te0yGDLH7Wz/yzLSbHXAczrzwUjds+MjEE4mAEu8GgTU/WS9xQQ08UXVmjmLMZKFUiJoRp0wU1QwCKMuX27N4dLfyWvKPte5Jv0gJrqi6qRwJUGh3VL2Llbjpr5wL+EpCGtsD5PXOltxoEXx4v3+LTFhVe6krbePfzGMBtBc9svKXF4B7zIZLlizJb9WEJfgPhDLqiSDIg+d3JgK8fSkclMWhS1jllj6NSWjp0qW5ddsVbSfS4x+VdpbT9/TvIENNRwC8c1u2bnf//f3vu06LOP7hxpvczfYz1pZhActw8AFkX/zyV9zjHv9410ZUx/7ebRFhQA1RXMAcEdUuK28Im8dYBHfv3t2G5ax8uKKDzPkbOtgij0TyAe5HovSHLDQ86NDRbcTNEThkwGzF8mXuG1/9sluzco1rM2Df1WVRb4C7fd9jYG3n1i3usmde6t70lje59QbMd1lke9S40W70uLHuUdtUZahN8rv37Daw2ON2WkR7lDkwE8dPMpC8ykDvrAg87TaQRgR9h7Vt48aNBlI7nN3CnIbl7tFHHnUnTJ3ozjtvkYHcoW7arCnucPuhqOwVq1e47Vs2u1kTprj2rja3Z0en+921N7uZ00+ycra6mSee5KbOnuHuMAdi5eqVZpceA9zb3NkXnObe/v+udF/60jfs3DkG3i+3KDO90WW2tej0gR73b5/7kq16bLe/tRt4nuMe+PPDZqCDFm0aYsB8mFu7doMbYeB38pSZkdQnIPfhhx90C0450U2ZNNkte/hRN3jYGAPuBlwtej/MIvzOQLJt3Wa/D3HrNmyx75wBxVFu0oSJbrPZsdNAPqsJ40aPcpMnjXMHzUE5YfJEc9i6DIBMNAdil0X4x0bAnej8fit705ZtbsP69dGqSptF20daZHzHrh12j6GuwxyQbuYJa8V4W20gSr192yb7HOoWn3pmFFXv7Dxg5+y1dox3G2ylp8v6ae7cU9yf7rjTbdu6yb3mb17i/nzfve62O+51U6ZNtVUFWznZsdU96QlnuVtvvsPNmjbWDR5qKyoWaRxh+1zMmz3cXfHUs92NN9zm7ntwl1twxhmuY+pct8ei/IesjhvXWjsB4UPabKXDHDfX6RbNn27jcaRbt26Xmdi4s6YLfcBWNG666Q9uuil5LTptsY1FSwq1lQWcSwv4uxnmhHV3bTfbbHOnnDzVxuJeN3bEaLdr+w73x9t/7V7xiuebo7PF/fne5W7ugovdqIlL3JARHdZnQ8zmJNShfz3syDNjzx4/7aOmmuNm/ZTy4JkHxPpJmkXTFFJWqerp2jRH3PYskXLtGFpGtF0Vf+ihh6LotR+VzmID3peISkjZLUsZ8WuYr3lfaJdYv6+xDcCcH/j1caqrgnLRbGNjRjlvlMW52uwrz7tc4J26KGcuTzBK/a1VUl9JqAh7hjKKtUAA7kftqU0OGqENW68L/aU3zmVy46FnEkXWS8tuWloMkfh6Fj3y/dq1aw2obc4UgfLvUE1JhlUSTfB/6ZMjFBZF2+ED0L8A+P/58U/cmrXrDMyscz/50f8YvcCWPg1osMS9xyKRb3zLW9y73v1Ot+eALflbtLAHGoyBGsB4t0VcCfRC0Tgc0SMAaPsNlFqU3EA0gGaMOQLDDcQAqvfs3eMmTZ5q48ci0l1gwDajg7QbVeVRizRvcDdc/zt32y23Gu6HHrPXHbAxN8qoFQeMGnJgzw73Ny9/ibvy3f/P3XnHH93u7gNuqEXcd+07YMD6UauHUUvMeRjcPsxtWr/JTbCI7imnLDgqQzfOgOAuc1AOWjR4tJs6bbqB991Ge+hykyZNdZs2bnbf+PpXLbI90j328ee5kQaanYFPaC9LH1ga0TsmThzn2uz8CaMN/K7f7q675vdu4oQTIqrMuIkT3JIzz7CI+93uz3++P3qJ9Rh4n33SVPfCF1/h7r1nqYHeTe6yS5/u9u/bbc7Aw27G9Klui9Ftbv/TXe7keYvcPfctNedigvvznUsjWkdHh0W/O8ZYv2y0vhpmFJvJbs6cufYi3+ceePA+N9MchdmzZruVa9abfTvcIOuzndbGLqtzt4HLEUNtnwdzpHbs3BNFsHusr4fZOUQZhw4bGdFphlg99+/b6UYawIyA+6Fud4LRgfYYYB9uEeE9u815sr492Nbu1ltyHM7G3r37jRo0PqLuHLB7jRk7xnUb+N1rSXpdnUY5sTK6One78Rbl3mIOSZfRUvbvRyGlLXLqnvikx0ZRzk0bt0WUFMbAELPvs59xibv/3nvdBrtm+vQZZpsNRv/Z6x5zwZlu9aMPu9FWnxEjR1kfGr/W7jty2C53xWUXuE6Lnv/m2lvdCLPP+Rc/we2wMWvGcA8tXRmtjCyyVY7pM6ZZFJ372BK8UVa2bdtngYgpbqyNkUGDh1lfHXQPGoA7QJIfnBx7PtoNWI8aMcotOXWRmzd3lkX+bAXhgMm3PvyAReKHuQ5z+gYP7nYLF82xZ4W5cYg5MzPNoRxhY9HcJrMDdC8oQ0fmSDw2SEWD3LipJ9p9q1Da6kwjAmyAMUlGZolmJ5utsp2lSDk7e+IwZwFzKoOIKyCzjDZyDwIUgHdWBbI4F7IQ9URbvahdq8W514pFJQqP78gB3mvVX+9zyv3L6tihiL6nHWKztp/yVL7//kk7emgP85PoYPweIu1prdi48wNw94A7EdNm0+PWQ3kE7B2KtlrmUJRCWfhMrnr4s04CjRt2jb8TExOSXnmjZPQB/L94tJ0WQWf4S/kGFMDs9j84u0S8D3ZbdMQ+ieQATm770x3u1tvuMCDd5a762c/cutWrI241POStxtk+4+xz3A9++EOjVxgYgftLJN3gR49FYQHsRNnb7KfbgApc6c5OAP+uCKBCdTloEcxDh00NwIB4l0XrR4wYa3zvuW7WzLkRVabbosMPL1tqoGifW2U0jl/98tcEnA0M7nP7bZyNNGegxwDfrm0b3RmnL3Lv/pd/dCsefcRts7912Xd72Pp7z14DkKOMcsPPOOOqd7ixo8e5CRZx3w932oCTVdKAm/GPD1l9BxGJXm/3Nz644bRtFj39+je+avz5ie4Zz3xaRPXguocsEYwt0h9z4YXupLlz3M7tW8xOB939d93vbrnptogXv80i0SNHjXDnGnVi1do17tY/3mb3GxrRzHbt3+Le/PZXGzAe7X53/Y1urwHhbgOdUP8nTZ5sdR4fRdRXrtpgL/wZ7lQDmXfe9idziDptBWGwAcFRbsOmLQagzSkZPNoi5idEEfftFokGMHdYdHvdxg0GrtvdhMlT3BRzig5YJH2lrV4QRSfUvc1UJwYblxxqCy/3w/TbQeO22/jpMednl61eDB/W7uaeODvibwM+AO6Mo/1E+2ys7TvQ6VasfNSdMv9Es8kjkZfWaSstcNNnzjGQbXXcb6sHRyhYPc4YKO6UuTMtkr7D+OD7DcAOijjfXXa/Cy441yLuG93mTVvNTsPMzsb9Ni/u2Zc/1cbBg9ZNw6L6brGIffvgQ27JklOP8NVtGMOJB2gNN2rV5ImD3FlnnuR2bDbO+S5zDIx6NXfhbLfbaEIjR461yPkwA/cTrC62SoHTafz0sWOIgBt1wBzQIUNG25iw+7McYQ7Mn/70J3MWuKftXGoRd5aGoPhMmXxC5Fxu3rLKVjlmunEWvd9ldK5D3Ub86d7rTpg2wVZqJlvdRlv7RxjtDEqMzYP2jOGAKeek3doa5YfY/0ZOmBqtWGU9tEmQEgSZd5uJOuPvdpmV/6xoc1nRdr3L2BRqzZo1x+Q3s/YJ11HnRYsWZXJU/PvqfUvd6FeAbLXAWFx9pV4ATe3WGOJ6BQz9qHkaPrycLIktSAUpjS2pg7+xZJB8TGO9vjk3APejdvd3Te2brqh/V58frwlanHi+43ceQhwQaa8GxZojdoWesdqAcd4Nl2rptsNxh9YSJX7az5HkQdgXcNANtEQ8dCgvBmbsv/VWp9/+9joDzgfcXbf90d1+y02u3Zb3ic4D4A4biPnO93/gFp9xjkXdSTA8FCUZRn1uBZPAeJhCjRZDwuXyR5aZYs7D9rIBHBktxyLPEyePNidgk4H5TosiT7IE0IUWLZ7rlj+8zMDjPgOXG12PJTXu3r7b/eLnvzJus4FAu67TIvSDjL7RbpHLTRtWR8mfr37tK9y5F11g9ByL9tv9D5kzMcwiyrNmzDEwCmBzxmkeb+US6d1vdJQDtlq0K6LH7LXExm77e5eB7+3Gd+85eERlaZjZ7KY/3GiAfbh72qVPdRc+9iK3wwAvIJeVhX0WZd5jia3LVzzkVjyy3LjOM9zvf3ejgTdLaDT74LCcZ8CdxM9bbv5jlPg4xSLXj6xe5t72rjcYKJ5rlJ01xsc2hRCSrowPf8DA8OjRHe4XV11t9RgU2QVe+X647navvQd2W391W90NPJsq4GHjZHfZNZ0kztp/e80xIvF1kDklI43yMsKoLdOnzza7jzDAvDVynPZaxArwyHBgNWLixPEGgne4jeuOtG2/OQHzTprlNqxbY/z+aQY+293UqVOPRb3gsJO42WU0F6L851n0e8WK1ZHzc9jAO87FtBlTLLF5rT3rw81ZsPFwcL/ds9PKm2Q2syi8Rdw7bdwc4a93uidefHFkp1VGiYI/327UkdGjR7oLzl8SAfT2dksQNZvutXaayxbx4Rljs43uxCrKKPMKdhqNZt26B92oMYPchFGTzJmy8WJln33+fFvZ2WqrK+bI2SrExPHTbIv4rW6bOQ9DzAliRWikcf9xMh9ZsdbGzThrhwFtA74HrI0Al4PmXLaZk6qdSyebg7V92w4D9Wvd0y99oql5TIuoRIyvXZZ3sc2cqJNPnmeO10xzygDrRNKPOCrMj6xyMIZYCdLRMXWatSs9VaYSuBPwaibNdymAEFzIEikXBYPnVwmK9QBp/TfX8WdwD4FDouW1dlNNWjbtrrV5YtJy5LToPVprEy4psBxLwidIkfAQFx5b+Dxy5VEoyp8k0ORz3jlf+XFJqsK1ckC4VrkcSa4N5/SdBQJwbyHgHh8mWspistEDp+VcvuNB1E53moAGYjS+qA2XNEFXW5UZTNIbPHaAOkme9ikOIsoe8NZRtkBRpM2ACuD82l//xjjZm92m1Y+43//mVwaUAfUHLbK42zjR29w//cuH3Utf8zq326gQXZSHQocBdwDxeov47rPoNNSSYcbJfnDZAxZ56jauc4cB7a1u/iknuxkzJ7u77rEItQHVCeNPMADXZi+42UaRWeO2bt0Q8b6hYh3Y0+2u+/WNFsXeY86DRXX37TEwaHU2bg5gdLPRJxZZ1P3v3/X/RTxrorUPP/ywgeydbvbsee7MM86NwO1uo8HstrrvN0471J0eov72XydLuqA3O7ot+ksSKEm3440rfsvNt7pNmzca+DvXnW45JmvWrDaQbpF9ixqvMdC906L/PYdRDhnhXvC8F7hlDzzoVtoKwXCrfJcB9zPPOjMCmLfdekdks2nTZrr1BvaueP4z3ZLTz3B33Hq72Xp3FN3rsTYNt4g8Ee39RjPZuYPETUswNUoJYLbL6gtobzOOvW2r4oYOMmoG0X2jWE2ZPM6deNKMiLYy1Oy928Aj0d3NltS62mg1UD8mTzE6klEUtppi0D6jKG3eZDx5yzU48cSZbuOGTQY895lNzCmxFYenX3qJu8uizbNnz3Tt1qeTLXK/x64ZYc4MR6QSYyB06dK73YJF88z5NM78/p4oWk6y8aw504wStddWMyzR0zjlQyyy3dbeHa1eENk/aD9t1pdjxo6OHL6FpnkNsN1uTtpuo/GMs50fd5miEMOW1aEDFrknmXmnKQNtN4COjZ5++eVu3onz3CPLH3EnWT7BwR7stsuSkm9xB6xfZlri8J6dW9xZZ88zvetVBqA7DbSPtUj4VHfTjXdZMq3RWMZMNCfEIvhnnWa26XD3P/CIOUozzbE1QG3PwQ5zaFD1abfViyM7Tx+hu7CqtW/3PrPvBjd/wdyozThHgPsZM2dGTjI5IT3mRbbbSk6nOYco/URRSFuVGGKrL1AJ9u5j5cFGof2cdt759qyYg1LAoXmXuVd7dWQBywVUJSpCvGTqkpU2QRk41NiQd0cS4Ji2/tyDCC99TZAJhRntDJq2LP982p2X6ko96E9tclTLacFGvFtoiyRD075f9Q5nbFKWn+smmpJW1evRcaQAI/31JDQpJaBq/AR6TJ4R2LhrA3A/amsGPRvpkITWqoeW4vwNoOCqSYs2Uvg4usubH4kvOqLSbPaTgkGSiaxW3QEBs2fPrjpGDhrIsxTUCCBI/jGSt4MTAmSKVGWOfAfNhaj8nSbD+OB9dzlnfOdHl97jZk7qMJ70HnfzLTe7R1evcfNPO9N96j++4qbOmWeqHkaJsevXm3rKZqMW0B6b7g0AGc/ZgPLKVSssojzC+MjDjD8Jn3yaUSNWWZR0axTJHWXqJiNHjLEIpUV2je6yZs2jFkUdGnHABw8a4R66f6VbZvzkIQaCegzUdhp9Y7ABU4DVegOgE42L/Ywr/srdfffdFileZ3/fbkmMu0zKcIR74xvfbBSUSQYs90Y0GGQmofxESbnGuwez91hIfviIoXbOPovw74gA6PgJk929991vsoLrokj2DgOMXSR4Gi8bScOhFk3uMTC5edtWN96ezXPPPtft2LbdAPDOSE5xhzkoZ599piW1jjGlkVutnPUGXKfBtXD7LRJMYuZgNkgxwLfbgCbBVsDwKLPPeOPH7zQn45ABwdGj7PftFrG2cydNHm+RYFulMUrP/l0mD2lRa9Ri5syaavSZ1UZbmWf3mOweWHqv5RxYwplF1Feu2Wh9McScmhFuwamLzXE5YHz/DVHSabs5W9OmTDFHx3aMNOqOZTlEUpxnmJOyyZJFh5pDR3SYPmNVBcoIUWGcjaHmJEC9mTlnarRa0W4Uk2HG/3ZtB812JlNp1JTI+bAlmBFGMzrcZmDfIuVDLRG0vW1oBMRxGnHojiRXWrTTVh+gDiFJigLNzNlw/rdGlCYSnveg9rJ7u7XzZPcS2yGyu/NgRCuaZPYfb5Ka7VanA2aPA7u3ukeX3+96bOwuXDAnypc4YA7fqafOtFWPDvfw8nUG8o1q0D4m4sefZo5ft42HdetJUN5n42+73euAnb/wKM+Z5wPpRxJJD1lC6smux9RxDtiKwdgO49h3WV+arXB8DlkCwMGjK1rQr9oZYJEUqgF5WwWIErGPPnc4Ashp8nnuY58QSZcWdYiqwPuD38URTgvg8tZHFA+ec0BnlpVFtYUy4F9nkWdM0g69k5TYyfxSRNSdKD5yzlk3ZPITMnEokvShADfBD0Qk8jpu6kc5hTgSlEmfUp9a6jt+/0nxppbjJc49jodkLZP0Xzin7y0QgPvRPsiya2rfd1/tGvBgaklOkQEebmnMCsSLoykA39+AfBESkIqcs0FXteOALf0fJFPUDiKYgHYm2whARBrVBkyMCoOuOhwavltp9I8br73GjWk3bexp492Z55rOtAHOL3/y4+6nP/+F22t83u/+5Gfu9HMvMr1si4ZZdHHZIw9HXPZJk8ZbmQZWLBJJdHvrzs3uPpNFnDVnpkXVp5t84UYDUkb7MPCIAkmbgRfoPBs3bjKgttl40gZmDJh3dyG9N8Vt3bTHXf/bmy3ObOjW/It9Ed3DkihNDnCdqZogR3na6UsswRA6yN5Iw73LIu8w7y+15M/HPfZCA/smYwjdByqNgVA0xiMQZS7N4TYSBo3vb9/t2kG9DpuSyiS3fv3mKFEUYEVSLZSPWbOnmwa40W8MoG0wdZaIgmRG22GAf5ABTADaeEsg3WPqKvPmzY2clDvvusc9YNG7yVNMXnHcGLfdviNJ8eSTTzKu+3Br71CTQuxw9917j92j082eMyfiuw+yhMohQ0db9Pv+CPDMMID+iHHV77vnPlPgMRBs/TbUfpk7Z7o5QZsNvK8320+wiKTVwwA0keL9BngHDTGqjHG+x9rKBgB57SrLWbBVBRKOJ5ncYZvZeqf122CLwA+29ixaeGq06tJpNtxqqxrjTXIy8nDsGp7RreagLJh/iqnPdBhYt9UFowF1dZInMdTKNwqM8bxRxzHhwwigd1leQ/chy20wqlMEbG2skLMAGIY+gt3RXkedqMdWcLZbtL3bIujYfa05KVE2rB1DDThPmtzhTlu8wD3pyU8yp2e05TasMvBsScI2ZndZtH6OJeeOGX7IHM/fm+OA43dEZ32bKefMPWmc9d8EWxHaanbcYatC9OsG91fPvtzKmGiKOD3ul7/8vSnZmLSoOUVveMOVdk9zOqBHWd1R54F7zzhasWJlNGYX2XM31BKt0cNHHQanj58oABER0qyPLNGWB+/IvgWo0xzZR0BJr5x1ymlnRbr6RR6KvIryoEhpLZpFkfenLOpApJwja7IncxxlSGIwCXBN2w5fG16BJMq4z6RfaUOee+aRhpSqijYeShPk0SqF7FbEKoXPh1ffKvIeJZUfzWmLjzGBcRzJuIyl31c+JUqSnP3tvZ92bLbS+QG4H+0tHvr58+dn9tabvdM1EVBPTZ78LmAfSQZ6WzfzEDfyxVOW/YqUgJxpy/O1VmS62ywBE8R+ZB8jA6pwdkkqPbJBErz2aCMl+68NkGRYdJPRXW767TVusPHN588+wV141hK30hJGv/Of33DX/u4GSwA96F78yle7xz75EnfKotNNHtCixxbZ2bXLqAz7oJvgnJnahwHmVWtWGija6oZb1H296aWjqjHLVFxIfu00UAdFYIyBr1XG9SfaiurEEIva95hz0HbQopZulLv2NzdECZAkz+4z2sthQJ7xrdcbcF9vjsC5553nJlikeoRFu+dbRHT+KfOtae2mzHK3Jb1OjxJADxroGmzgCtDEJkQRJ5+AqK0O2OJyFIXfbpQWbASF57Dd/5dXXxNxxtHgJhl17rw5FnkebAmq6y0yu87AltXHQAUUnREmTbjXnImRI0yVxNqGzvt807v/8/0PWD3utUj6CXY/NvU57J78pIsNSM42J6HHIsLGrbbI1f/+9Ce2RD/CzT15bqQfvsN42Xv2mhJJd7s5CesN+E+MpAnZfGrMKHMArN27jE89tsNUSwws33Xng27ipDEGbOeYMwAdxTaUsij5YYv8bt/TaUoyHUbHGR3RPEiiXbd6rUla7nSnnbHEdOct6mzRZ6QzkYhkU6cNFpkHuIy3hF5yFVChIeK32cA8NmTMwek2WGPJnkTwLSJvvhUrGNCxWEX5/9k7D/i6rjLbf5LuVbvqvVmyLbn3uKT3mAB5hBp6S4AZHmXobR5TmYEZYGAKzAzlUQMhdEhIISGJ48S996pu9d673n/t65130TiJih3iRJefiS3de8o++56zvrXXt5YY9zHkJXEJAR7qGkcBWK3qqDBThDlyEbe0L9172OpOBZgaWtUvUVfXwOfi2B9FBfM2NycF6U6yLaAouubq62j+rcdqMQlWMQ3tep3NnTPXLl23zLZs+b3de8+vnOONPNjFfJfOT+fe0eOkSTHRWZwvTaeBPnv9G29DxlSMs029fed7P0UCVOGsMl/92tc6eVCsxlBBSRQaiRQqslCqrKimjyDZrrjqareqIitNB8a5V0nrP8rc1PwU4GcEzto1hiUyOt8jRw5TZBS40lFNJjfc/GrmLs2x5/nl+4+0Xz1LnGsTc+1CsdYTD9/3PGlcNHem8/LOIgLUF6Lh1oNKjY9ntD1YVOGqZnSN2UxeurfoOT5Va0gvGfEe5lMFsfq8GH8Plqf6+Wc650gQH+kiE9k87J/VvufN69Z983RkMeG3p/upD4I8n8c7k+s3+9nJjcAscD87TvrCX4jU1MldhufuXfrSRja0ek2djsD7FHstt7+J+o73i/HLraZUAYiZPBCcvIXXsz0QgIoOuDvjOWlt1TgqVMTL9aWGiXeXXjouHbx4aADHk5setXqCfQqQPgwAyJ98/FE81QXCu6wFm8Hi0oX2t//weVuyajXBRKO4fuAkApM+hCRFOvUEmlEHYU4bm+scYRuAsYi3JKcAACAASURBVJRmWAVCJkArESmH81cH+Lg8JhjaTpZ2O5C5iC1WUmd8kGRA3DkefmiTNTBmavwcYAl1FPAqhC0bzRN4mL/vgx+0t7/jHe6cZK9ZXVljlYQyHTxy0DasXQeDjje5gBQMtFw9ZPcnh5YRzlnyHHnOD6BxF2MsNnz79m2WBCBsaWln/3GOxZ8PQy4NudjYM2caKRSy0Nx3AI7NiormuuZKAd84gP0AzH8qhcyGDevtGNZy23buYF9ipPA1z8BScMUiztEAk/PR72MpiDa+DSY7FQ96yWWSGR81ZUYhc2qsU3OlfNQBhoyTwK2kI/rOxMXTjJmZ7FxgnNSH9w3gvqOiKY4ioQzbwniO2Yk02Ja22UuDaJz8z1u77NDhE0yAoOUWhJNIxYR7dnEAuYi+W4kUCepV6Efek8Q5SUKg5l3NXfU06O9i3VX9Cdyq4dkA51rAUVOu5Dda2ehkpYFp5VY0VLBoNWYImYnAhd6n1QAB5BFWHVJZtVBhoOJIhVQQWVMwiuKpOIt0VFYesGB8xSteZQU0NI9wXgmMV0UF3yfY7gzCj9o767Dh3EMjdZAegHzcZBIYixwsSRvwwo9hNYFm154RGklr8Wpfzvwo4ryGWA0hxAsHIq0AqGhwKa+Ujk5qwPVTQdrSSsGElEmrLQU0QMfAtmtslLzrVrScwSOFk7yWtJrAd0CgU/NN87WUebRr905bu3Y114N38efaGwDuzLcL9dK9QuPsU1d9ANKFvHdqfvo0bklcpsP4ahsCnnr5wuh8j1EkuPVe5n4fOv7jx49P69gjj1P7UHjdVKwhIxnzqTR2Thwfv+Khc5sKYz/ZcY7Uw/ueNo2bXpF6eC97idS8R/Y8aDv6nSRLek1nvkz2mGffd2FGYBa4nx3XFwtwf7ppFFnV+2758IN+2N3IvS3WxLAMXwhcmOk5s636plQfqT3drU12CXZYViuw3GKrY5SyxN/dMj6AKNysqrh5GEXJZaQ95mcxMMmnThwj6OZJwX7bvX2LHdq/l2TNONdw2YaOHBRrX/zSl2wxwGcc7bfY1wZSJOtxJOnt7aTxcY4D8d2Aeefrzp8+buhi3IuwKURJo3LBOcC04NIhr23gGTfsOKevziLcqAAm1MYC9sQTW+2Xv/6V04WPwQyPAE5lFyMweIJm1JL582z58hXov2mobWqmIEBuMQYoHCNN86ab7eqrrgmDRcCoHhZqnu2nabWppQWAVg/zP4JtYI97fxQAUdsvJPRHjHQ0gUNiYK+59jprwcVm+649FsKlJhFNd15WIrKik5xrKXIZ6fORdtDwKF1zNMzsNVdfQ4PoGXti6xbcTXpZTcBfnRMvxolkFICaS5JrE5IbSVPm0KegPgD1HCTC+MfDWMcASmPF9rE9FQSyyxzAylANrGLAKwmCGgGkSyvuGo3FfqPn7+/vpOKlQReZ0zBNm0lpIYqCDK73uGsAHRqU7jmV7YxbRzfjgCxIWvH8vEJXEA0yNpK5uKVvAGoSxYT6FUJYTsrLX4C2orIK8NvrZCqSK7k55PTbZ0O1zv5bwFuTTecl4K73qGxUA61+JpcbgXmtkDiACdBVoRUitbWFFRBtL8j8iuW6lBZnWgnn1FhX4yw85y1YbqP0MnQj1UlmpUaymMqKcsA3Vo/phGaxGlVSPJ8gqzmWjhf/tscfQB4Uj9wKd56uAVyR2u3Sy68nuKqUsdFKDBIjxlkhVTX0coRZaoFGih60+Z3kB+zZh1Uq5yu7ySjkQbJ11PhISqMeCMlr4vldPHp+rRzpesvBR2OpoKkC/PoVmLUW+VkQb32timy4/Bb2QY/ABX7pnqNzEkDS90DA6kIBJK/N1vafyb7wmU7Zp2Zq7KbL2D/T9r3+WkDTu55NfL8kjSrcZ6oTn0qTqj8u6bx1XDNZaYgsAKYrV5rKtPQSrUh3G9+YrEJRxYN/9unfvojUcYoU8Nr2mciTpnK8s+89fyMwC9zPjqW+BOfDB/b8XZo/7ZZ8g6uvziOX1LysRjfYiSFQF5JZmuqInK+mVN38FuHI8WzLr8OSv0RIjBxDwh+Bdp+CK322QoUE6MWdNqEJ7oFZ379nr3PkOHxwPz7lm/GvJoaefytxtJclzc/+1V/Z5WjIY+KisNM7ASsOuw7zOMzSfDJhSGKQ29AsdyO9GNRSdCjJAf8AjGwMAG7BogUAtGTX4BgdCBEqlAVoy3H+3JJPiLtsI5RI/uk//OH3HCSU04lcW8YA2bIvrOLB2tHV6bTYSp/Mzsx2N38LjFoGqZzJyEIu3XCZ+/mRw4ftTO0ZpyuXzMZJZsTiA4b78JWPB9wtXbrAXnLTtSRk5tpmvNa3PLGD0iUahnS9XX3d9bZp8xarozjQeaxaOo9ViAqXgimpR0V5lWNmEwBvfaweXIvVYUdPJ9KNLbii9NqVV15li9CQpyTTpAmg66IQuOee+2z9uvW2cuVqrskIxY2KiiFAYo9zHhkY7HENrGLxe7CwVMJoB5aQ2flzrJPzT88kwRjwO4AsJDaY6EBmd1eLtdafsqI8mid7W2jgTaYxM8sB7nb0+ANYMkbHJHI90LjTAFyFTKQLtllgbphroSJA6Z4LFyxwzZbpAOkeGjwT8X0XgJcMZMuWrRQSSt7lWnK+0dLJOPcUsWX6t+Rv4WRefSfFput3+pke6lqFcRIceif0MzHUKsbEXOfn54YTbTlWAekkJEQxXO/MlBhbtqjIjhzazTyMg3EvoDDqIHgr3fIIVUqjh2AY8F5QmEnaapqVEZak1Rz1BIwyVh0NtcwH1a4xzG/cXgDb6bDtO3Ycx+JRq0OsbjB3ggRSXX7FFc4dRgWYwGcQkN7FCsP+A/uYqzj4wOKroAswTppPrhBx7wWMc/4xFKLhVcEwWNH3dEzAmfPtRU6WlBhuTNUK0Gvf+L+dPOu5eEVKQ7ys4ULY8+o+oe+hmiOnu32x7bpHPVP680zGzEtRvOPJuZ4T5+t+/WxNqpEyUF0jZaPMpOjx4+KflT64aiarvFMZay/T8o5ykfJXt1rIvca7y/k+DH+sWmWffV18IzAL3COu2QpcHmZf/3MEvFTELwPry66bn6/mvRVaZJOrfv+nBvHnqyn16QKXJo4UPZ7O3m5cY4POWzdwvXzzj3zdxfjKgUDgQ+PXB2BUUmbFqSqaQ9vQPPfYT+7+Icyhlv7F+iKHQdpxK419b37rbbjJnHEWi32AugDe3wIpenBrX0rvFATPzMpx6ZptbXJeSbFli5eSFoqUA5DUD3Ae6FejYgBA3YQ/ejmNp3UA0E6rA2gfOXrYCnFMUStoEBAlmYUaUcXeayl7CB11MYFBsjyUbj0jK8sSKBzk5HD82BHsG6ucpl5SiiSKBxUF0qNLTy8w2gGT+rrXvRKQ/ohrKt1440aY20oXLnT/fb+n6TPX1q3bgNNJsZUtXGRPPLnFWmHrVy5daE0w6j3YHuZgudhC+NJeGlqli5YEZ+XKlS5V+PHHH2dVodnWbrjcVqxaA1NNaitjWnEa60okKzk5+ciKYJy4DpLvBACGjh1FuqOE0QGKilhsFbPTSTilYMD+3uJSsm3ASSB6kPXAinO92lolg8G3P3qEFZN9aMHzcKWpRR8+ZHnYMcYh+zl5vIKE1xxn1xjgvR241tQ3UBCg6ddc6EYDr1ovyDVcu+4Sxy5nZ2U6S8gUGPc+wNgAjP92QrpkDRm2iQxr1+V/rsZhLa9orqnQFiOv3oJxViIkURpihcCt7oR7N8P/x79HkJvkZqVRLCBJohH1xMlTTqOulaI4LBQ7GO+lS4vs1luvpACA9ef9ccFkzoPryRyXCKtfYV/o/vF/oXDMsC7m1bg+H89qDu/ZvvkJW792DdczBw1/K/MyxkpYLbn3d3jnj5ACS8HUwXVJxrr0tttuC9s3qimaFYF4zq0Xp5omgr80rwMUK5pHKkYEQlz/rmpkztfdY5y+P2yf6Qpn2UTKclXNjjREx0RL7iUjzDi74/0fd022z9XLu47oPLy7V2RY3kyPY6Lv+HRY/Uh9/IWQyfjmSv332UKhZA0pyclMpCbPtELqGzt1D5aEUvf2HByfztfzyrPfui7+XJ/L56AH7d6VRv/WceiPT2B3AYBnraK99edM5+Hs55/bEZgF7oy3JrdA50w9YJ/bS/en25uX1Xh9vG5MYjm8i41YG/9w8gzQc3nz0sicr6RUFSmyCRXwfLZXi/zGHdspDSEBQzCSY9J7A5YkSRFY6+eh5HyfARYCTUo7RSBsjYCb+hrCkNA4bHniMQD1sbBchs83k445Z26+vfFNr8YSEt0zczUpOcUxiK7vFVCUkpoOqElwoD0Tp5YE5CWyxROrKamKQo2aYTmb6tH80yzZgrNMI3IC2Sn2E7gzjgREwUvJsHalpYscSBQLquZJiailwpCmvQLLyUsJYUoVM4xURKCwl/9293Q42cucwjxbvnSJ5WM5mQdITiO45+CBw47Rlg3fps2b8PlOxdKxEUcaUDGMrIqIaGQ7R44ed0FO737PnwP4sh34lLZbf5QwJF/0ZM5b53saX/GjR09gZxlyy+sLcV8poaB4EqCvGPX8OTQS80AeZxuDGnMeVkp0HYDlFvhUgaOxVhEkX3lpwEcJhYrGvz0OWUUOMg8B3MRQOs4+8RZMTgVQt1LMEEhUVIjOvsmB6vSMVK5PjRXDPLc00VyHO9B8XH3S8E6X/70cXCTNCCLpGKcBeMvWowxnrBu3TiwZA1RosufMEfNNE6k8+CVDSaMIUYiTWOwdu/Y6Xb5SYfWSW4xEMHLtETAPg45w74TmW5CNq6iL5o8Q7gjv0aqPKyApRtZdsoo/y2HxST5llUahTvJAlyRJDHms0nhHkOukKpkXLSzzepSqNDM926W+DjOP3Vx214UiJ6fQRkDT2o/kOLISrcENJoXCbZSVAgVZdSKZGudYztDkSp3Eyg1hVgDvDBqL3/K2t7om7oBWo7g2Qfbfh91kJzIwveS7r+PX/Ub3E/9fydGeAu+aRzDvcjEKjwkwnb/HUFhxd3LbjxlPsJfd9iYsU5Of7at83n+vY1aBrfuS7o1+tXKmO9K9xFm9cl30DJvOy4c2qfieCWB+un3r3HWM2raO85leep/A+3TPxW9b+zzXCrqOQX1PmzZtcknAmk9yCrv88stdj9dMX16+IhZfz8HpSpdmehz+8y6IjO9PmCRSc7/MA7TWa47o8JKu87W/2e08NyMwC9wZZwFOfcmeLljnubkUF+deIpfpvLzG3xy8tZa3sfKJiB7EX0gwL5cCeQNPx8/YXwnNCx2zmpYn8yrH/k9+1VqBcPpWgFjY+jGsYR4XgOKmGXb9oLjA9lASFGmhx0djANXt7vflaLmffPIxp5MX06gm0lHkCx/52Acsh+ZGucOUlMzD2jCLBxyNlKjjh7D3c6wkYE4A+/Tp0+4BVYd1YXlVeThaHCAqpC/tusCYkjDnAnBHkRQICo4BjpcsW2GBhCwXZKQmSnmyq9lUhK1sJKtqKi0NsJoIyx4finUa9qTkeLTtl1kIJ5A8HFnmA6AT0dNnAPQasQTcu3uf7YYd76EI6ObBLHkICnoXkCMGPD4uhDXjfPvOd3/oWN+NL7nZFiO96CbFtAUpUS+MegwajLZmwDJFSGdHuKlKriKZNK7Wo53Pxbt91eoVzmN+9+7dTiMuVlpWmIkUDGoW7sORRhpvBUGJ4ZUEJwyB9UK2wvUQe53Mea1ftRCf8k4eeklWfgbrzYK5zhUH8RD2kiUUOxRFsPYJyGU6sbDMTEtkxaQGqcgQhVMS4DDOWTAqVCkWhl7SmZOn6qyhdoAChuIDEFtLU2YHzF8qDZ/zaKRUb4CKGq1yJANwtPoiF5m9Bw4yjs1ubFRBqRj4//p2SWHkCKX5hGMPYxs8a6snS8RAXDidVA2eAvoCZ1eTTpuXm8EqSzvHysoJoVwqCuSiI+/8Ecall3k5Nk5hRaESTaeurBU1HyXy0nM/jtWbIOy+5py81fuG8MNnbOIoFqKko+fnwwAFJdYOag7zXWhhHis9txcgrwJqEFCvbIB3vPOdDkCpIViuNOqv6KOQGmReBjgHNew6UoAqRitVum9oLM7meZ0tXJQYSUIroF/vkcNNO645R2mcpbS0PBpnR4cD9tb3vO85Zdwj7xteOqP7ow/4mYme2zeUCnxNNyzJO8noOC6ULluAUfdDn8T6bPdSfYdnWkBojOfOnQsBkOWIlPD9IhxK+MQTT9BQffipw9C+3v72t7tr4kHtsx3jM/1e+1ERoD9/CtZ94rHpvFScieCIXAUWcNfPz8c5z2S8Zj879RGYBe56ZPMkysjIcOE6s6+ZjUBkk2uk5s+vamjrkTZWfonyfIP48yGTmWxTqh+xI6fK0ZgrLl74Cm0z4CwOKYb8Y8SiBl2wTBTgCXaMn5dTWDQAyCT7yMshSZLm0GHYyi4A1X33/dbJasSASmrS1tpkn/nLT9j73v8X+LV3Os2zrBFbW9vt9AmB9AbXLFpbQ4jSyRM0gtacXQXBnhAwpWZNyUJyYXazeZidLq9wOuKCgiLY6iWWl1eAJr0Orfj1dqqi3rFe/WitnRuHs7VEJ05T7PETx2GZU+y9//s9+GrD1BKWVISLQyFR8gLJdWeqrAVHjzM1dU6HXonrjDzDYyk2ZOmYjQxH80KrAmvWrEUG02UPPvAHW7pkFfrn3TQrNsB+XWHLVyxz6a/NLY0uOXMICUsXQFrjEU2zZBxOOGLqU2helSd9Mmz62nVrKHrKKXpo9IV91MNbsglFoXfjn97mGLYw+I11oBMpkxo7AZNqBA2lqKl0BClMFNKcOVZffZrtp9qBo5WWmlkEi4/9IzKawUEceZAWqfAoLMjnWqqpc5RQqnKYfdJE5+QSCnUJKaxjgON+nFf68ZXPZr8B2/zoduexLiA9ACiX5aMcgC7FFUcrKVlYbfYh79Fx9fBfpZ5WVlYiJ6pyhYZAs1YcKNEcuNFDWcBWLjxqMo3F9UbXSy+Nj5h+NSUHWY1xRSSfU7ERz7WQC00Hcy2BsQzhtDI6LJ24POEZAzzTA0GKwVHJutgvhWMA7XkSRcfYGM4vZBa4ZRjNblYqhkbaLS4RR5t2PN0B2CNKYXWNt/RxdPQbIiNWaHDqUZNuK4UYwVoC2QqyegM2kdK6yJpSwD2IzGpIfSF8b2K4TrqGWlFwZYMkMPxDTkhBJDQaA8mlFIIVZJuuOdw1aSYyn6tJ5X0UwN9lJUUlXOeg3fa2dwHcnxuN+7nupJ6R9cmhnn2faoOgtuObIbWN6TK7useJHZYbjSdWZvYE+ONPR/q2T1aGI9KlBsvayRQ1HpRPPGadl+ZBaWmpK/rc9+Fsoqz6YI4dO/bUR/TzN7/5za6odZIzTbYZvnzDsDYz2TCnGe7yaT/u55aAu+9V8wFNs1KZCzXqF3a7s8Cd8Z0F7hdmkkUyHZ5t0o1cN0axEb7J1d/QvRftVB9iE4/+fHq3T6Yp1e//BACrFzcVyRTkeOGcy2EOxbTHY9moptTjR4+4xNFcAEsHTLtsCIsK58DMFgC2m/j9cRdPv2nTI4DfagCKEj87YdGr7IorLrPbb/9ztOanrIZG0S704gKzdWi/27CIVLurc0pBZxwtyQDsq3MXAKxKAx4Hw14LG58L2MzKyXUAeARZhcKDZCq/f/8h95DrpWAowSUkDrZWQTjariwVh9Q8e/ig8wT//Bf+jm2k0IDZ5MKUutt77TQOHu2wz4OylWO/eZKA8Cc2CMhmTATcE7FaVOFyDJlLZ3uPvePt70YD3W67dh7Ax/mMPbllO7aLqc5LfQhAOICMJx5v8iFkONLE5+cXOutINal2IzURMJacRw2ea9asppBps4cffhgdP7IX/lfAikKQ86g+U42WHD08jH8aFogZqRlOgz/YSzIhQDGP7ZZjc9jYSENtYMRWryi2rrY619TYw0JFXGIm7HChcy/pxLJTgFXnFcIT3FlC4hk/Pk4A0ggrEKEEx7SnoI1vpG+ho3OAFZBqq8fash3Ji179YroA9vKuF5BcvnSpY83TAFBDrGJoP1oBGaOQ6BXz3sM5qlhx/vjImPi9ZCFqVHXGoswxfSZAcajeA/1eCbjO392BvDDQlwZeBZwHkAL7ctBRw29cIJHxpthR+up4OzOinUZjgq7SsRt1OQAAm5EAhUQThRBAXtIbzj0GF5qiklRbsZzCJgADT4HQhXtRPhkCaYzZUBThVsc7CA7rYAWFz0WnOJcdrQhJi77xJTc42U6U9Pgcbxy2pCMCTxREOl/XTKhGVAql8Hcr1hVuAQfiw2mSAZqsNYe9BWmAAiQWydPYGBKdsW5Ws5pwuckniXht2D3oT/zSfVD3wPAKXFg6M5XcjEhSRPfPyYDciaesfauA8Pkd09HHP9MweuZZ9+PJsu3a3sQm1YngPPLfkSYKmif+d/7vJYSseetJ76yi4n7z5s1PSWPmzJljt9xyS9h+9az3/lSuxbnGwLvV6NwvhLf7VKavl7TqnHxhorHw0q2pbGv2vc+PEZgF7lwHVedi5abi/fr8uHwX31F4Rl4PLt1EBBRV9ftOfx8Z7rXx07mBirERSzmTrn4dlxiY+fh/T/ZVDSiWP7pAXXwCwALQ5xmO9Mx0txmx4eH5VuDkCSmwvAKA0qHX1TXarl273cPn2NFDtn/vXqcZFvPd0d4MIO6zgrwSwB+6ZPjIJAKISE5yCagJ/F0gW3rwdPT4RTyMxKJLO95GU6YCioKAnaPHj7nYedlFDiOdiAMEdvAZyS+kp+5EC//SG693Hu4NFAQusBTJhyQlI0gp6pDc1MDqX37FWiQyQZxoYMMBfbECv3nZVrZgruUX5iAVCXGMkgZJX431JSyudN0FOJJkMxbdyCb270P73j1qL9l4q33rm3cC9ObYj370Y44zYAVFObZs+QJAqGz1ep0eVWBt0aKlLjEzhIPNCVYajh7ReMIMw5qvWrXKgRAB97ZmQKdccyhiTlWcRIpNTgMNrosWL3RNtyHkM1kENaWT5CnphnzMDxHgJJeYUMI49piAxyG809Gg9/YjF8GJR0zzGI2lshWU1okWAmi8APKfTv4p29SAY6YFmrMyaPCFodbY9yEXGYKBDnt7h8Fai9gvNiDWWIzciqXLHEhPZc5Fn02e7aFg68f5RvaHYs/jYc41nmLQRXa7RjT5AZ21e3RggW30n2UbpevWviTTETiXA5G+Z7oGSaTSHkCSoKZU+Z4H2D5DxBySBSXhXEmD9tIbSmzB/ESsK/E9VzFAg+rQYAB7ygbGBMmPmH6KgOTEGO6d4fdRmyEXGsV6E/kSc3wYC0mLy7HR4BwsQYO2b18tCbdVrKT0AZR0biFWWC5lXChMAOVK8Q3GpLA4AZvOeIaTUrUSIMAuf3z1hoSBuwqdsLOOVhYE3CnVGPsowL7yCcLOM8N8d6qxtWzAUrTIlq6+1I3fn/rlJYYC77pHeM37ZLXduvZaUdJ2psPoesZeIFlyjpncK59uLDXf1RCpbT8T2+7BdqQJgqR+bsVMF5mXtjURlOvnfm5EHoNnzDX380lUzsvLc5/1q7sa61NY24p1V+/SmjVr3Jzykh691wP4mUh2tB0Bd93vvRXjcz3vdAxaUfHn78fTy2OebsXiuT7O2f1NbQRmgTvjpRtnGSmQk2lAnNrwzr77mUbAP7x8J7xuzr7JVX+XvZm/OesGGgnin245U5+Tnts3Hk33CujGJrZmKnPidDkPGxjLfm7WqWnphAUVu+h1NUJKVy17QYGoTm6kYsR7YMwHYFP17zosExXvng0TLoa0q6PTdmx50rHbAuTtMOptLU00feY4S79MwK8AnXTN0kKrECjmeMvKFjqnmjgkEoXE0h/F2aSB4CGxSWfqqwE2SnQkgp59S3aw9pK1toDGziF0yeXIZ37x05/bHW+73YawU6kmBErhRgp7kg2itMf1AFw5tMRhS7l8eSkseJFjuovw7x4CfJ0uP27NbQ0w1HE0XOYhjcmliAkBbgnS4RmclBIinAeLyzasDoej7PCB0za3ZKnt23PMNqy/yv4Zv3ox7Jdftc5Wrl5kre31zo5yfukCJyk6dbISWc1yzj8H9v+YbX58C2weAU4w24uXLHYNV9u3b7fykxU4w+Qwtri44DMvJnrBolKn69f16WxH0sJKR07OHDt08CjbSAEAAZrxTBkclBSpF2AddtMRYBTzK891NX9Gi73mXEZFbWMLqYJEKhQxuZqj8tSPBcFqzIQso/U+PqPiTPsW6O1Sgcc2fRLieq6DPNXluS8hTNhqEoYagK+m0w5WNdTbIOAuG8kBpaFSsAzQt+CaUh2Q63VNyXJXEROtP8N8HwR6JY+qw/dfIOJyVm6W0ENw7733usZnOeDEMxfionpJoY2mpyPZXv7S5basDDec8Q43ZzhrGHL1YGi1jDGiUIoLZbkgqfHhbkuM6UNq04UMJzFsUZqaiPtQvkWhhQ8kZFjnACsU8UWWkLqEXoAxe/iR3faHx/ZwjOl26WVXO2mZ/mi5IC6YTlYV+2Z+C7iHQa2cYmClFTis1QTHUIfTnQXcxbS7RlWn9/fvlXvSEMVJPRkAFXx35tjSFc8P4O7vS37lIzJIx4P3Z5JsaN54rfyz2dSe6x4Y6f39bE4v07mHerY90sde24l0PXFWpREsuX7vSRytBEgu453KJibQRo7NM42T5n6k6YRvEhYpo3HzzLi36w0XuuHiWi+/GuJXI6Yio/HXVuek85iunGk646/PaP8qzGaaYzLd/c9+7sKNwCxwZ2z1JVUjy1RA2oW7JC/eLfubugf0unnrZ55V0d+dppWboJfZRN5I9TvddBUfrxuu395UR9R/bioyGe1D+naxy0HpjiVxkeWglsQBWA3oz5uaWtFS92Dv2AYQb8M6sYJkyqOwj+jc0aqrifCWW261RWjOO9o7sTvcBcjtZH7CpCOvaULHnpqe1kU4lQAAIABJREFUBFie55isW1/5CpJBVyKredw5tsgmsRkrvx4kJEo/be8kXVVuFgDJYf6kpZMkumopzGgOkh4AGSBH2nc1GDo9NEz2w79/xNSTmJKUDsNPsyLnIyYU7hZdNJ7sdXV25OBB19z48Y++DylMCsFMRzi3eotPirWFS8oA7DnIS3ph9QetC5AuRxAxoWq6xGPHQoCymBH5dYdcw6CA2o9/9Et77WveZP/yla/QRNply1cushtfchXAP9lp6/v6sQUkjbSyguIDCYgkMx3YXT788GMOcEsiI2lOBhrxo0eP2gkkRyEaFBcvWeTkRI0EVsnr/goaM7uQnRw6eMTJTNJSsni4he3n5IoTg557hGJJoT+SX4jZTkDvPUbjahDHmADIOojFYDz/1ToESlrOT7IMpYDSpAlojoNBlz59BLcaSVN6unqsH2mJNjaE/MV5sLPdEcC84KrAzTI85wuQMI1TiEWBhjXWnZ3MEZhipYXW4ASkIlDzS+BdhYIAq+ZqjBpCAbFq+k2nYEwiUEr76GCVQu9Pw3dfhYIY+35WbRZTwMybN9ceeuhBa6V/II6u0FhsH0vyY+3G64vsZS9didSHY+1tYA6w2tEtZxqly+LFniqArHNItFM1yLDi0iwzOcaKsnBKGiVwaijI8eIa041VZIBVEnoCQkmJyKqwyEzMRWqTbtHxpMeGimgcbbLHnzhNAYPHPfp0seayurRxfO8VjIXkSKsbkgTp+rhVOCn8+a9+5hpaOU951DtmVHr4sxaRUaTUctT8HnenPlYI1JMA+794OcCd7+bz7RUpnYm8xz0dUBRo171OAHQ6q5KeJPG+91MBpJFFhz7nmfJIaaT+7mxvZVHKtYlky737mCdl9Du9T//1ZgLa7kHuM57xns7x+eMUKedBur5rGjfXG/I0kikdnzCBt/D056iVDdcY7ZYhJ/fStjTW5yPgaXJ7DL9LY+ndgqbyudn3XhwjMAvcuU76girOXjfB2dfzYwQ8eNfReMsqD6h93HMki6Gbqljlhx56yN2wFOMu+dN0wLtu2unp6VNuVm5sQ9ICWK7HF12R69KgNzU1OFvARv7b0gyYJghI8gd5Y4s9lAWjQFYIbTOPL8vJK7Ibb7gZlnvIThw7SqJoA2AGMEkjoxpQB9FRv/a217kl2BEAnNh1JYWKhWxqaoL9HUcznQLwyrK5gLNEQOcw+uFeWHPF288hSCcRWY2OQc4qLQB9NbkqCbUPfX5bc5v1ImFIiEu11OQsp42ODUajtYfFBFMpwfMEwLged5l3vesttmIlwU4psKIw8CHY9FBygrUBkho4//GzzZGSkwyi9R9DciPdfxy2fXC8+HZzHP0Eny25xB588DGkLxXuGtaiR3/Tm19nS1eW4WH+BKBdUiG0uICxHvbfzDFK+x9uQGxwALarC9YXNl3XTk1Y3fxboFlFR7wSNtG5q3iQhaOsNOOwuxxmBSRKVrDQ52N4tKekAMhRXMQiYRoYiqbYUsoswNFZCvZS3GdZTnaIsYHFHuf9qXKPSWd+JnBWKVz7cduz/xRNmPJPjyL1NuxKU1VZxzh3EgaVAiMddkmR28swDcYC8ALYy5YsQZY1LwzcadKUE456GwS4Bb5Pn65wDLqKLAVsib0PAx71DujcAD4C6ayQCOzqWiqIKoRjjc6hDy1/MpaWcbw3LSWBwifdjh3Zw0pFpWWmjtr6FZn20uvn2LySBPbRyvnjEsP8SkwswEkoaIeOos2nYLnssmyciNKssrrD/v07+0nSXWeXri215WVIhaLwZU8ts4yC5fbI7x+EESm3smLs/0awteT698O6Z2QUWipe9YFQho3F0ldQGWtbtpNNME6vgDNojwXcxyFjwnqSxlynXz8L2n2x7sGgl9O53wPepevyAI+SwgF3OFwAZI2zP1UD87IVVz0vpDLnusvqXqV7m7clFNj0jlyR7/f2il47PZ2eoEgJx7PJQSKlLJHg3B+TdybxAF4/9/fdiSyzP9ancxjzDLz+K1cwH4403aeSxrOA5nnJYDVuOm8dw2TYb19geADv5SZTbSj2qxuRLmvTPZ/Jfk7HrGJhVgoz2RG7uN43C9y5XvpCyfJvOkuOF9flvjiPNvJh4W+mkUyGbvK6Mf/7v/+7uzH75VUVY5K7TNXuSg8ise3P5jk8cTTv/Omvbc/e/bCYjbDqLYAimL7eDueRjvrYyStSALZiucWOCoR1Ewkvxw8JdvPQY84rXQzgDVpGco5zxaitOu2kMkATVwBUIndZjyZY7KkSSaX5lYZToLVoLlIEQHliYrzNm48lI42HfexffvEqbNphqE8eP4nzTC3FDVH0AMYufLz78cyWhj2BbeSS+pmdkQnY0Y1fdpj4djMeCQk0BspykAfCCXTldRzbZ//yk7bmkqUcOxp3gol6cG7pgi1XRTIuL3Bw+ggSnJ6eQSczkZZa0o5OVhegnp0NYRN2kamkuNbXNaN/PgQAFXuKSwsAt59txdBgqHAkpWkKfEqXMohLjXTtAu4pAqMAHDmeyIv9FDIe59iBVEXNtbGAuRTOawmM9g033sT24t1qxPad2233zi3YPi6xLhx7Bnoq7TWvpIE3Vo2miQQEBZD9NOD5DqPLtYunMFmwUMFTIPsx2PShJgp9io84bCejkmGAsyikkmz/wSo7fuoMrP4YDjmA9cxCCpF2q6ltduefhAzI2XyiY9cKywBj205fwVpcZcpovh1zoV2jeKDjw895t6oAoixQM69WReRA009hoFUcgVWncdd4y3WF7SoYS42qKiAT8CuPJ4CrpxfpCqBVzauDjGlWeixg3ay6fB8Smmh7yY0LbN1KmPCReq57K1afyRQ2Ce54BwcT6Ds4Ynf//DTzyOyOO+bYq15xOXr1fvunr+21zNyldtmGUlu3nJWJ2D6889dYWt4q+9H3fmDpiQ22ZkmGJQbHjcUDlyI7wP7HaHotnFdkSRmlVlmbYg8/VmWBRGxJGWkd7/hIPCsnWQB3xlbsuph1J4MR3x4OWNK5hH8WZnQ1FmOSJjmJkHKAw8A9KqqPeVNnJ08cswKkMktWXv28ZNz9vcRLNwS8vDba38/8ewTsJYGQE8xECclk7vDahxh7bV/b8Gy3J0sm/tcDcUcWyISfl9eL6z48MW3VNz76plf/3onH9mwsuvd0n07jbeS+vFzGH7+34pzsWOl9/rp4GY2uiZubZ4vKZ9uWT46dyQrHs+0jcg5ptWOqz73Jbn/2fX/6EZgF7rPA/U8/C6d5BL65VTdQ3VA//OEPuzAN71UrQLt8OYji7I13MrvxchzZiE319Rcf+rBt37HVaXzlfZ2enuai4ftoLhXIGweAJ9C0Gg+tOwjjPYLEIiUtH0kEwUK895ZXvAJ7wG7bvm2PLVqwDJ17O5ruw0gWsM8DkIhtrsbmMS4UZ/mwSHOLS2zhojLH1K5YsdylqVZWVwJ60lyokLT+apoU619ZXu2sJ3sJvnFe5mAc2TfmI2vJykyx9RvW4DyzlObSeVgBxuPuss9+ctfvAD1qoIwDKGlJHACIhvo4wP3QgUP20Y/8BSmor3KOOSOsClTVlFsjKwRycWnh2BsamnDDaQSUN8F8w67DAjehqR5jfGIUGqRmQoCX3EKkmy4owLZRibDO5jAW9jbF+b7LUUTiEjm1OLeWZFJYAZWSuhzYfxBGu8qFgspxRMWWbB6PA9SGJUuBwX7P7bdbDsFUa9aus/sffMi+8e1vSqCChWWyLV+QY4kwxddduQgwc5wmTeRZzmSHkKhuebXj7c5Yyq5QvQcC0crvycrCvUcMv5P8cKzJSFSSMhnXENdwkNCkU7bvEJry8VTGYhjJiwqoBAC0mlzDy+exgOM+Chnp0JetXOHkK85rn9/HUyjF0nSqgKRo9rsTq0yd5DArIBDhjlEPgyiBdn7GexRUlELvwziNmfJOT4O17kA2FR/PAfOZWOZkDA4rybE9lprQYfOLE+ymG5dTrGEJ2HHaRrHcTEsvw4EHlyBA2tKlhQD8DPv9g+X29f/cxvU0e8970u32d2yk4Bi17/7sONcLD/8rltr61Ulc31bLKdrAysVC+9ndP7O5+YTgzCOoC/ekfcewjOTUEoK9nONJF+5UMn+1DQyX2a4DCmPKth6KEa1QBGKS6PXIRy4TBpWRrLOXKvieF8++O6kTKxWuY1XyGWX/0m0bDXDv6amh0OR7Q4LtmvU3u4bs5/NLINFLNXzjqneO0fl7lxC/4vB05+IZ4on3P8/GTiwI/Ps8K63POynWWWmINw6IlL14UO6ZdP3be5h7kDqTsT4fnu4aL5kMuO/cWa35dFYpfEHjrR71X5fkyzmruHim66HPeutF3/j6bIXLdMdN+9G8mX29cEdgFrifBXXnSll74V72F9aZ6Yapm9Xf/d3fOXmMblq6KRZhaSjmfCpyGd2MxUIJ9E/19Zefej8WjpXOc1pShgL2n4m7SCsgNh+f89b2DpdImsu2ww+SaIALwUbNLXZUQBPA2YBkJSkxgwIEhxTQVsXpIyRUwtrzAB2CJa+trzA51Nz2utcCuvMAi4kOzDYjk9m6dRtWkEg5AITVhEFJOtNFg+MISFQ6c1lUZjkJEU2jOdk0s87hWDIpLpCOIIWRBl0aaKWsjuJ5ffRIrR3Yd8KBwhTkFQrsqSCxVOBfVuFFBbkwnSLYw4yo5DiDozhkIAVxQTjIHiRZUFhONIOSAhBLAuwqzXQRDLiaj2VNOIamu72jzQWjXHfDDTSX7oCFT7P/89m/4oEYz/WgkYxiQG4zvejR62rrkZ60Yh9ZY48++ihjJrmMlr/jbPXq1Y4d+93999Jz0GPziufYdVdfbXff9ROOKQhgTLHieTTyzkm3tqbjNj8/aHOyAHlD9B10YE+osCGQcXNbnzW3j1Ag5dKwmYFOHUvH8npY7FTsNNMZn0bkRe1IZ/K5xlg6JiEDSWe1A/Y/IR4ry+Ek2P8uO3a63Q4dq8fZphl5TAYNvOh9nYSI4g3GcxTQrUbmVIKXtDokC0itfgQZF9dIqyZWrt3mxzc7+0hJcGiNdY5AAqnS+49xMVSsOFCCW0wPjaNOlCQrSGlyuT6jfCdCQdwtrM3WLk+zazZk28J5cRwr12xYqaxqCs1mHpr9+KfbKSii7YMfWGsrl2SxQhJjv/71IQq/IVYt8N9fmYfVpFlDR6x1I3VKS6JXIFkeQsDluDk0oebakUMHbG4uqbAUrpu3HbIz/fnO4ai39ZQlxtbaurULuWaprEqkWW0jBVBMhiJTlX7A8eJQUzCPwo1VgLOseiRrK3tTB9wdE6/wKFmtinFXjHC4INQShHzhJZXpH6Ch+tRJS6QoWLPhpc974O7vOx68C2hLxingKfmImGjljijRWeMT6bgSCdI9SzzRMlH/1p9wKFzYbcWDcd1LI7XfftyfkiBpfJ/B51zb8cz2RCZ+qvdTvX8qnu5Pt32NXw4pyio8vF/9dI4l8jNeB68iRePv5UYau3MBeF+MaaUjnDMgV6SwY875fOl4tOI4+3phj8AscD97fVesWPHCvtIv4LPzLNzdd9/t5CM+sU7sezZddpHay2cbBoF+uRBMRzb1yU99wKqqy60Qh5VmGlH7AdoKGZo7rxTgHGX1SDTkktGJFWILshfnLkLBIQODZsB7B/r3FIqGEtxoSornOV/rTmwgG+trnSWjmPym5jo03732xje9wcpwg9HxVgNgFXjkXE/k1MBJ6qEcpwZdwIsa+eIBgXr462EqoCzB+hDOJP2w+WqklOZ+EEccAX1JNRRmEwjQ8+GaEtUgGMRvvZZm2pM4jfDgUeMmBcHKFYsdA56ele3kSrkUE6kUFs6iD8s+JVgm4ixSDuAXYFfTpXzL8+cUOrApWY8kIbVnauxHd95pb37Tm+0HP/w+Ep4u+9rX/8ulig5QUMhh5VT5KSwkD2JHWEm/QDuNuK2AiBjAc7Z7CI6yvfXr1joN+ZNbHrcKEmOzkP2opVHj8prX3YaEpA02fhc67XgryISVjmcV4Mwp2G0gHt7iyaTABpB27D1w0k5WDNmc4jxbD8jswzZx165jlplVSIPvErbXbA89etAysopt4Xy0yGP19ASMWSrnkw5LnRJKB0hnUpjFWUVNJzruU/b7R49bTFIxx4dOhWe2Gm5jWSFI5E8Mza5l8+e6xlTJQGQDmkjBMiJNLsBjFxHt0Yyf+hq6Af9tHGt0IrIYFzgEWKJoUoqupEBBXHYkw1Lja1hFL1cbbB/H2m1edp996N1XWekcpE3dtSiWeiw7L9WtJPT3RtmxE+P26GMVFIgdtnFjsd18fRnnhjypL5l9p1pSWgLzhCRfrhnrAsh9SFBV8wMrGyoUhmnQ1cqCvPATg/JQH7C9B09Z83CuK0xDcV22uIziiSJl7/5aw4GTVZIlOP9gbaomW+fdHmdzCgXcMyi2dPhUh7DoXuOu8DH1K8QyB2WFGtTv1TDiXXzUMIn7TxjEItMabKQZeS/zNB3gfrNzObpYXgJ8AoYCnAoWq6M53LuxSAoowkn3AM/mRgJxf1/0ANH/Tu/VypRv8tdYRILxSJ35VMfpfDS9Ru7Ty2Uma5N5ruP1hY1IHAHr8wmYIxtZ/d89KJ/Yn+ALKY2/7sPnO/DKN8FO5Xk31es7+/7nxwjMAvdZ4P78mIkzPArdrBRjrZuibvYCkbpxToVt13v1gFC/w3Re3/z+/7UHcOp4y1vfZk8+sQUg3m15OIW0NAPSYUHaabyUbleNlE2wxAkAsygAsRQdObDmfUhhZB757jveYdUVlaSKtgGuuq2mqsLp0GNiwu4vfQM92CPOcw2OesgKyEjvLWZJnu8DAPsRXGSUeuoDN8SCKfRHTLh00jrPAIAnRsBPmmD+KIEygW0mo8NPAIAmkxrag1a7sUk+5dEOPCeoIMB9pgaryBYcSf7ms5+21WvXwuDnWQppqLLtE6gKi64FDnvsMA4u+/fuA9imudWA9s5WeR7aSbyU6/C+V/qo5EM7d+0A5KshL9pOnDxun/7kpzj+EVYStsDM1jtWqw/LkjM4rcixJzunwBYuWERDaycgjgZNLloxgUuLFy2gSXQ3cpXtFAuAcVewIFUCxhYXZ9trX3mNRQ1X22DXKautOOxY9pqaZiuZt9JKFxRTYJ22prYu27rjBIVHOsUAfvLo3PfvPQ3gyaCRXUxntz22rQIGf64tBrhnp6M77m5w/vdlcwssMxTWsksOk4HlZF9/qn33x9vswSfq+EwBY4BHPAA+HhtKWYPKhnIxMqUAc1DjO0bfQDw9CmqejaaoOrr5MQuooRnJUcNAjJ1Bg28pudaH/CqR1ZL+ng5wL/OBgimWc1Xi6AB9FFQBIuyxesR3faTc3nzLXFtdOmZFebD59AqkUIjUNTdZaVkBnx8hqGiIuVtBcdQOcF9nC8qIRed6DfXHw6SmYO+IHOjsCkoCaatjozC0FGcxFHejznpSKxZy55GNaRvAephzH4CdH8U3e5+Vzs+wa6+7CptOswcfPYlFaYjiermz1lR/wyjSrtiEoC3FWUke8zQr0K+awNxGH68iF0mWCl0x81r2iYnm5LjGWiWJYe6qThll7o/TeKxmZmAvTDzWgqTgyrv+Zbe+lYbisM3sxfIS0BTg/MlPfvJHh5yFxadWmMTi6nsV2WQayZR71xlfBEj/rNWumWrHzzV+3slEhcH52r7kMlNxcpl4XOH8hBEnm5wOITOZeeLH1jfA6l7sQ6e8rEvb8b/Xs2biNZvMfp7uPdqedxqayXZmP3txjMCLHrj75poFCxZcHFds9ijPOQJaUtUysm8o9frMqQzXdN1k/D6+/cO77L4HHnQgXTdRyW3UWDmIzaAaJweH+iw9I4U/6eiKM21OSZkdPlZhW57YYVdcejlMfIcdPLDXrsGycB769dMncSjhITsC015Lcmo3tobysnbBNzQ5BuNhFtX0SiOm3Gn0cwHgFNw41BAreJOBVCc1Jd3pv0eVrgnISwyRXgooFMiWYFqAXaylrASLSLsUG6TfCZA99PAWe+D+xwBOUch9cgnbwcKR46kqr0RGs9fe+2d32Ps+9CGYY8J5YPDlfKKEzzF09CoWunBGqaqutTbkN11o+eX4onCsNWtWOfB/+PAh03cvMysDH/nTgNaAYxX3Ej5VhAOOX+bPoWm2Ei27LCZL8ap/6UtfDoBeQtPhKXscGYmkQmLz5xQV2pX4lG/buc0exwdfFpdtrY24oazBMSXX3vLGl1tt5W6rq9hlDTWHWDlA4pIWb/sP1MKuL6dXYAVa/YPYswfs4KHjFDj4kRdlOv14NXKXcVYbMtJTKEKCtv9oo7V0jtJUmgmDnIVDShWrIoRhIUkpyZd8RA42MSSu5uKpv8QOnxy2//OF+5HwJDBOidQ1qTY0juxFBSNBQSuX0yCvhFCusZZN4umLUCjTOMVY9a6t9MR2WnJahlV0jVn1ADKkdPUEEGJEausAMiaB9USkWGpmDuEg1HMW6I+BdGPH2mDb2+zD79pgBend1sgKRyi52O554JBt2d9o19+wyF6xscySacId7CG9shvXHmwllScwTHhUKFRIwy42nPMWOolOCsVQMkWHJGFJMNmSQw1RKMTAmPf1kWw7ik6+txHA1MW5EqRDgulgXzOONtgXRqXZzgMNduQ0qbUhXGiycdOBLddsjsK5JjEpypbCjh7YewS9fRdzPZU5zpxHnyN1QQx/12qC9qUaMfZs0+qYCiVWikZh26lx+a5oVYhMhJ5GV7QlA9ivuuF/UZROnnGXS5Xmo3/p/qJQHyURiwV/Ll4C4QKc99xzzx/JICQFXLdu3R81IT4Tm6zvkoiNCyXV8Gy7b0o9X8y2xl8pu9MpBCKbSgXcnwvnOO8J72U0fmXDp+M6goXng66pXwGIdFGb6pzSZ72v/6yLzFRH7+J8/yxw56GpG/BUEjIvzkv9wj7q6upq584xE2bG+Wkjr5kuK/PZz33Btmzb7oKGUrBGLC4uDDfIwQqmZ8heMQTwG3XppuOA6Ny8YljnOoD7TlsFEJCEpaOt1bm3DCOzacObvJEGz0KAQk9vJ82mgK1QqpNRJIRi7MaXXYM+Og4wFw8YZwkYYJMAwHQhIshesrCEVFCR2MrhkUEH6mOC0rOGk1D70YD34jEeAuwl4YWeivNIDm4eozQJSnqQABjf+uR++/FP7gWY0QyKbqGAYiTAg6KT9NYtT2y2jTddb3/9+S9YIgyeGNdhQFMPdKoaUWXlpmApAaU2ipJyVg4UMlVdWWElhUUoG8adhlXMYTxuODU1sOActx5s3jFHzKCaQNPQpi9bttwuuwKZB77Mx08SW/74E/bAfQ+6vgbn248UIxMbzxtJfj1dWW73PnC/Y4K7umDT52SwzyRLCw1bcUEiDb/NFCDd/DtEE3HYkWbbthOw/3NggBljAH0UwE+yjV7Y/VS07eNKTlVaKYFQsYDGXhoUWvDbz8IiUsx2Bax9Vm6pnTq2G9adRtHEPgo0pDBJCdhwzrdQ2jL74te22uYt5cwRVjP6Y20kCokI9dMI4UWXrV9jSTgMBRhnpX8qxGpkdMCicGJpObTX+tuaLC0j1462DFp5T4wlFS20XvlS8/vB7nZcXXDZYZVEjkWxSH7GXa4BUilAc9xojd3++iV21dpE6245YssWrbDqmi77+a+P2ZOA6KKSDHvDLUtsybwM65a+v5FmOoB6DHKpBFYG8vJL6V+gobSsFLa8h3HO5IaC3w6FXxIrKWqaFfROYo4PgvzjEunfGOigGG2kOOyw7sbDyGTIEmDFqbV51H513zbbd5zQrDUbLW+OnJQoLLnuiRSj8XF9FFrLCQEbpjH2kPXhDa9mCgH3sHsOhaq01mq2VUCWC2JSMlNY86+VJMnFBNpFwQ+P9DoP/yTm86r1101J4/7xj3/cpWxKTy5ApnmpFb05JBP/0z/9k7OdvVAvTz7ovqRn1BlWp7SqqP3rO6N7lbTb3j7ymY7DM8IC7h4wnu/j1vdWbL7A8UykLROPaybuMh5E6/xVcMka8rl4+WvnrSS9fMWDeP3eyRnPeslHNh1P9fh0vxdZNOsiM9WRu3jf/6IH7prsavQpLi6+eK/ii/zIdXM+ceLElLTsE4dspjIZbe8jn/4MHuZtTq4RQ1hPYVEuoDMWprnVWS0GAR/yKW8H7MWz/J8Ak1hfj8d7fQvgkpAe/MpHYcoFgLsBvVmw5ZWVNYAdNOQA/16AdnxsCMlNC2molXbbm26xK69bCyM5Ssx9D9sF9CtpEpY5ER1vrh7qPEzbaYoVgEkGVImFdw1S/E2yjljYXTmuOFtFZAmSqozg8CKXmCDa9Nradvu/3/4FYAE/d1w5xLoHpCUGwO7cthXgkGtf/drXYdwT0dpXP2UTJ9sa+ZTvO3DAPVSqsY9shBVXEqg86ReUzHUMvxh4PdwSCdtpo2gpgjGXNKa3N6zDVUEtIH7FZZe589q1d4/d9ZOfYh150GmfN6xb79hw7UMgTs2hr3n1K+3YqRP20CMPO6/21pZqe++7XmfJ8b22f+dDMOxBpC0w/Kcr7bJ1l/IAHcTJBACMdKSzHWCDxWM3TboJoTS2S2AUwHV8TM27SDCQXvC8ZQxge4MUQDDl6G5wj6HJGB//MUJ+ujrrYYyzka/gphNQJkASqy+5FkwosH/80gP0NdA8XMv2k0usH1eabsKqBNyvu+YKS6dQiWZfAa5LkEIrmsIvFuDZfGSvdTXUAYhT7VgbHv/t3LfmL3OJt52sKIzhUpTGNUxQYQf4H6ZYHOYahiQf6a2yFXNH7QN3rIOZP8ocGnHBU7EEYFXXdttXvvEIYDbJ3vLqyy2A53onwH10VH0Lc1kVCNm8uQuZRxSf+K/3UwBKwy4LT41XEIlGAky2fh9gv7G4AanBOZHVglEalUcUXBWFzrztpHU0ncT/vs9ZUx4rr7M9R2ssIZ3mcZp0OLRMAAAgAElEQVRix6Ng4hVexmpFKKHbLlmTRxNwru16sgHGPA55jpr+YNRh26VRD6ekqkEV40cK3YB+x7kODbGqhM5fjamSfykDITWVwC8umorKUJrSjBmTSb4E3AV0/+Ef/uGpT4iFl/Xshg0b7LOf/ew5mzUjHV0id6X7zGSYaA+0PWsrWYWOQ3NQ3xcBQK2M+UyLc53ORFcZ37Tok1Ij3WEmORzubef6nM7LfQen2Xj5bMcyHbmMbwj1Wn8961etWjWVUz0v7/X+/L6I8M2yOi6fFC45je53kamtk925ChvvpDbZz8y+7+IegVngPgvcL+4ZLACKJOP4cRr/ppBoN/GkZyqT0fbu+sVdVoklosBCVdUpmzu/CDkH9npVlTyskUygAR/sH7HK01WOeVaM/Qh+5mJXlVAqcC22Po6Gu/XrL0UGEI8dZAWWgD3O+30ANnoUgDQEkDtxer+tXldm7/vw7UDJTmtqrwMkjcJ2pSFjyHCa9C62LyvIBJjbPOQactyQjl5seBIsewgv+HTcWzIB0HHIZQS2hcn1EBhE9jIGC9rfH6Bp9HdWVdFKQYGXOYxrSEmiALgduNi0tXbaxz7xSdeAKw1/Jm41YkV3793lJAZqJBVbWMrnGurqHWMpRrkHD3kVzHqYKQRKqyVi39NgzLUiMYL0J5Um1g984AOwr5fZPb+9x377m9/ajp273ec2brzZXvnq17rPPPbYYxQhSAAA7kqZfQNNqP0j/fbr3/yKfdYhXRmyD733teQHEYxVf5IG21O4lpSiqT+CrOZqVjfaOKdRGGuKrHbsGYcAhwRQhZCABONCAEMlbQLU8ZSPiWUFhd6B3i75gyNdCjBWpNtq+PqGe5HONJAmm8Qxkih7rMYBrZL5eaxU5KDxJim3psdWrLkKS8p7eW8sQB/Qy7gOIim5eeO1FGs0ZI7KNUWhVmowhmmmwbJq7w5rJZhqEKBe1xewciQ6acVl1s/8GaanAYt1S+d4QbVGVydBXazsIJ/JpVbLS2iwN7wc69C5xvk1Icc6RejVKljzBJuPw87dP3sYR6BxW1a2xI7wu9hYHEtKVwO+1WCLCxKNx2qMTiWVtgtQnsm/xbZLTy85VRQnD2zHplQpnjHYMsKas4IiIBeLjCsRN6P+7hYLjndaXeUeJDO1MPw5Nopj0NbdTdbQxqpDdIZLQY2lgIqLbbW1a1MZsxDHVcA8Qt8+hDQIzXoi5ycHGTnKKHBJjbcsfrh+DgF1pdjGBLDcdCFW8RRtLejbKygCCphP6RbKLHKNrpN9nQu4C1x98IMfdHP3v//7vx1z+s1vftPpzUUA/fCHP3Tz/D3veY9rdBdw27Jliz3yyCNunouRfslLXmJX43Y0EdRLInb//fe774TAnKRbb3jDG1xxoPEU+//AAw84AkBJ37feeqsDo765VKtcktQodVTHqSA5yWluuukm92/v2f7Tn/7UJUzrNZfU8Ne97nXP6qSlufy73/2Olaltjt3Vsb3yla90Y/D2t7/dnZfG4g9/+IMruNU4649LY7Vjxw7XexRptatt3nXXXe5YdGwaQx3LRMZeMkid81TkMt4u2Hvda/u6Ps+FXCbyukbKV3Rv1Zjo2mkueF98vV+FmBj4qVg5+sbkyc7n2fe9MEYgihuKEMOL9hWZrPaiHYSL/MQF3qSbfroI68mcnuaBlsN1Q53u6zvf/5a1E2AzDOiVU4qTpICEW1tbcINpBgwP02CH/7YSM+W7LWYQqYF8zJMBqaO8f+26VXYlGnfZINadacan/Ig1Ek4k4KjUVendBdxPVRyBZuyxz33xk5aZB0tOomoAgNTd1U/QEgCyWdriaFj3bMsGcEVJykBxoMRR6dkTAEAJsJchb192NuZ7BJmMmhnlny4WdYQwnE2b9rJEX815xfBwz7YMGMw4ZAsCwDu277Hb33mHXQUI2b1nj51CopLIA1zuIAqJ6unpdg8oXZsqJDJNaFVVPCTQTCvf+SwHAsddmqmiyQUylPz6rW9/y11TPegbSb3sRn5TNr+Mxsbr8anPxv3kOE48rUgVkAPBBB9DQiDnHensr7z8MoBhof32nl9ZKyz1WH8D7igLbT5OMjUUVBYVAjSzgpCQZe2EQSH5p4DBKpIVhrS0AhjfLCcPUXiUbDQlt4mhRyCaBFWLkhc/ciSYctVaYsSHaAwVyz442GEDIy2w3gRL4Xpz//2nCKIyEmCZV0indC3ffvu1BGhdY9/54YP2/Tvx/B9Lhwmm8RPnnOtvvBqpTi7XSUAUTTdjJr17YHzIDu540mpYRehHb949FmstA8hScgppTsX7XE4yaOXTAdqjQbzhAfxjgOrhfsBddItdtWLcXv/SOTbcW0NDagION9VItOpt9Yr5VlqSahlIeaqwuqw41cwKSil2o8XOjlEa9yTA+BigS8VSL5r5RL4fsjQdwsddEqhoVngGmNey2hTTPcR8VvNnMsWgilKdg4DTAA2jcTjNDHfVWkfjXgqzJtdcvWtfq3X0UGgG8J83Gm3j+d6M1tuSReMUDNGksG4g9TRAATbENwC7S1YhomhKlQWkCgY1awecLaYkNAqk0jElObmQVmJOHDti//avX7HXkDY8r2yRlS2/bMaMuwChgLuA8H/91385MPnOd77TAdJjx445AKai8/3vf7+7p/z85z+37373u+7vArQ1NTXufW95y1vsTW9601OEg4D9v/7rvzqwLSmOZCeSwnz60592AG8TzkLan6Rh2o5WGaX9/tu//VsH3lUg/NVf/ZUdJdl4/fr17jgEeHWv+eIXv+gIDrGzn/rUpxw41GcEZiW/0Wc/97nPue/g072+8Y1vYAv6a9fkKX29yBKxxHv43uu4ZWeqsXj5y19ur3nNa1zR7YG79qtj0/Y1LnrpvvDRj37U6e7XrFnjCIPdu3e7nhdZ++r4/Wuqchmvbfce69rOhXjWT7TTnKgx904zvldHx6Ex0nNGxVnkS/dInfNkgbu2qXGZdZGZ7hP74v3cix6460uiG+5MANvFe/lfGEd+PvTtugnKLmy6+naN5F1332mHjxwGUDa5h5HsGWXdOAQ7PQaoDOI5KClMLuBXum0kujanoAhv9Ry8rwFpBBkdPnrQFi9d5AKYotA/7911iPCkMzDtyGHYZp+WRUcGrK6pwk6WH7GPfuYddvWNa2DH+/GDJ7G1uRv2OJ2bP1aHSGzURCiHjSAgJ0lNpwC6eCQnAu4BWewpZEVWfsgI1AipTJ+uLgoPyRaQRAD1adKswi99J0AsCkCSbAX5YkfRs9K4+NCDj9pSPNnF/NU3NjiWvQh/eEl26gDNAg6tSGDUOKkHdb9zvJEvdYpzVbjiiiuc9nQ1D+4ibDTP8PlHHn3E7odVdA9bMXsAhZuuuxH2tJXxPepsIOeXllEsXOsYTYGXr37lSwBugCPgcuHCUgKl1sJM3mMnDx6wjFCvXX5JtgWtw6VvdiC9yC5cYs2dQ86pJCuNhsOcDHoQ1ISawvEByoXRuT5qfgwHfCH5gNYOIX1SfwB6FMA8Y8jvogho6u1uwmO+kTCtWoqeZv7bazv21NsAspekDDTg3GcKC4P47y+ywpJ8JFVB+4d/+o3t2tnC1ugPwA5x7YZLsPic5xovpRdPxLVFdpdyltm5dZPt270TByB062jN+2XjnphsIQB1HAB7oA+QzLVKysixDq2c6MCHO6yERtRXXZdsS0t6WeVopEWzwB55ss6OnZSMJ9oWzc22kowEO33sJKsdRbZ0+Vr6FTKcHKWocK5b7RFoD7FqMqiMA4omNX2OoQ2SvEq68j6KpYBiVSkIe+QhzbwaoehTQSGWO8i86yO8K14pkzRoD7SfxnHpJEUEPvcnaVjuTgS4Yz2KpCYYg0NQoM0yU+psycJUitLFjE0BjdoAlJFYQscKGRPJk7QbhSxJz+7TUmMIzIKdHxbAp7hEtrNzxxY7zndq/oIy273/gL39vX9LYTh5Xfq5GHeBS0lntBL0yU9+0oFTAXcBsT//8z93bLonETTnbycATCzy61//esckC4T/+Mc/tu9///sOUF9yySUOpOt9kt9oWxpzzTsfwCRyQsXCNddc4/Yh8Kff/eM//qMrBL7zne84YPrWt77VbedlL3uZ+/5oX7oXqXjS77/3ve85Rv+rX/2qc8/Ssev78zd/8zdO//3Xf/3X53woNEM86Lje9ra32W233eaOTTKPf/mXf3FZCl/5ylccKNf56fyfDbgL4Or8xbYL9OtYBEBVnPzzP/+zfeYzn7Hrrrvuj45lsnIZrxfX+fqGUL8hn6I61SefB+QeJEcCdC9r8nKVSNmP/u5XOfw+dUzqUZBMMFKXLtCu8Ztsz4J3kZltSJ3q1bz43z8L3GeB+0U9i/VgOnLkyKR0o093oroZa/l0pg3Kn/zkx+0Amu7os6FC/eiOY2CmswjwkcUiXYI2F1CbX5gLaEULjN1dKprlBQuwn+Qzja0EC9GA+Jt7fmvXXnOTXXX5DbZjy16sIzusqQ6pAaC7Fb93sYstHQ124PBWu+K6FfbWO24FkPXBetJQ2ItePEENnanOAWYMNlTaYQGJWD6fAJiSDlysuwBPL+y3UjWjYGydM0HfEA/5kAODbfjN96MZbkXz/AfcZbp7pG8O4LKSy2oBS/eAjSc2bXHb/sTHP+aaUbdu3erYRgGRGpppldAq/+4u/t2H1CfEOOtBloq7SDKFxYdwpBFg2H9gvz2+ebM1Acp/+9vfAvzjXONfGVKjDciGfkESp5pjN77kZrv1la+i0E5HRgGYRkoiAPPv//bVsLc4+8rKSrebNl6P7/UjthWd+5rF2bZ4XpAxPAmgS7Wte5rttrfebh29Q0iRjtsSQF0mx2xYEYrtDgGIEwDlotRllSkbTaXgRgfIW2WfCejxYxnDcfzN9b84ZBox2Dd20XvQ2FhNg3Et59tizSSmxiRkEDDU7MDT/JKQbVgzbnPmZ1le8WLbuq3Gvvyle2ngTLSevihbied/6ZJFMMZotfFhl8Wn5B8qFA4d3GNPbn4UtxTFLyGtUQATkqooGi7Jg6Sowj89KsGyc4usS0UXReBQT71dujzBbttIg3LHLstKT+aYokgx7bGjpzsocoJWRIBUW9UZK86DxV2w0AoJrEqmkXOMqkUAV4VeDqseQ4xrDP0PaRl5rC4McL6xrHxkudRXuRUlkgirxgkX9EURKhA72Dfoei1iKaiSs2HUKYZikAVFISnqbC3HCrKcFZo2gDvNpqwwRGFZGYzqoJAiwTW+in4Kkn2LS7GDLKboSGRVoAGWWHkbSoVU5SJ/d7WhhgE8BkswkNEERTFPmb/q1XjyiU12+sR+a1K4Fsf1qb/7GY2qOZO+5wm4K+BLshYx1ipEJesQ6/0f//EfzlZRLw+2BaRVkPqXQLLYdmniI0PdBIQF5N/4xjfaHXfcQejYdtfsKgAtuUikJETfS3m4CySLiY7MHLnvvvvctsXqS5L2vve9zx2nCgux4gKqukeKmdXfVWjoexWp2dexSn4j8K3jPZfkUPIbSYC+9rWvuVUA/xJo17a+/OUvP5VSPRngrnvuJz7xCVc4fP7zn39qewKhYuw1LpIaRb5OnqTYo1h4uh4Bn7Krz3gwPfFCa7/nClucCMzPBdCdhPBsIql+r3Hyn4v0xPf71Ln57AF/zP6/miOeMfcJrHoGTVbj7tNvZ0H7pL/KL6g3vuiBu740WuKbZdwvznmtB5J0nzPVt0vnOdM58KnPANwP7sdfXOmkuZaencbDM99ZQCqV9OTp44D08FJ0L8xzNpr3fPzPGwDjo6CaFBpQ8wHFAgaPPLbZcjMA+VjlnalqQcMNqATMNeJhruCiweE+O111GKay297xrldZbmGKs4isr2l0Tihl8+bD2sF2Am5kkyjWVv8VcI8CcKqxcAhXlGGYeek5eCYBfgBAAPhe5DYhrP7EuqcSYNTBv394509Jfu118p8SQolSaD4cxJ973579ON/U2+WXX2pt+M534DajECmBJtkDCth1oFmP50G1kBWNzNxs3DFqXQT9CPKdmzbehA1khT32+CYH/NdfehkhSV0OLJ7gQa2E0WICqa658hq7GkeZXDzfO7GVHBOTBaiU1aFsML/97W+4bUYDOGORtdz6qv+FVeQh+z0695ULcyw1ocPams8gvcEdZByWuXQ5pxrrAplaANYlFA/pKQRGod/XioZhf6kegAQAehJ2mgKu0rbHo3nXPkewLRTbrt6AgLzLAa96iPbQZNzZWsuqS6VV1zfYOAFFJ0/XMh40igZ7bN2qaJu/MN1Kly2EGU4AMHGtHz4BECbNtmCBpecV2ah83AGikn4ooVT2jp0UdCeP4syCK1A0DZ+hEKmkyIHu37SN/gbs5fB2TwuR2KrgIVZ2dB7poQF7+Q3zbHnJmPW1HMVZpwgnnGhrASifruljfJptBH/2lPgUVngWIzlCdkSRqQTSfJqEJe1Kg/mVfegg1zIZDX1cLHOZuZKMk0ws0iLpriV5CdH4PADzPsSKUhopsAPMDQVfqUG5g36GVOZiLPKvOJqrNRcHWJVoYNVo+67DNOeiU6chOACTHjXSbHmZ3VaU2ch7sApdhctTQr5FxRZYYyWpwuwrGoCvCksuSiq01B8SQP8ejfNRz0CSHT/dTVhXK9cbV6PaKqwb59rS1YRoDffbwrXvCQdgTfIl4C7JlhxcBLoEjsUsX3vtta5A9S8Bd63YCYxG+ql/+9vfdppwMeti0f1LwE8A9waSgiUpkS5cLLzY5kgCQe8TEP/973//FGiOlARq/MXc/uAHP3AFsFYDxGKXl5e71airrrrKrQx433Cx9ddff70rFiJf0sSriJZXfCQw9++RTGbXrl3uPCTl8a99+/bZxz72MQfcJb3R83QywF3vEzBXgTfRmUfuObfccos7nsiXVh2qsJA9l87dg3ZdK91HBIw1jp5999sR8Nd1ErvtnV8im3gFiDXe2p4PuvLgWNuMTJvVNr1H/kRg/mzTS8el6+j199qXioJIzfszbUPEyGTf+2zHMvv7i28EXvTAXV9Uaeqe64aVi2+qPD+PWDd53fxnCtxnKpPR6Hz3zv8GuPTZvPnFDli1tAGysfNTaEw2oEha7Xk0ccqiMaxzx4lBjYWAQ+lmBCw6u9tgdEPox2ts82M7LHqEBxAe4CMDuLT0w4jzoJY3ukBxfXONVZ05bK9740ZbfclCOEiYNSQa2bjEyEJSlpSivEfRasuvXYnw40gcYgDocUGaLmPiAZoDyHmQjPSPwnJzHLDwLfWNeJVnAyxHsHCssi722UFoVC1ae3lkFxRkw97KaWUMNvOU7d2H/WHpXHdOI6A6hAvOji+VxtdsXGcK5xTb2vXrrHhuCcz6AfvVr37JA7jcSWf0AJKVYBqMtpNbSL7Dsv4oYKyV35dQUL3vve8D8OJXDfgdxjJT2n3HtCJ7EYhO5IH669/80nbv2A44DDhHkVe88hZWEzrtV4CYzCSs4DKjsLpMw/FnIeNfRlECrGQTfayKqIG2g30tLZuPd3y26yFAsc0iSBTNty2EIcW481Di6+gICa1i4uXiKAtCaYsUGqRVDKRFg326Bi00J5bjQV6Hhnu/KzDqYLUTo3vtsjWA5OXpllWUZMXsrwMG/L7f7WMs85CcpNpYbJb1kIwaizuM5kcSYURjBG4N86f86AG07AOWHIvn+6rFlgAz/tN7H7UzLfJPJ2GW4i4F2U9CCNCBTKZsbsiuWJdnQ52VlkZRF0Db38XxNbT0WRVuMs1NpKnGZyOJKcOHfi4FCis1uANJu55GX4QanFUoSX+vlQ0B9xG09QLscbyP+s8FYknTrvCkblJ4Q6ykKANAwVvJSclOVqO+DvUeKDU4FttRadLH+J40NlfbY5u3UXRwzXGvCTJ/A2M4C+V0WllBhzU3PGk5xYRZYZsaFUyzOnT4cXxPYnFsInbMrf4ItI8pfIn9jI6FqLeQ1VSPwZIbLjv5WEr2WE5e0BatKrNupDmB9Js5VmQ5k3wJuAtgiQnXKzJMJ3ITAu5icgViI+9FkoM8/vjj9qUvfekp4O7Z4JtvvtkBdwFUvUcylonAXeCsk8JHjZ3f+ta3nIuNtPITX2L+/X4FAAVwxZCLyReg1uckAxRw1+rBu971rj/ahFYKdRw/+9nPnIxj4kvNtzt37vwfwF3NtBqjf/u3f3PFjY73XMBdYFoad6W9SuMu4P5nf/ZnjqXX2E186VgjVy70e5E0KkgmMu7eNcZLJv22dN20Px2Tl6To70rTjiy6PADXddEY6nMTk2T9v/2+I38/yal0zrf5oKyp6NRdmB4FyOzrxTsCL3rgPlPv7hfv1Hl+nLmWT32oyHSO6HzYQPr97jn6OImbtYCGOgDeAKACsAK4UFEoli4OYByNxED632Ea92S5GEiIsWY04FEwqQMA93gAvx5QT2zeiQAiCU9tdJrjSVaYW4JkpgkWcxRmmwZYALQaYcsrD9j1N621dRuWAUh5eMO2Z8CIpaFFH0JP3IP7yRggVWA6AfZXdpKSLHTCnnd39gHuMwBqSc4JRM2Y0pEf3LXbOc+EYFXzCvNYOUDugfZ85+59DjRr23JJkYyivrbedmx7AhAFawrgTmRb0s/Pg/FftWqNLV+2wmnY27CkfBT3l9/de68dOnIQkEUjIgDRsXdKhhS7zTiNcF5NFGJdAL84ZBYhJBhvI4n2lo23oKnHbeasFEMP4BgljoK+5TKyB/33/ff9zrHtY0hmrr3xOsf83/W9H1hCzJDdeO0aK51bjKwlnj4BHuSDah5GWsPDOoCU4yByq0GkS8tWLLLc/Ewb7hnivejTceTp4UHZ0QOLh2Y6N7vI2SEOjPW7YxWrTE/wWWZPynQlphqMe6M9sXW7HTp2ADchmmJP4hFPU29uxrgVzQtYdnHQSpcW89k0O1M9DPN+1Fo7ky2jcJXh+WPjYvZZ3UgCcMfQIzFCEXJ0N4FSYz1WkB1vl1252mqQWxygobSpA807nuv1jfW2oBQf+sxYnG5qsbpkxSYHO9CmM+j382HYCVMaDzHfumksrMXBJstKiuZbNjKZNP6eLl01YFySDo1LHI3MSejYeyRJ4iQDgONBVmqSSPxNgGFXA7W87pNTMxRe6sKgxEhrpUDgIoT3/Ri/cIFIXJd+mpGHFQLGvFHuQGdnsz344CMw+MhccIMJMCfi0LcXZLbYwsIurtFxo93ACnEkQudijfR69LOiwTKR89LXManQhHfnWJOxpkTCETfPKupYURrOwC2pwLpa6oH4dbZw+Vxrx+8+rfidHMvUGPeJdpDnus88HXAXcP7CF77ggK1Wdr014OnTpx2AlSZdn9Uqm5pQ1SCqBm3/ErGk+4FAqX4v8Ku+kMm+fvGLX5jYcjm/yFFFUhl9d6Rxjyww7r77bvvRj35EUf2rc5IgssBUY6ykMt4LXUBXUh1JbPRz6dQFkDdu3GiveMUrXCHg9yFpkFYj1DSr89Y4SMeu4v0///M//2iV4pnOTY23E/3KBX5179GqQeTv9HORcp4999vVe7Ua4V8ePEf+W38/X+B8stdqMu/T+YnsmJXITGa0XrjvmbWD5IugG85MmhJfuNPj+X1megDpZj0Vi7CJZ3Q+bCD9Nn/x4LdoOmyAbexwnumZeIULtAsISZMt/aJCleJYpk1Em9xJaE433u1ilsf4X2NLg1VWlzs2KADAz8vGuiyYbjXlbTC7gMUeJDK9MJFIa8Q0DxB0c/L0AStdkG9vedtr0IyHg5Sk0Ra739vXhStIKn9wyoEeHRnAOhDNeksDLjdN7bZ40RLXEFpNsuleYsXlkhKH00wLTHEO9pGlCxc5R5wq5AYt7S0cL01ugDV9VwoK8gCyQeQIrbbpkYdgsgtsKSBdLjCL2O7SJUsdK37s6HFnIbdp0+OuiU5s3qLFi2CGkxyT2NzU7BohpYtupKm3hn0LyMcgQYlB556Xn4fGfYPd8fbbKQhCME2wtzD7srgcY0XANX+BlAVsfv7zuwGXnCpA95J16MUpln5510+RmTTYyzZeCeDNoAhiSbp3AFAezbgwpjSWRlF0yNpw196DzmZw5cqlrvcgVoVIfICihvTNznbcelpIWpWXfYFFoyEfHYtmZSUJsNDnUm2TkBfFAnYHWMGoIkX1m9/6ti1fWYakCMDZVm/xANPUROQv8T22eDWhUylouAmiSowvti9/8dfYImYQSPRSGw6k4hYDGHVFX6KNwGSPYj3Z01RpeWn0IvQ2WHZ+ujUBYnvHk200OtOOHq8GGFPswMYX5MEoDzTYDVcvZN/VHDua8m747NF85l0BQHzItm7ZZvNZzSgqzEc2VOq+Q7msKqjokGuOwrEwT2cFScUIwV2shsh+TKDc9XC4Bt2wJWQGK0hi3eNpuE5hng8yxwZZeUkF0EsOpQbbaIC7VkCGKKrUWZpG+mx3T7v95pf3YB8qv/p4NPqk/0a3W0pcpRWkNeC7j4QsZsQKKEa0anHmdL098sBW3kexxXVOYyzSWNVJ4/uSQuZBckaZxSTOJfkW550eNMS4II1RDMcRhLV49QLnlx+b+0aOf/KJp+dqTp0KcNd3/t3vfreTZ2hbPl1UTLxA79e//nX3/NH7BOIl75COXayv5rYAr2Qduj7vfe97naZeOnq/QiwAXFtb60C5/i7LxEhJjiQ4YvHF1qtw8E2xakJVASBwqs9/5CMfwc3qSvvwhz98zpu+JDnSnctWUk2yAsP62d///d87CY0/Dx2z3HJ0nFpl8Omyv/zlLx3wf9WrXvWUq4zYfRUU2qd07R7ki4jRfflcybS6h2iFNfKe74G7JJMqcvwrshE1EuhqnATcvUzl+f2U+/9Hp3PQ2EymefViOafZ45zeCMwC91ngPr2Z8zz41Pnybz9fPQ7fuPNzlpETD4gtdHIBhSypgbEPsKmH0Ch2goP4i3fD/HUB9IKAvDVCNxkAACAASURBVEHYd4UNVRFeJGYyOzvTAfJkki87AfRgDeQyGVgCZiN1CVkHjPgg8poOgHR8fDTAeB8gZtg+85cfdU2wcTQ0yiaRRX1AnCwXkcKw/Xge/Am4lCiQqKer144fO8HfSRqFZVUia0F+gQtTEpt6DOeWM2fqLS+3wIXp6GEZB7CW/R6Eq/PPVqBQMjr3ob5u5+cuj/YfI0vJhV0/euiwbduy1S3THzp0wIVASSJ0BcBAtm9a5pV7xDDAOw3tc4L0pjC9FRWVgMh5gNATBCztd3ppba+4qMQ+88nPOIlGP4BQuuYMWH8x63LFEfNeh578xz/5Mdp9mtcAyHNLiu3SSzfQVPsHO3X8sF1/5QabV5AFcJeURxacklmwIfnmYDEoLb3k/mLeJeu47NIrAOIhAIS07DT1AqRGkCedoUAYIWVVKyjj6GUGKR6jgmqUlIwiDjtOgOlojP0G5rKLhsjlS+dYe8tJmoRbcffBUYdrMYBN44KlWZZVOGxz5uZTzCywL335fiQeqbZo9UaLZqVDKyABbCid+w8gVax5Q+URa6o+bAuKs/HLz0BSw06TcrCgDCIraYapTne+8glJ0ZYY6EUPz/4G262yArehNq1kKOAohfGjYZpxV1/HApp/Y2iUlqWmChWdp/zP5QkaQ39EgIbUeMKZlGwapKgbYPwVZqQ/8r6RS9AAciMVVEFWJFJJVE1Ny0JKQxgUqzkDSGli43DHkbiF6xVLU3NtTRVgP4O5P2D33X+fA/lckfAKRwDQ1rvP8lMbbfF8mrG76q1sGUFQDML4UBKWlTU2SpNzjJxl8LfPpOE2hXOh+oK0xy0mYY6dOtJm2x4vp4cjlnldZJdy7fcd2e+0/5ds/DCFU7ihdDKvmQJ37UONpWKkBSQ15k0EkUmXLoD76le/+qnDkBxGTLiAmeaX5CVqelTzp+4fspCUxlxgXrIcvZyLE02oYvX1OclPVPireVbMrIgNSWXE1DtbTlZC1Awqhl8yEv1Mf9dxiRHX557uJf37nXfe6VbQVCioWNZxye1FAFzstl7yrNdxyipS+9Dx+qZLOeh4O0gdixpyJbfRNlXUi4HX+2VZuXbt2v9xKCpMBNAnEm0aW4F9rWRolUL/1sqAjk/FUqS8RvtVsXSxyWN9k/Es2z6Zb+4L+z0veuCuL8G5usxf2Jf9hXF2sjETWzQT//bzYQPpR/OxbT+3pNRoALDYdQEabAKRX8QCfoZY3u/obSfmvgvgC2MIWy0Gu7WFOHuaOkfR6cqTPBntcDc690CQ9yjOPQa2LYoAnL5kwnPQdINXujsIK2pppHFxFFlOtZ2pOW1//7nP2ppLkE+g+e8EmDc3d7gAp1SAuCQjPYCApkZprxvRyQ8AMLtd4+VKQlQ6YZOlV5evuoCAxnQQgF+AVaVsIuv5maQTeYCgACC7F5tLNY8WFeYASHvtAEz1zu073cO2EteNzeh1q9HYqtlXnvQ33rTRPUCPI2uS97PkNpesXYdOew3sIImwSDHkRrILucsQQHkx9pI/++UvnGd0LqsVso78ype/CpsL2OO41AQbhda9v6uD4qbVaemHWC544PekklIQgVatiBWBa665yoGKLZs32SXLF9l8AXckFpnYM4qxUwqnCix5P46wvXhcbnopKnYhFRJTLDs6nYNLklVaJe8NAU41HpJ9FMwpAbQDGCnInN4bF5WU1Bzb9sQOViH+YBuvv9xSQmNWeXIXTbtV1kiAUmfTEFKRMZh4HHNWxiJTYUWmYDFpsPts05Z+GPebLQqJSVA6WznWANxk19kPO33q8B5rO1OOA0yGZeHsMcL1HSCptbOHPorBPrsUmQ+G/fRKDFO2kcLb3+gCl44dbaDgoWk1OgUmHXchtrl0Eb72FEnFyIcSWR2KSwSgMyYqaAaVrMvck6tNgDGShKqPtNs0QLlWXIJy1IGal1uQ5mgQNr2PAk+AqculONLfgC1lLgVXkOJGCbzi7dVUHQeb39HW7Ao1vf/hhx9kO7I1or+B84webrQl8wZtURHOMSNVVlt/yhbigx+jeFR53ssHk/ch+gfwdzk3H8nRcMdmDsTz3Ymj0BylR6QfaRkhTEmZ+OivsN/cfy/XN8ne/en/Zh4pO2ByLwFsMbqRDZnn+qTuRQKTE7XTur/oPqCmSemzBcb1HjHwHuj67amQlDZd/uzar66TSAW5yHgGXsFO+g5pf3p2+UAjL8MRUNe+BNo1x6XnVrEcefwC0Xqf9qVrILAuBnpik+jE85SsVFIVnYfOSwWDPq8Vgkjgrs/J6UvnoSJdK47Sv+ucBKgjz1ufl4+8jllsue4T2q6OJ9LH3R+Llw2dSxPupS3eQlNFyf9j7z2g47rOa/8PwKD33okO9k6KpCQ2UV2W1SX3OM5zEsvJS7dTXlayEsdOL46zkvxTHHfnObIsq3eqUBJ7LyBI9N57B+b/22d45TEeKZEgKJImxgumSMzccu6Ze/e3z/721rl6DjAeeNc+VXi83/me3wz5YN6lc/DsHz+YPc7t5UoegWseuOvLrJtosBPAlXzB5o7tJyNwsf7tuhnqgajrPxuvtp4TaLkbAEm9gOE2J+dIBmx2EZw0ANBDWQ1ghwmH0ezlITWEZKGrG5tEAPwID8XBAYEfaXdJkAS4lxQXWXbmPCQuvB+1TGc7jgf9NKvhn97V0Ya3O+zk1Ijt37vTNqxfbR/7+EecnWIpQTPDNJvWwOK384AXwyzpxgDWj9Jgr4HJkjf6TphyPYA7OtoJJqp1nvNOJgFQ6UWGMcDx9LEvPfzFfimQaQAQO6wUTQBtPg44PuQNYtt//PiT7qEru0oVCtu2bXN+z3FIgsSu7yGkRc2k69dvsK03bUNaQTHB8Ug6MQwrq2RYSV5eQEursehiReEHj/2Pe7iOokf/0F0fhhUsdUmprXQensCffXSwzxU6+fMKAKAE2zQ3uQe1PNcTAaO33nwTQUht9syTT1gZ3uklFBoTQ6x0cBy5uKYkJEjrDAsNIFdKaYgChGDntL83drztGEDJB8Q+a0yiAOl+QKPkJI2sQkgeksx7+pCy+Pl9DCFSclz52t9/jWCjeXbnbVuspb7Cqk7uBkRWWiNpuV0teJ6DM+cV+mz5+iSLTw4lYXcJDjrj9vXvHLLiRbcToYjkBrZSVp7JMMpKg52gWHr7tVeso76OZlvsBpGsREqKApAeonE1mvny4F2bKToOWFVDJ572huSEZl5+V1fb44rH1LQ8xnyYwjLdbrz+OuZ9GSA2ifkK8GccpBWXXmpAen7kS8kAzAgY/0mqklHkSUnMZcmXQvnOjDFvemmS1n1T7kU+gLVkRqM4FWnFR/IcOc/k0Zgcn5XtZDZqLnb2hIyhlvx7KEC3v/oiY0szMg25kdhtRoZ24vDTYaXZoxY22WSNrdVWvDDXIrieNhZDgUI5Q1EVSpOqX43frE5pfFQMQvzDZssKsxhg2sOcH6CQzrYc5sde3J4i42PskUe/jN3l/9t8ORvf/+BteA2oAu16aZw8y8Dz1U5LiqLvp5jrmTTfa9/6PggAz/bzTfdOFSFiuKWbnw7cZ3s8g7d3Np27N94aJ2+s9G+ec4yO17Nm1L+pqAnWuV/K452Nbes66jszx7bPxmhe/du45oG7LmGwL+7Vf0mvjTPQsqEYnQvpxp8+MrOpb9e2m1oPWmdPI7ISkYIjgDms3ADnAj7yJR+B6WlugwUFsKqJU41/khiIiRoDLPZhgygGWCC2oDAPGYCClCaRENB4F5oE0D6Ed7ocYPhMZ7vT0vsAO8eOHoQ995Gg+EdOGiOQVV9HyA768m4Y6ZLiQh7g0j7nsCSd6/ZTxQN3357d7mGWzP7ksDIwiJVhbw9ngi83gFtALR4Nt1hnMVTRaOd3sqwtdluOD2LcYyJDke302DsUAXpgrsaLPA0LyVEYWmlRBf6luS2HRU/PzHDOIr2wgSpSJmBaowGhWm0QWJdTjpavT52qRBZw3LFwclaJZECVrCo9s7T74xRBalCcjyvLQsBnKqFAMWhqq+sbrJ4iQtIN9RjcftutTtby+P/8wPIyU2zNonLUFSTCOrAnVx9DioPrDYygdNsDoG6lvioZtLO713YiXYiERV2/bh3MudI4aRJlHEXSq9lXBUQGoNRJSJD9KDX0hZdeAtQ32L13f8jSE+Ow56ywhurDDsAP9HVbdRX63NApGjonbdV6GoMT/FZQPB+8nGZf+/9ew21ms0XQVOljfP3sK5YmTrnkhGHZ+SpFzSCFSwrHUt/YgvTKZ/2MWRguKxkpEfZLP3e//efXv2/VzbDjCSFWnJvK5yZI0QW4R8TZ+uu3sGKhxMzFFHdqlKRBmu/RBMcdBbiTZ73mg+RBGnMBTYFq6fZD2FekcgEgvMPRsk/RxSqrRwFCjZdshBTypXReSbCUEdBBETfMako8IUzZNCv7KAL86mJlP/L0b2lpJAfgJeROrCpMKWOAgjWsnXGrQSrTjfUjq1HdLVa+tJCVHhpRsc8cH0YapQZg5FEybp8aBdwiP/ND4Q/3sMI1FMe5lNmbO6rtpZf32Sc//Su2fMUaa2fsT5Hcu2jLx2gAP//m1JncTTW39CPgrTHUz4XqqT0bSP0p4H0u7/JzHZ8AnvavIkHf1Qv9/Hudt7bt2SYKuEtO9EECd3npSzITrHPXOAncns1PXefiXRPPgUbnoFWA2S5oZjJfzuczc/aP5zNK1857rmng7jmKXE2V97UzNd/7TK80fbuO9nTVm7i8HOGhRvOjHEgycwFV0QDfDB4coc5mT9aKvTimJCWluofqFMCqB0Ze4FagR2BS4DmBZf0xwGwkzZDRaHKHaEx9683dhCLhDIJ8pQcnmn7AyAT7amlttFMnT9gDxIzrIS8GW04xoTQXiqGeR6iObPPkJa8wGbHiziKNQkIPdCWyqniQLEMe3Gno7OXyMm9eIYUHmnyYtc3IRvpha3fh2zzC/vXgLinKx/s82gHuZwhwCWEfG9CGSxMfA9jLolBQU24ekokwHEC0zC2WWpp36e5le6nr6ON32l834zACsxzB2J0gqn7/vv0c84h7j1haidvlAZ6C/GfpgnIrLypgRYIwKFYwJnE3qWmgWEH/qvdG82+bNt7ggpMe/wFNq7Cz1y1f5Bog49F0B/SirIIgk8mENc/D4zySlQIltbrQKACmHpZaKVDBsBY7yyiYZjUFh1OghMLaN9MboIInNTULSjUcT/K9aLafsttuvYU02TKbYgVjfKjb6k4dITzoKIB2EOA8ifZadm7tVr44DnvESRpU8y0lPd/+67u7LCx2paXlo1+mwEH14tj5SNhBpbi++sKLNJ2OWB7FgiRPAu49zCdgFKsBY/aRe2+11+ktOFTRBOOOhWUigJqCorO9G7CMiw0rMdtw2ykpLWLxA3DJuSuAy/m1M04C3iqsXLAMJxaOz30Yf1dhogZTNVVPUYSG0xMQIkefsIDWPZyiVFIYpeP2IsFKpMiS5aNSaXsBWN3M2YT0LByKYM5Z1dCgjTBn2gDur7/6MsWFPOvR8iN7CcUBJjn2tMVYNRaefBcGumzxmgX0yaJbDokjY4A5O4n2n7kjS0iM6JmLrFgxb/q7xwCrFBeWhaafnNweybvKLCUtm6IhEvvUViu+/iEXznSpXvpeeEE9HlM+E7bcC9jRNmbSfK/5re+N9i0Jz/my/OczLl6TpLvnAdzV2PpBAvfpOnevkPBA+dmKFI9591xnNC5KTL8adO5z9o/nMyuvrfdc88BdQGe61vDamgJX59kKkIqRvVL07RrFd976vzDq1aSCJsBs59HcWQgIR1oyDFBBmysPckkzJE0QRangoFG0yQLusj2UhjEFJxqx8JJxxAL0JwBeladOA4LQ/CIHaO8ErANMB5ApjMMm96KhGUKqsZ/glSVLFiHtuBGZDTpmAFdPd59repXDQzMyku6eTteIKTeYboB/extOMQCr4uISwHoGjCfJm8go5sH2q1G1sLjUenDBeRkWWeN94uRpS87MsgyavvQwKYO1TYzD0ByQtoOGtHrkONdvuAEfeTTEAF8500TD3EuEIbAuBxJJbIYAm/04yiiyfhy2d0p+5aw+jCqZENZMS/BHjhwGFJxCj57sxkfBShOMm1oily9eaEtoqkxAD5IHGFQ40gg67HZY8mMVp2yQgifMF2I3oq8vRm70xGM/QFveaBvXrURmAsik6dUF0vDd7yccqhfJRizbWrZqdUCLrVAnCh/pzE+j55XURw95hdkI1Y9wneRTH8tYHkGyk5NTKMGNfePb3wLMTtqDD91rMeiuR9g2FLGdPn7Q6qtPOFeVHgohP4XPyFAHDarxMPxT6MGTLBcf9R89e9wGJ8ps3vzVQFKW/GHZpTGRH/ok5/7iM0/ZGMVEdkaac9bxA7QbcAjyEUQ0jjwrKyUGQDzqHGmilarKfyOnp8hjJQet+c/93M8D2ouZR2reI/mWFRbNkxCun4oSFSyOHWb+OKtNAXPAu9NpsyKUSHEp4K1CywF3CgcB+zCKS+U+yQkolDkqUBR+RjozwjxVw2E9VqaFsO6pzI1wCq8JtteEg9CLzz5NkafmVTHohDzF9pIj8JyNdB6wbTfO59oO4cFegqZe9p8JVnmkinGdoochlyJVfQDIboZ7AeoEbNGAW1tHn8Cizeyn1F564R3maRjzP8OFnCkN9iO/gdPJJZDKaIwEtsX6Cjh6LPtMmG6BTG1H3zEBy5kAf31WxyO2XZ+fTeDu6fZ1bioQJF1Rn9gHBYKn69w9i03PY/9c5+pJZ3T80sHrOy0p3kyu0Qf11Jyzf/ygRvrq2s81D9yly73YqPur65L/bBztxQYveZpHBYDM1uvIwWcADw0ABcKEYNpj4wkxGo7g3whWQvObCpOt5skMklXFqkcCoCd4QMuHXPZ6smL0AX7UNNmEP3o9kgsBaOnOMwBrlUhItr/+tnsYC/QLuA9hAajGyeNHj/CgH7bP/dIvA4r7kMrUuQa2+oZGgBjx9EkkU+IV39bWhAa5xdkMRgLUo2DGU2g6zM8rssWLltr6DesBS2K5R62uvtGee+ZZ5/qgomIE/XIp41VSRqgJD79E2PYFZYWOpa6FZX8dgPvxj37cOdTU1dQ5H/DcHKz8JLOAUQ8BQAwDKKJ03gDReIqTXiQzcioJ5/cVladJftyHjAIWHka7hURWvaQpT8c+sqWRZFT0zLds3WwLAaAZCm0S+82YaRWgA5/3HTTJ4nrprAmXLV2EJ/Yqx+oeP7TXNl+3ypJjfDDmqLnxSB/gnBTeFELh0NiAQwaSoUWcn5ow1YwpHbcSX1spcN7EGUQOGStx6FCTZYjKET7XjpsNhDXXphonnP320Y89yLmGEsREsBSSnhCKrMpjhyhqKpAoDdhbe6opHPAmzzFbsCSOQgbIGhliBUWFtmNvq/UOF1lK3iI8yWGFAUXqK8hMywT/D9iuN1+zk0cOIrWhiJmA+UaiEkrjpxjziUlWZ8D5Eew7PjnWueuEUKAAq62rbdA+9bGP2KbNG1nxGUD3DyPvrj/yE4nPGTtp1CWPciCGMe3tH8QhhqRP2PE49SPAnqt52jXMMrby5U+hMJPXvxxwxGIrjEnaeL20PZYnXE+AmlcbWZ1ooy8jB/eQzEKAOMm0dbXNrCK9iQ4f/3bOxRc6wufbLTr0mOUm9VqkUZSO9Nv8ZcUEXhG0hNf7aVYTulqGsErNZN4mAt4jmH+sCrEa1NUTZoeOtNniZVsp4kaZZ6k0Yoew8lPEnEZKwbEUr7ubuRY4xtl46T4icOW5pnha9ouRYGib0jPrT4HhmQBLr5Ex4KvPtZjFl0CvCgMvSXQ2i4LzPUw54ejladv157nCsYK36YF3nYN6d9TcqyJrJsXR+R7rTN/nrWyoAJvTts90FH82P3dNA3fdcCVRkH537nV1jYCcDcS8zPSh5PkEz2bRdqriZRxHTju5gQJh4hOyALw07I2GwiIPYacY6phIsYiy3BOTKgmEHFV0PALDgbjtMH4fjzNDhWv8U/NoVTV6dcB+UyMpsbCg6elpLmhpGL9IyTcaYdYPImMRy6zmS7nI6IYvKQiKGVhuwosA5GnpyTSP4iICeJYfeWFBESsDSDVISh0nVVVj+vKrL9k+JCJiMX0ci1we9JDeuGmrvYN8JVa+2bD4U8gUykr47gAMBOx+/MQTdtOWm+zOO+6kIGFVAPCXDsCav3BxwN0BlAjBzvFJIy5dO6wiKwp9/cP2re/9t72Bt7hcY+LZtlh2gQ7p/GurT1tvB2CTwmPdyuW28fr1gNkU17wpu0TJcAT+e5Hf7Dl42GnVVSSUlZfY1i2bbM+ud2zv26/b+hWLsUzEWQVAKXtBjXsYIF5AfgqQK8966bXn40EvJxRVDCooVHhUIgnYRXJkKSzdaiztZJMpUBqLDOG1V9/E+nKXbQYYl5UVoe8HtPMzyvGMobc/deIound0ub39dgTgOTiA7SeYeOFi/PBzkX+M9FrevDyrqIGxDZ1vfgUJ4RjDxWMlgvRZknDDAOZN1acArQ2uqOmmSOnDHWgAf85BAPPAABHoSidlASQpJc5d/ySaMUMB/iuWLLN77rrb6dslj+ljLsTQW6CmXJ8kMY45FfifxBUnCQ14HFdHVyjEXYtxCgiFZYWh25F0Q9r2UOa4tOt+NPA9NFdPYV2ZiPxLTbNaSVGxNc7+pthfFNcnFIlSG8Fkuq5JSvadNx9rxzrb8cZbrschIOfAtjSizUrzey0zrsP6O05wbc3yS7NpnmWlYgpHn4ZBO7avColWIjr+OPomYPCZF11dA4D2Ztt7sNke/OjnLYE5nZCYw7YpzKbw2tf50HMSlVnuQqNm4+UxvfrOSs4i8BfoC9B6zMxfzp2H6yfQPpPt6V6iz2tMtSI503vk2c5AANID7vp+Xi7Aq+A9FScaa42X5+V+vmPvAWG58Wh8NFYXU2zN/Gqf+5NazVCfwsX0cV2K45rb5uUfgWsauOsLIZusOeB++SfihRzBbDSmekularycrdepEy/RNFrnLPRCsLcLI+hlbFzpjtEw3V1WR5BRNs2QSbDf8k9XVHtfD42aALw02ExJJgRw9UDqRuby1o6d6HT70Xz7ACatyE6QJBAl2cayv0BUAQWntNbyfx9AR7x7104rBgDGwtCPAqQ7+IwaZGMTYgGkeGyz3wwAfxqe3RnYCeYieUl0XtsT2CYeocF0j7OC7MTRxTnJrLnOHnzgQbcc/oSzZsy1OjTyYnqdbzIykCLcWhIA8nJjefbZZ10x8Ogvf46CJMQ1wfaj51+9Zq2TwTg5gVI0Va0AFKMAg02w2c88/7I9++LLMM/R1tjU6gqFFlJAYwDNKnC6YWrjfFOWQAPupg1rrbSokEZbGkoFxigEJLWRfGgQ5vbwCQoc7DAVmpRN6utdd91pVZUVtv2Fp2wx0p5FFBqTAEo52Ahg6kEviCrLxTDGqonm1jSKjZWr1zmGdoCVB9khxicm2FEs7g4cOgjzXsbqxOJAaitX99//7T+QeETjYrMVkEj4D5KkSSwpxwHtAtCnT5+k4KqncbnHhvBeH2BMBriuS5ZEwvjFOOvQNTTAHjjebVVN4Va4eC1FCKsQ6MrFgutahLC60k0vQxe6cPUmtOHc0t6JfhyNusCyWHedQyRzJRYJSTdFSAQVUgbX5mMPPUxqbKHzxw5DwjOGp2gkAVJhknRwHccoQtQnIB27sgWmBGSQCjHJWKUJrACFMM+8ICA5uKBbAfzjh85nxunfENBPpkl4iuvul1wGlt1PgaQGWB3HJL0YYwSCqYCRzGfhsrU0SDcw53Y6jbzCv3yho5aIVKa39VVbvSCC99dYamaiZeTzXfGTVDvGilHLuB3ehRxNhQTXS7kDyj6Ijk62vfvr7JmXDtsnP/sFW3Ad1288wkbGFCZFMyrFF4dqYfGZ7rpf7EvfCa9BU+DYk8Zc7HY9vbbCyfRsmgmY9GQ2l8JNxvMS1/kK7M5mUXAhYyfpnlzFXJ+QK8B/4iZzvtvR5ySX0X1J46wfFWDnC/7Pdz8zeZ/mgQpCPafm2PaZjODP9meuaeDuedhquWzudfWMwGw0puqGKBvI2dRlnjrxAkC7wVnmSbMbFi6HknRAq1hIlvRdMyhuD7DaTY0Nzioyn8bEktIygFg7AURVgLE2Z6dXg3VgZweJmQDTG67fgHSh0znB1NY2gnmnKA58lk9DpZjvSTmDAFr3wAiPYOU3BbMegcY7k5CelPQk4ukBwMgbtLqg4JEcdOFiqg/sPWRvvLED67yjVldd54JwUmjU/MSnPm733/8Q78uz5599Dq/tl9zDrax8oa0hbbGyqtpp2qNwASktznO2iYOkhR7GM70Fn+kvfuGLgGMaHimK2nnALl26DMm7EjRxE2Hch2GHxfYKSb3wyuuObe/DDSea5NH29i4KAZ0TQF8+4XwmgjELxdawIDfdtm28niInFSY+1YFFBUrpoS2d9zAM/rGKSmtjpWAcMB+PlOLDH7qL4qjLnvvRY5aFhOT6NctceJUsK5XGKT9xP/sZ4phG+RFIbiXNdV5xuZWS8NoHmxwH+O0BgPtY6RBw37//gG3YsAE7uUX24osv2OuvvGD333O35dIfEIV2vBdWeRQJk5qUW1tbaFg+TUHSZC0UIMU01U5xveqqThIsFctx4NrCsUfDcjcQkOSLJxCJlZrwKIohCqoIQGEu6aZ+LC67YKzr0P1rbOWX3kMjaDfyGwEOrR5o5UVhUZoPPq6/Vlk2b1hn99xxOwUGRSLylhAAl8ZGIFavKEC5AJ5WOiblDIN8KlwOM9hMSr4yKu91ZFmS1KjR13lrq2BhP9LAT6qooT9B4HtC6BvQrnnko8FYqzruuPhfBOMiJ6Ah0oJPnjzO3CpwhdbuPfuda834OKsbaO8To3vs+R9+ye65rcziY/qsZAHpwen8Hs/2ARq0W+vRbvtcwAAAIABJREFUxlcNov+nAIRH1ysZF6Pc3DI7eqLdvvG9t2zzHffZgz//czYeEgm4zMRpBoZd/QIA/bBYljouAri7lTFJmCiwPZb3XE4mM7mjBrvJePr0C9mOPq97m4p/3RtmAvzPtT+vqBCbr+/2bG77Qs5R79XKoFzFVDjonGcCuPU53RNVgHjsvc5JhVjw9nTNP2jW23Ml8pppL3R85t7/sz0Cc8AdEDMH3K+uSS5XAUllLqYxVQ9fAffpCXwXMxJ1Va/hwNLqNMDReHGHhuFw4Y/FZhHP655BAGGbsxJMJeFSVoJlZaVocIdc6mcPjHlrWwuSkwHHhIbTBBiFm0xtjTTqPv7bR5EB406cfCVa8Ho02eno3nUOU0gqJnhYV9Ak1sU25pcXA3oiYN7x2M5MskyYZ+mTk5NJtASY7d69Dz06DjiV1U5zHoMuWb7umzdvBpyXI4+It3d27XH7kdPIRrzMT1E0xBIMdMc999ouGmHltx4Xi1wiOhwmPtuBoVps2l57dbv91m/9lqWhj04lHbOZ81y6bBljANiS1ILlf8k6lJoqoPf5X/1NgCRMaifyCKwqa9FCx8GmSnfe2tyIWwrgmoInnnTSTetW2ZqVKyyBbSghNiJKqYjAdwFOwK/kHqfR1tcQQkWeKWqTCLvz9tsBpz574anHzT/cb7dvvYHxUqOvLOL4LBdEEpNeGOpEPOGTkGBI096OFOXGjZvwaccRiOMcllvIGc372++8Q/PsUQBjmh2miXbVsgVWWpCLfj6SVE/0vzDq404HPARoP4VNZQ3nR/iVEm0BqTGA58iwUYA7bHpaYFWhrrbFckpWW1XzhBUsRoozRrtrKE2ijFl2dpZjq5vZzrGDBxxolBvMgKw/6TvwafVAnaWclK6XeqCn/LLGC0Xb/pDlscrSxrjKgnSK6yTZCFDEgRE1pU4CwENJ2RXD3o2cp40mXxUr/TTSym1G4FtFpxqa11OwSN9fWJBPYZhF4YSFJ8mqanIViJKMZpRrKxvNSMZfhZGKtknSbEPw7I/mWtTSqyFwqePYh7+6n9WpyAh6MLhq0dZstcf+r61ZggY/vNuKy/PMHzHMNodg5OOQz/js9NFOpFNtFD3q0eD4kXiF+pKsazjWnnj+AF74a+3zv/ubTApWD0gbtilkXQLu7DHAuKsR9sJfXvOpwJSKRd1/Zhu8atti2yVJmsn9zWPE9dnZdpMJDgFSUXC5ZDK6ciJvlCSrYkLzbiYNuALrSqhVEeI13KoYU0CWJ8Fxjdaw8JqvHyR4n3OSufDv57X0iWsauOvL6H1xr6WLfrWfq9eYOtOHpsfQiH2ezVdrwz6ATB9adh+NeuNIVRSQJO1kLKwkqY+AnykAjADEK6+85HTVAvF9hB0JjEUpsAm5jEBlX6/cZgZpeDzqvMwlsZH1oxpPA97bsKuAWmnUo2DPhdbE9B7Yuwuwus0WltOQh8d1dDxuISDbBhpNjx8HRFY1IFdokbMibFO5XQ+Dvva661yaqMZVTZhyFJHLzIoVq2xB+XzXB3KMdMOXXt5un6H5tZpG1O9+77uO2Y9BmjGfcZQ2vIlG2Fdeetnu/tCHCGxa5Vh++bErxEgAuQ9HlDiYbp2gLDHrG5vt9//gj/Asj4OhjXEWjHqPtOMTsLNqRo3kcwO4vpTlpNsDd9+Opr6EAoTgIcDpBDaCPgocKTcmkZIIwLciIzpVXUODKswokpxbb7nV8rIzsFJ8mvCiarvrtq0w+G6IuUZqGu5xjjUpsPwR/KOEM3K2aUCyk19U5PT5IzDcEZzfOMelgkMpsvJr34HMIx+50p23b7WelnpLQqLkh/Uf5noOyqsexvvEqRPOhlChVWqe7eyF7ebYpHFftbIQWYscWHz0MQxa1yAa7t4Qu/Xeh62f+eNjlSYA3GGNWTVoqq/i+u5x+npJkCYYBMlbFEiEMMVZMDoZCz9DFClLly6wD991i03gOjQAGFfRNgVoDYVNn+I9mkdqXIaztz46equQHijASw3DW26+2QFc2S4qMEwrB2Jab6cQ8jFegv69uMXEMy5r8O6X5EaNwhpXOfMojMk1DlIg+JDNjCCrUqNulFYEcE2qxlO9HQvSRrYrBx2fD/cUmkyjp2juDjtmPj92kFkUhbmk2Y51sRWCq7CDHOmNssN76rCF7GPVJRHrySTmIQFRkzHW2Btmz716yCbD4+03/+A3rahsPuOBq9EErjXYYXLQNhWNdae33HAeX/5vf/vbSJqWuLAeD7yJCZ+J9vz9duc1WkrXrJUN7eNCX7rHCPgLWAd/Xmmrhw4dsvvuu2/GxYZXFFyq87/Qc1XiqgDuTFc8NFbZapZmxd2To3gFgBh9/ZsAvK6FzlkNwx/ES88nXcO519wInGsE5oD7mYp7bopcPSNwsYmpl6IxVaPX1HCM0KNDzhUlPCIWQLsUUB2PO0qHS0mV9aKa88Rcqrmqu6eNMJwllkEwkR4OfdgHKohI6Ke6qpb3YY3X1u18vGMB552wjK1tze5hUiy2HpCYi0d6Im4oCmUKRQqwZ9fbgLXbbcvGDdg9NtOwug/wfwDrzDqY7hGnQV62dKXdffeHbfPWba5BVG4w+w7udwxfIs2JdxEeVFxSynGg+RSDC1iVl/s//eNX7X//718DhI7bd77/XVYDapzv+6IlC5xUZQRnjzdfe8M54PzSZ3+B45dfvJJMx/BJz3egNwvHmVrccr7x7e9YY3Mbvt+DhOyQ/ImWWzptMeeSyPT1dmOZ2O8Kkj7kNovys+y+O+/gfPMsBaYX0YON4ikunXw7+5HuW37rsnesOFnpLCHFkq+/bq1dt3a1bX/xOas6cchu2Xw9zLq8VvysejS7YioTi8sw1ysw5ookgd8xmj77WBlYg1Y6BhnLJOB4QswzP36A30FcfH785FNOj79sKcnLMNyJ6Mb7W9sJBRrlWnHuFGZHjh/D8QYZitN7s3KQAEsb5meb4c6tpeJELSsvi+xHT+6xhUtLbf2W2y0kOtFauPaRMOQqTtNpxJ3EMagGr/43tr+EdptmVMBdKA2hvrCAzlhFh1JsJU9R8qtY8Ucevs/SkxMAud1OcjRMMSDQTsnHn6zeULy1oJM/2dpFwFG8S/jtILBr27abOb5YV2yJ+RXIP4U//nxCtDIo6LwwLzWbtmEzupmG6HSYeTWLyr9kChmLVgFU4Oh/Av6TXHuNr1acpJqRLOzo0RM4++DRz/FEcDxRoQRHRaDDH9nHOVRZaXk2PRg06dKYOgXjPkYYWW/nqFWeaKPQzLUFi1dS1FEQwKZPhsXYwVMNNDgfpAl4iAbVh2zj1pvpqaCYCknhXFidYeUkLC7jvDXuAm4qVB555BF74IEHHPPqOZBcKh20WGDNyZno0z0bSW1DEsBgYuMJGse/853v2Le+9a0ZMfm6v3naeTH5MykqZvMJo3u4GHcPuM/kemgbwXbQ2obOS4WTztV76fvl5IDKTHArW5f2NX3/l3Zvc1u/GkdgDrjPAferat7OVmNqFs2NucikZvP15I//G9lLI37fG50TST2BQJL9ykdbzaYKOVJjouwX56Ef70f+IAnACPpl6ZLHCaWRhaMSJ6MB0cMwnxHIGAbQMSuwSMmdkTSZNgM4xQAnIH8RcE8HeAqwhQDcjxw6gJR33PJzsuxUxQnCd9qcHCcRi8p77r0XUH43LH8GkpRGe/nlV+0kgExgevGSpXgxL6ZZqxS2Fus//Lblsa4QJx2bNPP/9NV/gMG+hfdn28vbX7V3du9xjbhFRXnIdpJhvSdtD+4qAuy//eu/TqNnrdP0K0hq6bLlOOPUstKw3fZTSCiMJztvHm4tdWi1h1lpyHCNkEodkjbbubAgL9GqhJ9xWUrT7dYbb8AxBR05cpYIQO2h4yfs5Olq5CypbtwkMcqj4VZa7xhA8RAP30LCp7bdtMX2vLPDDu15x9avXmbReK0PAFBTU5NcQaRmTDn5COwo8EmmIJpnTU2N9BHMoy9gISz0ANdSTZmspqDN/s9v/hesJmCQa5KVlY40KdKixWJz7MN4l/d0dePOEoP3fYW1tXYGEiwhUOdlx+KokmER/K4HP/JjuMwMDPqtuaPHfvGXHrWQyFhraOslmTTKRhXNjlY8XaswFDUN6NtffuEZCpzhgF+4D105GURhFFgxEXKIGQNcKrUXj3rmz0MP3MuJjML+yzNfLDigBPBOeWRhyFuqWXk5XHHailestX7kQmIUYzmuW2/e5lYixDJqtcbPeVdTpElGFUdDaiJuMlGw9y+98LwtWTjfFvPTgnRryaL5rvE6khUbNeeOIRsS0HGWhuLo/fhmErIkF5h2itlDB486730VYWEUIWHjhDf52izKX0FjcZQVlstKlOKi+qS1NdY4pxo/qywnTjaymjXFvFuGfSisK646Q4zPsjXrcWKqdPKpNVh/fuzTP8/5YmDpY7WKSCdJsiLOA7h7loGaA3fzfXnooYfsk5/8pAPCl1Ie4tlACihq7C8UjOrzCg3zmmWDG0cvFrh7x6b75UySXGfzPuutTLhGeop6ne+FjlXw8XiWwNqGijN9D84G3D2Lztk8l+nbmvNtv5Sj+7Oz7WsauOtLUojbwmw6i/zsTI0r80z0MD18+PCM0gS9MxKjVYQMYravey1e3U8++SPXqKcgpSE0yGK0W2FhBeTnAQIla1GKqeQOFRUnXZNhBKBbDZMKBgqwzBM0NyLjgKGH7nTWivMA6HEwmrH4mRfQUNWKXvr1HW8B2rNhvJe5pFYxmnU1VVZx7KhreBymUXX54iWukXLzpi1uzA4eOmIHDh6C6e7DgrDAltA4unrNOgeahwBaSuEZwHM+NycPKQp6FAoPgW+Bpjdee8Xptq+//gYnl/nRk087PXN2dpotmF9iI9gTVp08BcO/137/i18A6BKohJ/4YUKKWltaHesfAkCbP7880AzGOFVW1eG/PUxBQnMmja1yCOnqaMX2rxYmFYtCPq/0z3WsTCxZuMAycK3pxmayE4BSg/wnicbEccazAvZNLjvZrF7EsnohCYh82OVVfv89H7aGuirbQRPpAooMGxtwvvBZvFeWhZJ2yK89hOZTObNI7iE3lA5YcwVHred85VIj6UgPLPwLOOCIUd+65UauW7t7n7TWkaxO9FBA6Fq2AvrT2b5Chg4fOk0B5rME/Nqz48Ns0bJy0puwmYxNs/9+/FXLoIh56CMP0RcRz+oBTbKTHDvgegQAKo//ZJxTJJpoqquxp554DPZa+vDA8fhxdBGYdIFLpMNS5VBkAfbpL9iy6QbrY3VnFLZeSaghhDAJtE+gna9ubLUjBGrlFJZa2rwS62eVSCsdixYtRLueji96H3MI7Tv776VwFHO+goAqsfyD6lFgrryCXOgzNIGGMTZprArs27PLVq1YylzNcXKniDNe7hpLeZL6Ae3jyKs4XD4/bgf2HeGatzr2P/xd4E5BFdNIWFOmdVCgprGiw+nYKUKsauuqWYVIoF9ghECnQZx/Ntnuvfh5swIyzLwcp1G2u4MEYOUeZCbbr/7mr+NzH8+qTD5N0awcIZeJSMh5X42758uuOfrRj37UPv7xj9snPvEJd/vQ/Wc22GaBT8/NxLsv6e8Ch7qeAscCy++1v+AUUO/YxNZ6+vbgO/h7AXftRz/vJT30igKdu4qKy/nyGnglJ2nmnnEx10PbUniUd+4aOy+11mPXdS3080FIZTTn5pxkLufsujr2fU0Dd31BFaoym84iV8dlv3qPcjYcZfTAm+3GVI3ozu0/JuznRRjkQRfyguqYlNE8bPIyYKFxOhEQg5UdJphH7iunTlfBQhLQDsAbgakVIOtEDz06TCMn74uHqdTcVFNpLgz9qtVrLA7AuXzVSjuAE8yffeXPaQBEkoO7SSoAVihbQUIH9+21hYDjB+6/FxnHMiQzrbb7nT00Sla7iPoFCxY5wF4Eux6l4BsexiouFLqUhQylqqIaEFwAE4pOHPZe0o5JfMTrak/jXLPLyWzkCPIf3/w2wHYCiQrNrYsXODDWTdLqc889bfcgt5FffFVVpe3Zs4cG1ix+cgDVCa6AaMXWMAY3koEhGkppzJQVZCXseQ6NtAOkwdazr6kxvNJh2+ORWizifJTqqoKlFR12GQ9bpWG20UiqlQEdr3zxe2HS5/OdVuOpmiJVDD14/300iw7ay089YdlpCbYQS8jBXppRSatN4CdcTiu83w+4DpPjiAJwKAxkMVmH+88NNO2G46wyArA9cuSYPfX0M3bDuvVWWggIBGILfPZxzQVqW7muA85vv941lSr5tuLoSYtDOhUHIMugYbhsSYkdYKUjMb/EXn37sP2vX/6sFRTk4JJR6djnCfoiiA/C5QVgzv/SsQWMRifeUHXavv/db7qCRv0NCp6KBPSq0JBriw9gPMUxhrOfgrxcW4SDTTcrLtJeSd4zhqSkGVlSE8VBU2efDSGV2XjTLdaHI5AkR5Nc6zXMLa0MRTImERQ9yTj4HDt6jICoIpewO8aqiuZvO3adWtlYunQptp1RThJVV1tjxYX4+hOSJa/++SVFFifdv2RCMOUs3zBvKEz9E24lZ9/uAyQNI43Bs955oE8NWfRks0VNVto8rlP96Rq+G+lIFHooEPGz5tL0DI5ZI/0AHX1+HGdW4dt+3K0+RdL0Osr7oikG5UqUlp5o1+OrH5uQDnjPQFZGEULhEplceE7g7rmmiG31An3uZZXKY9t/+MMf0kTe44r+X/u1X3O6d8+O8G/+5m8c+P2d3/mdn7JI/P73v48d6Gn7gz/4A3fTVYrsd7/7XXv++efflXmsX7/efuM3fsOBRy846Zvf/KZt377dMb/yS//c5z5nN9N3oHvXOzRHa7uSL2mf6tPS5/ORo+n+6Nl2vhdw13Z27tz57nZUIMgaUdvRMzH45RUZnl/9TJpmZ/OJ4xU4Ghv15VyMJaUwgJLTPQzgrXYIPOt3Kgr0o+tyqZtTtX0VXroWc6+5EXivEZgD7nPA/ar6hujBqQfhxT481Jg60+bWcw3Y9776RXvj1eeQSCTadTdsIagowzoHxlwTpWz7hmCk2wGazSzxCuzEJyqRcgDQh6NMU4NL4oyGOU9Gs56OplJ683T81hubWuzRz/+KLVq8GNaxhgf2adv+5g47gfVhKEBF7Hga7icgThj7QXvzjddJNC21++65x94gmbIN8JYCsF+zdq1t3LwJTXcODCVJqAJhaIyl4VajZjMe5ilYVI70KwFTzjjhsNmEAo0OALiVdjpoj/3wf2z9uuspSPLtB489bvU0ccbgLCPgHkMRITeVZ595xgGppKQEl26ZTIiUNNljrBwkJKQ61t4PuJNLTWh4rNU1tVkFyaPNHGcYzLCacBsA7uHy6caZJB6ddTggUo2acjuJY1zEtP8PQEpa/FLsNLXtxroGpEj9tg5NexJgVy2UUwDK22/dZgmxkfb8j38EOzxqH3vwHushPXZidIh9BbSsLgQLcOtchnBGUQEgAHQKLfb8pfQh5GXjb99tTz/1NDKRKID7OuhXBSwh62lph7FGnoOdZV8PCac738bPnwRQmnNpF8X6ERkPKhEfPuTz58VaVn6uPb+rxsqX59lNd32IFZPFVo3XewRjNsJ2egZ4cKPJDomMc64tKZxzFFKY+qpT9t1vfd3ZICo5NyISrTF0tCRUETDjiQQu+QHFExRghewjNSkZMEuDMtdFDaCTSGta+0bsrYPHrBcnloKyhZYHCBVgCLC/YbZs2VLXAC1fdxUw8t3XCtc6wKXmiZr5Miignnj8cd67zIFGSatCkHccx9WomEAbufYsLi+0vMw0xhlGlO3GxeFFr+RcijEVgeTdwtDvp4ClsKAA0YpONIPk76+ysc4DVk5DcV+birAyJEv1duTEEZuiWOlB6tPWz/uiUiwenfuu/Uf5fmHWQ8dxWnwolqG5rmhTMFMCTdU33XYPY5JAs7J0Nmj2M8qcjeX0l87fOd3wp6d1FmCTxl0uIzrXtXx/BOze5DulRs8//uM/dv+u8Xv00Ucd2P/nf/7nnwKSf/d3f+fe+/Wvf93t8q//+q+djeH999/v5pdY4zbcplQcaN9ikPUesbsfoslbTaaSgV1HA7nIBh3jf/3Xf7l5qvAg7fvJJ5/EJrbW/uVf/sVtU30J06Uj0xl3bUd6d90Dteqs7Tz99NP0HlTbN77xDVcsBL+8ICBt/1LKhd7vYeTJZASk9QyQzv1ijudseR66xp4sSuMSMBWgyr3ErzknmUs8wD9Dm7+mgbtulAJws2kJ+DM0N67IU9FDrAlPbLG2M3npBqwH8mw7yuhY/vMPH7D2WoAEwoZQrBwzC8ptEA/3+qZuPLxhOPHljgHU6xnQBTPdjyxmDACbQPy8QK5CfKSb1sM6DpB05x13WREs5+/89u/aNtxRQmHhn0fjfOzYcbSd3Y7BLiopAyAinymY55oBfbznGBaF8nzfAkjP59+Xr1jumNF4bM+GAHJqEhXLPAzAi4GtVPKmWq6U0JqYkAzY6gEkhxJ5r4CdCRjWHoA7jCkSnheefw5Nd66VAvpeIjG0CvmLGhGLSwotQ7p4tMYH9++3Shoppf1OhP10D1vAlBpjUWS7f+unEVLOMHGkbYKTnaNJO2MikC4A29PZ6lxDoti2Co9+SQAAwiGw4k2Amw041Sg9NIMVgtMwjzU4yUgik5eTa3nyqT/jNz6O28wNeJmXYF8ofXhbQ4393CceoSAIJ222mkJjGH16NIFPrS4xVKFPIVygYewWJT86VVtl4VyfNWxj++uv4c5Tb+vXXofgJJTVhWYULxHWy/h19Q4DSiexsoynp4AiheLDAUBA6TDSHlKPLJQVF9lnokGB7WalpbAE2cxyehYaWVkIpIyO0oA5MOInqAnHHFYnNFkSJZVhO72sxjz95GPsmUZPAL2KDscSc46xnIOKJOnKR2Fds7CA1HlEUIzEUVCMYtI+CHBth7Hegw58EjC/GOlLJOMUD9uuRt3ly5cB/LAhpW9B90Yx93UUmfrOiBVWeqr05OqxUC/HRz72UbfiEUGR19LS5gB8OezlAA44hXju55EhMAELrkZg82NtiS6eCQoDjz6feXr4wBEK0QamhKwa8eImZGmk46QNdxy2DcuXW1RIFEVpltXA5FeerpTnpx2prLHBSVYPQilG2OahE5XMZQKcJofYZxySrTInmcnPL7AOGm/v+vBDzHsao5GcDQNWk7LLXPKw9/LkKB7L7qWfekW9gLuY6H/8x398F5AryErMtPpk/uqv/spdg/MF7r/wC79gGzdutE9/+tPvHoOnqRdwe4aiV+BfbjYqkvTy3E28D+jaCFx64PyNN96wL33pS+5YdKwC7tNfZ5PK6Ny1DW87b5HN8Kd/+qf2D//wDz/Fugfr289WFMzkPjzTz2gsBNr1p57bsgXW32fKuguU59AXc7ktoXU+crKZY9tnOjOurc/NAfc54H5Vzfj3c5TxHkTew3D6yemhd6nSch/7swet4cQ7TiIjoBSGo8wYMe1dfYQJhcbgoDEFq9wL+wdgjRdjmGqRsKRqShXwyoChnJef41JVU/AIz87IhpHrt//8j28igWlimb2HbU/YwsWLkDN0Wx0a76KiEtcsWHCGNRsFWHUAdCtoTF29apWtWLkcyQoOE0gtQgFxSjlNBMCreInFyUX2jOEwmZLLiP2To0oEkgIxugKfap6VVAGfQ7TL2aaH+ykkDGoSbGzpItwGEAaZWVRcyO/nIfMZAUQT0ASYiE9QsA+6a8F1ac4JjupRYBBALZQHlRI5Q9m3+gCUrCq3EjVHSlvdiwVkAUv/A7jEjAJG07MyYeVPIg2Khm1Pxgaz0DVM6jN9HPcYoT8L5+N6QvEg60J5y6uXdIxGzqVIGjasW2vbX3nRjh85aI/cfw99A/QYHIPFReNeQOPrIJpuveKk35XdJtuTRUovVopJuOQkcW1eevUV5CdYXwKiW7kexUX0HSAH6pSdJyS5CpApQKOSbNVUGsEYOo955DdhFC6CpwozGpDrECBY/zKukCmRwRRwcoMZkPsQ4NofDntOg6qAu44pBinRKBaP219+jmMboJ6SZSbgHXbbz6pIpvT6HEA/x6L5lIIMaZxVlSSaSX1IUcYB7f7oBDtSVW+nWSFYvHadZcHYyqN+FMAdA3t/2223ujngnFOUJQAb+9hjj9mWLVudq4a0/ALccu4Zg9lXU5/sIsOx8nzzrbed/Coe6dH4yKD5pkZtAfKf5BgAJqseocZ8omAd5bg1h8NplD24/4i1APwl+VGhGD41YkMdp/Fyb7etm7cxD+I4N/or0N0oPCqCIqMdqc8ocy8E6ZEsRPv6h908mpgYYB8D7pgF3HX9NdfSs/CBD1GeAjafjHVCel4geIv5FwzanTMP5+0Bdg/MCriL+f6VX/mVn7qVSPoimca//uu/OhLhfIH7v//7v9tTTz1l97Aato5VG7HoKha8ePu///u/d1IlgedzvXQPE0uv9wm0yupRLPmf/dmfUXwtP6vm+1zAXUSItx1Jb8TmS/azmNU976Vj0350npeb5PK85D2bRj0P1KA6UyJHYymiRPKny/marqu/nMcyt+8rfwTmgPsccL/yZ2nQER45QjPaWV5eimHwrzwJQPC/XUqG5Udfus8aj7/F7sQs04wHWJgCLPsB7VNh2Dkigegi/TEmMd3iktG18/sQmM90WOPouCjLhvlZyHxUeufbb+20F5570YGbCVhYbU9uJ2FIAgqKixw7PoD9YiSAyw+TPQUwFGvoRbFLYiHGWEymAJ5P4OhMaIzziGaZWexZMnKKTEBxEQ2vi9DKFxYWONZZYF766tgkLee3w8jWY8k3jhPNS7DL/ehCF7NagNtIbRMs7BDALpUUVVI/AXYdMJLPogOPITBqTP7dSCWG0b/L+jGUsB3JKuRUI8vCMYC9ZBLypZclo8ZOAFYe5cucN+PDAAAgAElEQVRXrHANvtKqi42UN7nkQ7Iq1OswEgQBCYGwzPQsGlOzAfBjJJvut5vQA0fCHqvhUsz/VlYfdr29g/HcYyuXL0VWU4tNYg8MOY2MacnOCSeOJuHQM2x7Nt7OkvfEJMZZyeKFJLy+RMGQ4nzlawgQuuvWO53zTg8s2SjHGgaLHoomfRTgrdUQyTGS2a6yfnR++pxCkvw6dy6nwKVWPnxo06P4rOw2xxiTXoBoH/0Dk4wTHDSgP5TVAVhxVgNGSY99642XnT5fDaHyRZ8E7EZGhsG2Y4UJ4O/CvWiUz08wDmK6s9MzeQ8cPdvrlld7SycqnGS7gfEZ4nqmAshrqnDm4fNbtmxxEg2BcwFZAaLtr75qv45DkHooJCuQjOYFrDVHKTQefuRhmnS7nUd9HYVMakama8AeGei1zuZaZEGZpNVSCFEcyVVGdozhhH2pqJnCXvPIQVyPkBZJfy9r9SgchSYH2ywrcQprzBVIe2Jdr0EikjIVQ7FxyWjkkckwqLKonIJF9xJjaRBhzgw5D34R/BGMmRqUEb7Q1J3mZFP6nkRQ0OiL5KWfCpBKFnIuxxgB94985CM/xZBr7v3t3/6t690QENccPF/grv29SHiZGHWNp+xE9VlJjvQ7yW9UJP2f//N/znqfE8j+p3/6Jydf0jGn0oOg7Ug++Od//ue2cuXKs0oApwN3SQ6/9rWvORmP7gvaju6N2o6KhmDgru+e9qH7xUyCjmbzAaN7nI7Fc87RHBV4nylw17HpnNSvcDlfYts1/nOvuRE4nxG4poG7vijSKM621vl8Bn7uPRc+AnrYil2arjcUaNfNV9fTY48UGuTpNINjoy+lk9CP/vR+azr2pmNZ3Y9rCgQkwDSKPZ3CzYN2p0CiIw4XMWlZtuqGmyyvoNh5pjfhp71z9357/Y230aw2Ok2u5CXxSGEUnjMIk6nEyzEAm/zGpflWKI40vR5D6EV16wEn/3UF4Ug+4zWYBZbHOTIAoxoxZYM4iUQjDDAUH58AkE+wBcUFTnqzfMUy2P2FNGjWABT2AdCHaR7FW5vVgP6hUZoy2/Fix45NRQHnugRLyXikInId+dETP0InHQHgHkYC0wmABbBzzooKGoWelovNFOBvmKZcJ4nBFWVwcADNcwsP4SjkD9GOpRdIiwDoCfQuxFVG51sJ867U2f2EEZUDeFIAHXLyefONHchk8mggPWLrCJYqp4FVdpIxNEjegNTjNHaKe/fsdq4nfcg5xugHiAb0piLdaWuutxQ8w5WgqnCqIppdO3lPiI6TIqYdpxjZLA7CNv+vz3wa4KwmUjApIFHXQbWaiqcwirFBLD+bkY5EUDikUzSEhOLYAXp3zDpOPX66LJXkqcIuhDAj/cgnXgFUamB20huKHDHyfNQB9xh+Rof7sFDcjcwIXbjAMN+HUCwg4wjZGoPVnoLVbm7r4ZpwrKwYZOHQkwVwl0xkBHlJA5aTQxQDG7beahvxaq+hkVmSoqrKU04qtO2mm5CfIK+RswbzR/7/koXcSzOy5pdWgrIo8lS8FbDacBKrSwE+FTTHTpy0Rz76cSdrCee9bQ3VlpcaayXZqTZBwZVDUaXm4wl+J7XwGPR7Kys2KujCuHaTSLLi5ITUTdMyzHkhkpv49Gyn787NyWb+o61WEys6fYVIeV8yhB7OO17uS/4zOmQVhgpBk+W2a1B2RQNjz3u00jGu1YozPwKjuv+fy05QwF0e7p/97Gd/6oYlSYm06v/2b//mGO5zAfevfOUr7n2ext3biMDnqxRFj9MroIZVaeF1LHq/7mVf/vKXz3qDlBxGBcMXvvAFx67r2PeSZCyg/yd/8ie2ilW2s2m+pwN3FR5qTv3t3/7td8G+rrdWEv7yL//yXeCu+4bXqHkl6NtVROgerh4cnacAr3orLmYlQNvT6tHlwgGai7LxnHvNjcD5jsA1Ddx1Uwq2gjrfQZt73+UZAd3gxBBNZ1d0wxUg1QOyHg2ybsS6kWsZWjpR/d2z9rqUfQ1PANybj/8EuIshD9X/iR1UoyRATJ7hk2LI5UcCC5qUPc9K5qvptNVeexPnl7o2tR4iA4i3FIB9ekauCyZqwF5QAHhc+lZAoIu2gcF02k7pVAEpcoER6HTBN2eCQqZALPo3IUsPnOiQAn8P6Ge99zotLVuJ9sGMSjrAwzGZZNcktO7Z2elOAx2LDl82hCeraJKtIdkUOZCCjySRWbNmLXr9BBvCf/7Fl57nOPCVRoIiFxj5f/sB7mJJpacfwS99hEIErQpsOeAOyUcbEhf5g4/BRsstR77jMch81Fg7zgNboFcP7nFAaimaetllytJTPQ/DgF0x9dl40r+FbOOGTZvQ4ZeDb4ed7GPdmtUAJBhknDqKcD6R+0onAVVReIqX8/e+rjaLjyLBtK3FSSkEXvkPVhd68QgfwXVFwNFnt8BUp3K+AucqqvwcI6ILgCFaGdxTgIAyT0F/32vthEilEpEqTb9QJFCfIgrG2E8BE4IUhvGQa88ExxLGdgTap9hnL777TW1d/N7nkkajALZRSGUmsVLs6WB+01Tr57yG2H6Yn1AtG7EB/t7TS+Nmz6hV1TYjvfGzkpBCIZaCRCXEAfoxGOzckgWWNa/I1pM1oOujwqahgeZPAqVuu+12B3ZlQTnMOB/ENrSLOSc3Ez/zborvn8KfxNY+jH1lJIXVThpx1SBYgGQrhQZphYGFMA4t2G9mJ0dh47nQInTdmBMHDh9DPgbjTkE3TvHW1trNNaP4oKeBD1kU866jvhJXmX5LQfqziOTew4cOutyD+XxH6Na1WFYLhpEEsYjA+OhbpbkfWKkRgFcBqusm/ZYAu0C8ZrWTxmhVKqC4d6BP95H3A2sC7gLDwUBajZqeC4ynff/VX/1Vx5iLxQ62S/zFX/xFRyhMB+7eHVSFkWQ4n/rUp9yKx/e+9z0npdGfZ7NdVBjUJub25z//+Xdvws8995xraBXgFuN+tiJkOnDXKoJsYuWO471eeeUV+4u/+Au3muAx7p6Ex5PJzFRLPhtPDN27PT2753Mv4K77/sUw7pcbB8wFLs3G7Li2tjEH3IM8XK+tS3/1na2n59RD1wObOgsxXmKFXn/9dQfSvZdAux5AepB5bhEC+JfCClL7/PGXYNxPCLgLRAgYByKztXYvMC0QoQdfIE9SUZfocXnnMNrvUOQ0w+MAx+5R6x3yW27xIrzS26y6ocf6CGoSiPMDSGSJLStAj0HX5mXLJ7ZROmGhcQfAxTryPw2HAD4bcCE8eum9OgIdl2QRYu8lOdDn3LGTAuoDMLqCg3NQ0mU8WvxUQFlxSbEDte3IQaLRhkbhvy4gr+RWhTjJTnIctncnCa49gN5+NOL1hD3FANxDWXVw8iHtHY20mioj8DaXw87wMJITrmEqAUsCcwE5CXaU/IekQ64pjkMegKGXBGjJkoXuuKUzDsSD6/zCSGid56w3Nd55aO5HsNb0MRaraNAV8H/mmaed/WYnFpmxSGNi2f+UQC/uJwWksyrZdhB5TiIssmQtfTSpzkP/KtB+88234NqDg4okPshRJD+SZGMMKZLGNpyBCuUChbAfzbeu/h4X3JSJhCSOfoKQCYK2xpCq4BhjvkRgvFI9hTFZ/UAr4oA786EH4K5ApinsJaPUD8B7ImCbfQDbSN+4RVIZhDB2ffjdA7HRidcBzqesobHH6tuHbf+xal1kS6afQVKqcDXMToVbel6Jrbp+sx06VmFbb7qZ3gdCqgZ7rYWgrOMnjtkdt9/hVmN03gKbBw8ddk2odwJeJYGaZKXnNIm//ZzTqjVrnOVoWlqS/Tf2hmFIgzZtvQkr1D7Of8pGkcskRkzZ8gUlnIP+PmL7CVwKY774sRcV+61QsrBQraqo9KFRmsbV/rYGS0VdE02BuHj5SheIpfmQnJSBC1MGsiTmtIpfPjHFHNIcCNUgSgaD846+eZLe6PuiJlTdK5xPOddEf46y0iEJjbcy9X53QQF3fYd/7/d+z7Gy+m/dZ+TgIlB+3333uU1Imy7gKwZbjeC6/pLESDOu5kcPuO/ezYoPeQOexEtF5+/+7u/aF7/4RedaI6nK7//+77tiQSy/7m2uWOV6yEVGgF3HLoZdRYdWoATYxTrrGLxjnH5e04G7igWNzR/+4R+67QgAC/xLgvPVr371XeCu/Wof0oFfDDh+v3E+n9+fLblVYyPgfjEFxXRLyPM5ltl6j+aJ2Pbg59lsbXtuOz+7I3BNA3ddVt1k516XZwSmuyUEM796yHpssCeN0QNEjLpu0mKCHNDkvwXqBPpee+21n7oByvXBS8XTDd5j1+Qoo8/pZ/qy8sUk8D35ZQF3adwFgB1EFoxwwEz7EihzxwyjGQYwlouIC/wB9IiBH0dCEUrTXWhkkjW096OH99uJqmZr7cabW77wMI6TvGdS/ncAkXCYSoFI7UvL/7JglJ584ox92YTAPPsU4wzN7+QFOhbJTiSJECCXVEaAVkFDKgBEzithUgWAjjec4xTwVfNkNNvW8WYAfKU1D5e+HNAeBSifYrvzcvOtrLTcnZuaY08iaclC5iD3m1rcSQ4eOg5bGwjziUKi4qPQiIrW/gP6fEmbFFDVy3skHZG3ssCixiwHy0tJCpQOqwZWxCVO+5yOe0rA+xjHFoCqmi3HAXrypc9CnqExjuR4FpPqKcee5559BlYft5iTxyxB+nZ88aORaCTEYDvJTyOWmKEAo2FWOTTMKekZVoLd5Frs+LoI9xmH1QfDOj3+JGPm5iLHr7kVzvlMYnUp9x0fTP4kx9oCoyrJU0p8Gk2mPqwZ0bJOUrD5OVb1PnC86kGQrMlPQ7MuUy9FUFsvgULw95GAUb+82c8A9+goWp+xU6QisXHAcWT4KH0GJ5HCjJPEiu7/ZLMdrW4FDCCVyUygMIq2eaULbePNd1p0UiakNWPw8uu28fqNHA/yLYqJ+urjSLNO240bNwVkP2e+X/KV76aQ2YiDT6A4nLRKpGr9hIMtINhLCamyoBwHXGdQnLy+401XEGiVQ1KeqaEuW1JeZIU5Ga7JeC/9GrGsAMhFRuc9QGLu6AjzX04znC1TwSYHKGwIyMpjFSRVKbhi+XHrAZajA1/K2Ol7JJMe9UGw2sBYI43XMhOyJn2/tPLE9wBZmgfmomVtyZs0z8bpNdGKyvl+zz/84Q87cC5Aq/mnl+5Dd955pwtl8mxpJelRU6dWH1Ro6p4lm0U1wu/bt88BeL3+6I/+yL1HK0V6jxp+taIhe0jJjnTMKgDEuGtei1nWn5/5zGfcPnft2uVkNTp+3fe0jTvuuMM1p0pm493v3g+4S26j7ei7pe0IQOpc5R8vGZAID+dYxBwXqBdwf7/ViUv5FNGx6B6hY9HYBd+3z9X3dL7Ho2eDngmXI89F+9bPHHA/36s19z6NwBxwnwPul+ybEHwz8kC4Hjjef3v+uNMdYPQe/c5jlYNdF1paWgKuFzz8PQcZMUF6gB09ehRbuhb333qPmHU1f2lbejAJ7OtzeqB6nw22VfMa1LwHfvDD/Xwe9E9+BanMGeAuKBKQngSAteQHEktInuDGwOF6VMlqWgQJjotKF0AGVDgAHx7v9PCTodEkRQ4DzlpoPMQubxI7QSQ24tPlpqFjFvh2gTk4lsixRQywPLkl3xC4HKOoEdqRg4lbfVDB4PTAOg79XQE5/J3fjSJDGAI9irWURGeCv0eyHycwUCGgz8OEyzddTi+pANtY3GPUiJqSnI6N3EKaCOOc9/zeffthrpHa8LP3wCGA/GmkDgku9CgW0ByuAka6ZiQGCjsKVzMh+45Fzy23GKfHh43VOY7A4ouRllQnHYATiZ2jHEwCCxcUF/zoPA6TDNsFwMqgWbUgv9Dp4zX288tLLTc701554UUaSOXfTtgPQzmOD3sy24xy7jbDdgL2rqRsvh3FIz8L4HjTlpscGMwEjA0DWDV/tDqhIkMafaXKRvBZ/UzAgg+zwhAeQYEkVhmwCJdOEdHLpQ63/BwA3VC9tTd2Mc6EP+UVWzQJu2KV/cxNnyRUANB+ioOGTlYRcE1xAhDNI+ZIFKsDkT6u3VCvjSKTmUIyE+abJEG2hkZTrrU/1t7cedQVfbK2vOOuOywD6VBje5eFE0QUkZRDf0UiwHPEudBIrz8BSB7vw2K17rRtuH4D5xdogpZ8R6mvcjISuSHHGh1HJ/733ejv0ymKEwm8UlqvmPeNmzbakzQkd/f1M/ZYQWYhfxpsseLsZCvNzcTes8tefvV1PPiTLZ1gqr4+uRXRSEoxqpUiZpXFcj0G0e+P9LTZPBqwma1uxUUymYTEVNdkGo63vXo6ZKOq8Vby7RTzUatKfpZk9L0KYe4qbEmTQ/PaFUaw80pwTcoqCBQnM3gJuGt1Ryt558qRkIxIfTayFzybLaN2K/ApiYzmrCfl03dAwNEDx5r7arwUaM8gy0H6cu+l36lQ0H1Kv/NCmzQnL8TT3NuO7gkiOaa/dM/UsXpJrhfDas9guH/qI17oko5BYxF8P65kFehiLSG1CqLC6YN86fmg6zvXlPpBjvrPxr6uWeDugbvL3U1+tU6jYHbcYdAzWmmPRXfL01qaPhNq4oFvJxU5w5Tr996DxtueB6R1Y/YajrybtMJJvAeeqzoDYm33px54csSQTZr2qdAUMV/B7LxnBSkw7znO6KbpFRPeeQT7G+sBHQzu9d7gvwdfvye/fO8Z4B78rwB3SSjOyFR+8nkn7nD6XCebkUBXWhCt+uv/XEMdqwIs9/tgCQWU+0kZbelG5wne8dGkFwro8SnGHnm17COH0HlHEljkLAhp9pTbSxRSCf0IbAvEKHhJDYkCtwJFYpZlxyh2Xl7pcv4YoGFQ3u4CSE4nrNRNFT/8zslDOGZpsvVeSWuio0KRyKCnRoueicd7Bgx7BCsEVdg1Nre2If3oR0Ihz3rsHgEnYqajWR0QWBcg7AMcJKNj9nnBOMwPPZx1bbR6oH37OIcxgLu8xeWgksB2opC6JMKiC2wK5Ahk9OEU0wC7H0FIUnn5ItdIO4Z+vqy8xEpwzNmN/r0NVr2/t81uvH4NqaZ7Sa2l6ReWfpSCpodl6+SUDLcCUlRUTGppqlUcP0pzK4FLbk7jIEOBEcY4hLP/MAC6vNnDuXbD8uVHsx4iwA6gF/McgwUjXQPWhfYc8txSwvqsD0a8ub7XskjCTS4swqEFUMkx+hxdTAMsDPPb+w9YdmGZSxxNJXlXgDA+hsJvrNemBgH+hHapmOrifOsBceO8r6m51w4frYHpD+fHLJam34c++gkLBcRXNrRZeNI8Kypfw6c0pzTXJnHWYdyaq6y5ptI+TEqoGH4dSwjXSvryxoZmQrtudvNRCzfVpyuwNR2xwjMrK7KSbKMvYOXKFS7JtqGxhbFGR59KQ7W1WmFalGXByk/QzPzSSy+7lNPrN262CvzYh8clb4oKyHMA4vGswhw/tAe50aitQ38dTlN2EqnBiZobFHPRZCCoOVWNppqbmh9jAHeFfgWkcPquaRUtUMjpzwDYDDRYirGNS8l0jPuV8tK9RlIJEQ26350PQRB87CIjtAKgIkHbuNDPv9c4aNv6Ton1n+1tX+j4e+ep4kbHEvyaDeB+Obzc5ywgL3QWzL3fG4FrGrgLHCjueO519hFwDV1nnBq8P6cv6Xlsjwtsgfn2gLDHiAv4euz2u5MuCPx6wD0YhHv/7e3L+/t7ebh70hcPfDtpCsc+3VEm2MN9evHhvd+T6Wi/Or/gVYLpXsbBzP9TX7nPAXfvfAPHLYAkxvQnhUYA+LsWOX4lXXpgZOQ+4r1frKAAq4hwgRWx0X4BHF80QTJoqCfC0GLDUA4BfPGJD8fzugcWUz7n0qCH4ts+hD5bnuhZyBjEFqZi2ThIUmsJto19/b0A1BTcRFpoAE3EhlDuNBOAPxjV3kHAqVI8R0kL7XX+5KEcwwC6brHeo/w4dw/HzNJcKJs/mHN5gafQzKqk1DySOxW61Ayo7MCdRQ2DClCKAtDLAlJ4KhKg0opWXraWGZk04speUV7ybjkiIElQweJWYCg85DkvW8QJwFoaxy7QLhZYDZNOzgNE7gDAyytdzjWRMNYJSHpCAKlyJllOKmgLoH0n4L23q8Xml+bZ4f3vEGzUhS1kAo2LSHhg8QUWFVCVwLgcoUHTz3W4ZdtWGGY1iLISwPv0+4jYCJcua+OwZix3O+kCALcbkO1jPCRJ8uGQk5Q2Dz17vFVXVVt5LsmWg6O248UdVrRhvaXi4OO6MhTA5FZEQglf8tubu/daTkEJ5+F3Xv29APXIcIqDPlJa2xttEsCs4+rhunXSKNs/NIGTTTfORD0uTXdSEiiKi4c+8ilI9kTbf/yUJeaU2ryS5Vw7jhOJTARFnrzh+5qQxLQ22B0futut3Pjluw5DfeTwIRdstXnrzW7+KSfp6JFDzIcpyy0ocn0Uo6xC7N2zk2bhEnd94+KxpcTScmFZnoWM1Fj0RI+VstIxMYoGn7AlNVerCGvAllIa/5zcYsYSwIpcKwVL1H27XqfptsNu3LzZyhYsYrUm0wVzRcHuZ2TnM/cp4jgWFRLue6qC9Mz3fNIVTYEm7GACILgnZorvj9M6XSEvT+MscDyTNGhPyqJn2Uw+f65h0L3RA+5eUXC5hsw7FhU4WlWYrrW/2FC+S5nt8V7j68lkLte4zu336h2BOeB+DQH36ZryYB25J0vxgK83pfUeD5x7wNxjz73AkuBlXA9kBz84ta3ZWGY9H2bFe3B7hUbwV/Ns8dbv9dX1xiR4NUE3eS1veuBA+/GsyZ7/64etrXLnTwF3AXYByjOLA0G/OwPcXSyPmkn1d7GGQvAB5vAMfnUMvDeuYpflSoPrNX9SKJGwOTwSau0dA4C4URvBZk8WexEA+DEAvtPx06gnQKhjD8hrwvgzHJAV4/zaS2g47QUkS1q0e/cepCLlrklOQKCDoCdZP7YjoO4A0Pth+Pth44cA8d7qifyxVYAo8VTuIJMwtmpazMN2UTr0AUCmQpTksR0N4yrGOhqdejdhQfIA72S7cYDkwDwKcS4xYt+1UiBQn4jXvCRAkjzIwlLNj6kUCALuAsx6JdE4G06xIrmLgEZNXZMDkRFsRyA6ET/2Ndetdcfw1o4dsO51+LYjpcAbXclAYFF6C0g0VYMsuvlRxnDvnr1oz2HZ+bcVSxahgy1lxYACBm15NFKfhJR4xpuCZ2LQ2WCOAk57SFAVyNV59AC2fRGsDMQBPvt8VtvYaquW5Fg+Kw77CHMqgqXOwB1HEo9QQLu8zie5TqOM58HjFaxcBIDqfACsioHJyWEKjmbrqKuxcQqwIVYxBrC0HFETL+M/PkaDq3NOQQLPak0M8pKNm2+1foqrI8iUErKLcH+R7IRVCJqBVTiFsu+aE3vQm3fatm13MHY0j6rvwsmOSMDFs/7WO3Cbkdkkc6aav3fi5V7MXJG1i6RBJwiyKiEHQPNhCUmwx46eIDws3jLjhy09egKXGFZ2BiiLeH8nmvkaAPwYcrAhipLSsiUUeFppmLT8zBS89rdb/enjVsr2C0gFXr5qDY5KLbYITX1WTgErQRR9Sj4VQHeCsTPN1/JUEsmglT83IyRVC3y7gwvpEKQ2Vwpw9+4vAqQzAceeBl33I8+LfragiLatFUz96d3fZmvbF7od3WNVxOt+5K2ABm/jYr3cvXv4B0niaVx13YOJpQsdl7n3X7sjMAfcr3Lg7oHxYPY4+N880Cn2JNgWUVNeNyw9bL1/F3ujJebgbenvAujTWQ4PmHv7ms6qX4qvlBrELuY1Gx7uXrETXBiIOdHfX/3qJ6zj1K4AqDjD+nkMugPnZ/7dY+IlQVG8p2PfHSv/E8bd/VsQMeiNs49mUH1eSZAhABhnMYlMYgoQPzoeCnBF6gL7Oo77hgDRBI2Qk1M+i0WyMQx4DsOpRGBL25ezyxQspcZFzi5RgGoB/EU0pk3AACuEqAL9aBgNji04gLR2DVo7bGoLoTsCjJoXYunHAWCS6MvVRQAvIPlBGw+jm5meDOOfDlsMIAUspiJzke59GHkPXL1VYivZ0dMHm5oHyI0kTKWBBxrvS4V97+oFKMOwKRkTPZCkJ/Kll1WlHFxy0W9Ho3WfRNahAKgYmhC7YPcz0evGxLGK0DNkAzjM0Pvo2OXVyF0m0RHJ93oMnXhXU726CCwtKZWVAKQdcTHIPVrdFOujqGhtbkXSw2oH453OMWdnp7GCoSTPCZr1lEaKxnpyEJlPHLKkSWQkLQD6ZEK0ltppotiP4N4SEZtsPaOh1txN2mr3iN1w4xJblOSz3pOHLSkviwZMApJguMfwvpfPfQiJqWOskpw4VU06bInT+peXl7uG0EkkJE0N2HBi3ThBMTThArfGXfEjZx/zw6Dzfrh7i0pIsTU4yGRmF9qJ6io08zR9xqbZ4mXX2YoVqy0Z7/fa2jrGu9YGeuifwL9+ydJVzAHcb6QLZ1Xk6NGDXOc+GlEXMs6kt7KSUXGiwtlj5iI78uEII3nQSXpL5nMf1T1CY68EztTESFu7JNNyEplvNGBG0oirAmyE1ZIeFWzM07d2H0DOls+1ogBD51/A+E6OIavqJPk2J8uOsq/4BKxGKUxuueV2mo+TkSdFnylknbYs8COEzo/HrAcTEh5wd1Be7+F6aJ5eKS+RCcHhRhdyXDofSVl0Lxa4ng1yxNu/xlDb9lYYZ1OCcyHnqPd6lpQC7Wfza5eMTHPuYlccPkijCm+l5ELHYu79cyPg7mk7duzwiL1rakR0Y7qapDLew8i7SB4g9/7uJQHqhuBZoHmgXH8PvqkHS1G88BGBME977m3zbPKVyzVJzhW+dCHHo7ERCJot94DgAknX59m/fNBaKt52h/STsdNffiKVceBdUhnnjSHQHtDgBhj5M8z8GSAvFwzvmjgpkAA7+hSxzmrEdEBF21ZDK+DGhwf6BDILscfxCa8/zq8AACAASURBVMkOUNc3K7Qp2TnShPsEzAXi+RNZjkC74PMYoEn2hr0kosoGsrunGylKIhaG+LgnJFoeWu9DFacBnoNYDVbiGT5hafiTxwKUpaPvo1lxBGmKEjqHAI4BH23sEZ1tJU2nnF9BfoblZ6cAtjMc6z5CUTGAWP+dXbstIyfX5i9eZkcI8ekAaPcC7CKQuYzBeov1k5TC6bb5jFhfaZoF3Ochx0nC5z1VCaVOcYQGnt9HwJwXFZVbSyOx8I3NSDASnF/6YrzcI+Jj7dDRw9aJL/4EcqFUlt7lkCMZUgds8BDnE0jqlJuNmkEjYOaRyMi6ElWM+WkWzCRpM5zGvWEsMemojImPIjiqm/GOJH12BcVvhO3Y8Q77qbQmxqxvMsomfPkkovps7foFtnVBBsB9v/kIhorD1UZNrr1IinTOflyF/Kw8yMc9MyWbKRGwARxzvpF+O1VZYft374RxRyclIMo4TzDGSm2dmqA4kpSHselHJ3/3/Y9YSkaeVSDRaWblxB+ZiM3g9bZksYKyQvFgf8f56a9ZtRwXoEq2H04/gNxXmBNIxLrwtu/obHOe6YsW4qOutFMsIn0A+KQMmk9ZjVC+bjXuQfNLSgFVka7pVfKsuppjdtMNC2xeWoI1n6rCdjPW8vPyXV+FVmt6cJR5haCx/PwyN3/VnJuTmczqRj/sfA8WnIVW19QAIz+fQgm5F30T7I7ijBUBBYi5Hw+4B0C5k5MF9dp4BEQwkI/CVvJKAe46Pm/1bnrD5fnc1y4luPZWFgXcz+Ynfz7HNxvv8VYVVNwItJ/NknI2vNw1lnLS+aCcc+aSUmdjdly727imgbuWF4tZ4r0SXtNZounA3JOs6Ibq6cg9HbceYLrheM1NniY7WLYSrMWezp5cTjblfMdewP3YsWPvAuLz/Vzw+y5l+JL288xfPBBoThUBGCR0cRaMzmI9mIkPJJh6AvfANfASUAN/6p/kiKL/ftcVB5ZTgHgCsBcGQFPkvTYjmYg0vgrAEdATOB4GIB072W01zXJsARQBICOjEp0FXyRhQ3JmCQuVVzoSFsBpCLaFSgeVG01fTydpoo2E4oRZJ8vUyaRYxtK0+eqO3c4ZZCV6cUTWsKMdAFhSVFtaYbsHYX8pNpCnDKqDluNWA2c4GnOf0kPxCSkpysfHOs+BYoGWkvIyJC0JDsgfOHwcBjoPaQRgkd8fh7FOJ/49HVvHqIQsfNHlwEDaKkxgDo42iTDkMgcsLERSwiqCrAETkP/IWWgFHuC1p2ptCLa3OD/fOgmBysVZJp6Co57zaqtvsNzUFAujABKQRH9hR48fwaUj1QF3SZKGYP79FEJ9MP9dHW0AzyySWZEAzUuiqOjh/Fg2wKO8q7eLMYuAaV/lgqa2b3+N8420d3Yftee2H7d8rChDYkusGXeglavL7RM3r7SKN59D6w2DSHEUxuqEXGK6O/vsHSwT/TTgLV25lgTbhTTNDtMzkOikL6Fc95MVx20fwN0vFxlZeCp0C32466HgGPT3EFxtRlmReeDjn6awSLXDFSexFa21qPgMm1cwH2vGfmttqqLg6rJHP/859P/5todVCDW6DgHYBZJ6ujqQLDU468Lr0OI//ODDNOlWODvIMCqYotIS9j/FGJFkiwf8Qiwz5RIUnxiD1EqptjvsQ7ddR3IqDeIUYBpDWUZqdQqkbu38/ZXX3iJgLJ9VlQRWYzhP3Iky0uIIwWpyLkVDrBBFwSSr7yGb4k7FgxpTZf0ZeiY91X1vnHRM0y3ApE/vXQkGYxE401wpwF33dH0HzuaUcj73N90TVdh6EpLz+cz5vsdr5tW2pzeDnu82ZuN9XnGjbam4OduqguaU5umFOOpMPzbt54MKY9S+5E7kzdPZGKe5bVxbI3DNAncBoRQa3GQDNduvYCY2uLFR+9F+p2vLPeCsG7FumMHaaj10BNR18wy+iQaD7WAJxtmsDGf7/C7H9mbj5vxBAffglYoAm34mcun/Ae5nulId6PiJQ47AvCen0VjLbz0gvdF/BJowEcHILI+HFUw78o0EAFMS7K1033qvAK6aX0dpimzqNKut74OVlU80UgFSO0VRh/G5UD6vpkMx7XKo0b5lWylQHgHDOwyY66A5sKWtw6rqWywey0fJV3IBZGsJNao5fdK66JKV5WA3jP0wbHw7VoaugRZYPSLnD+a1WHC3gsD/0nA7KS/OtxQAstjmfIA88nCra2m3UVYGjp2sgkXPwu4R1h1At2rtOoMHtyOVtS5dVSy7Coq0FBohWR0oxvM7Bo/0AVJac2iErGLZfAE6/f6uTmtHDrJi8SJAar+FxkRZflmJk4e0wrjnIuGRL7sk1pWnqwEGkaxUAA6k00cqJG9weeaPD9P8K+9xNOZ+Uj1DwgYB6QWAJs4X0DA4NmzLV2xg5SLEanBn6QXIR9CU+ubbh21wEjvPQfTCU0owjUKmUmYfA9Am+Qdsz8EjjNMY9pZJlsKx7dyx03btP2pNFCa33vkhS6DIWrEI8M4YGYx1CMC94uRxe+ctQr445oBfvwqkwMrMFFKpuAQkKtcvtX1HTti9j/wCzPaEHa2s4qcGhj+JgKts68PisbWp2jnt/OIv/xKrCWPozqtdE/E4siNZQDbTZ9DG9RDAePTRR51/f2NdHQVdt3MoSmfsqBcA+Ixxc5NlpWfSOIyvP4VMOqsqXZ2Ntm3LSluBP7YP95gxijvN3wk+q5fkVs+9sN2ysgtYJaFhlDmdxNgvXwLDToE3yvirkVUvT67nXGK4DlrR0GqVc186w7w7+Zi83N+VqNHvy/jofqp/81JSo5KzryjgLuDtSV0ulECRS47O71KAaxUUV4K+/XxWJa4GUif4mameMVfAzr3mRmCGIzAH3C8AuHuA/FwOK14F7X0pPQAe7Gqgm4zHoHqgXH9qm/rTi3LW9Qy+kU+XulzoTX6G8+OK+dhsAPdLzap4jPuFAXfnPB0E3AMsfLizXQxYOLood9ncOeAjQA7TG4IkiiTNlCQSTdMJLsKS0IeYW6FGinYXK+nEI7hojIfiONMbBmCVX3oy/5yEvAO9MU2kU6SkRgKq9TmBISVgSjIRRrEhiYtPUhfmpfTxja2y+2tFFtJqmYDNhaWFAF/CeJYvt6PIIdrbO60PEC8Xmibe29bV5xonB0cU7ERBgJxjHCCs8KUIjr+8GHvCglx00XhRI7Gpbmq1EfT6nJll586zqqpThAil26rVa+1k04CdqmvFR7zdQbZ4ZDqJOMBMoZlOT0sBkOIKw7GoSVWscC7+1uSSWktDLWPE+CC3CafZddXq1VZFsdFBcmocDbLx6K7rcJqRO0smbDzDTNGCbh+PdPm2TyA5kVbEh2QgjGMeGUFGlBqFV3m81dXWWC7HqRJK7if79h0G6FJYEBDTxLlk5syzvYerLDQ6zbILltrxk3W2qGye3bpusYWNkirLtiura3FmGaRpdYHt2L7Ddu05ZM0A95XXrSNJNNbu2HaTW0mgO8EicG2pPFVBA+cOp+6elM8+uneFUakoEnCPjp2ym2+/zhKRyPiis62pBTayqo79EFwWJf0646skzlG00YDeW265DWetIoqrMRx+WvlznJWFAt5DwcXKTDzsf0HRPHvi8f+ht8Bv8/FXl6uP7I7U9Oxnro0C8sLZVld3O85DfTTFxrLyE22rV5XZ+pVr8HNXkqz6TyecVEb3wP7BEVYkDrDqwOqGA+IUn6w+LF1UymoFqwaqVvkJkeWoC0sL5D9oaUHAXcmrCgSeUh+HbDo5HjXWBssAg1ctvftntID7FWIH6QHvc0lA3uvmq3O7lM2jknJoH5IVXs5njeaKgK4KL8+hbPq4zBZwLy0tnTUZ5bmuncZ0rin1ioEVV+2BzAH3acA9WBfpXdVgoB5gM+UfDFPnvIMFpghPOdPU6Tlt6EbjPTg84O6xQcGeuGeTrUyXuly1s2sWD3w2dIw6nEvZgHThwF1HJODu6XV/UqwJo0i3LQ/4d5tWkXX4YVijI0MdM5ycEsefaNcjADYwnZJMCOQ5lxeAlOYihpKAMQB5RKoRJgq48sGeYzFYtpTm1ijnJuNDZiPGU8FMUfhlw+HjxoIPtrwoSelUeqrmZCS/k0WkLPjaW5qtCtlGBE2n2WiXewCfN9xwI82m6KmRpcgHvgXmvbObBFgaWrtJAh3DXHx0HOAur3nOY4rkywz06QsXznce8H04hgxKYw3zv2LNGveAU+CSElobu0aRuHQgWelEVjHk2Hi/gCuMYwK69dLSIqdLV6qqgoUkR1d6Z0trvfWjmc7Azz0SnfwSAqL6u9rxHm+2Yvodwlh+P06BkIIVpZj8iXGkR4yAGPcBpDIC7vKvn3INkKxwhI5jfZhL4ytsNBabq1dvoNF2glTQQyzXV+DQk4Nsh/PA8jE7P8te27HP7n/4k1hWRlp7Ww/7iLbYENjnSTTzNJD2DgxRoFRZIqC8CMD8w8d/bPtOnLabcXIpIqApm6bbCLzVJ/HNZ2Q4nyY7tG+3GwNZU45zvNLvy1Flkp4Gf0i/LVmRa7ff85Adqehg9SPEqutarBppkEKaRnAISgTgyg5Tsp777nvYtm7dipvOkB0+fhjHoCE86zchR4IRpD6MY2zj4iLsH/72L2ztyiWWSVGiZFiNtZopJqnSZAcaBZjuRnozPIFLD1KdtMwkehDSbNOGTQybbGLFgMtZBnkH6bK0RNhJVlDGJ5GCCYgz12IIy1o0v4iVH8o85r3r33AsOufF+ek+63z0NTfVpO1Sfxkb5yBD/wPzRF8nT1amORsIKAtkR+gnIbPgivBx1zGKLdezROD4QmUeHhM92+Ba29NxeRKcmWjvZ/G275hpHc/7jdHFGhfMdv/TucbAs9ick8nM5iy59rZ1zQF37wvjebfm5ua6qz5dFxmcaKYbv4C6p5XU36c3OAazrMHNoMH/HvxlvZwsxtU4zS/WOUDFlwqmSxm4NXvAPZAYqgbSgN+7oIlSOP1IQRItGWvDeECmwLb06e49UrcIaEugAuiR5aPTPfOZYfTmEdEpNJBGwS6L6ayykgXX2ao1W+x0dZNjQ2UPOQ5YFXsZEws4U+OjgpxcU2wgeEkyB5nwRcnDXJaS0NP1tdV25MhhmPQxKyoshnFF2oLtYiOsvFheWT72ANybAa2dWEoODsDyq3lVhCos6hjvF9jOm5dvy1Ysw0+eMBr+noMuPSIm1llJRqLXb6cA6MTzfUiMPt/FWECamLgppeFyjPJp78N+UQWLmDkWIyg8/NbcQxOqih0F93QNWGlGjqVItsM4lS1ZbPXIQ/oAT7nsnxxXt4IQSgEkp5dBihE1xOqsHeuH3eXkOMvcOK1kZ6bZUqwP+zi3PaTC7tq9z3nll5dzHrDnJ0+esISkNAqrFAqjaMapFUcdmlLpHRgb7IMdB7TRrxBPcqqcY05XnrbSojI7eviYHWDF4MbNW+zO2+5CYoJkQf0RAHfJRwZoqK04dsh60NzL/UWe+OP0ObjjBAyHhw+jj8+1ZddttjfePkWjsQ8mvZefDqeRj+Ic8rPQnfOZKCQqK1evt01bbkHf3m8H8WiXbGjLppusu6OXaw84pljxkdb69I9/4IKmckiXlHuPmqNDObD/n73zgK/iurb+Vr/qXQLRRDHFgAtgY3DvsWPc7eQlsWPHL72+9J68JC89X/pL7z22Eydx3HvBhYABg+m9CfXey/dfe+5IFxmMBMKGlzv+yUL3zpw5c+bcuWuvs/ba7axKCFxnML5dKmDVQrBQz7kA7+ect8DOPetCXGsILADYqtyrudTGPVVewbbte9zSlKxqZ84jBCjTppYz2vJjj+aJyPlK0jAFJqqAyu9A+qIiWBQcYlwCokOAfWA1U/vpORxWVQ6febLETGQuv5KbgOiPf/xjt4C89tpr/btkuI4w+v7SnNR3inK1hrppf+UKyfpwf9r1LVu22Le+9S2XkEoidShFoYbal4PtFwYRLwdwV4Cg74aRMi440LXpnoVy2INdf/z9+AgcaASOWeAeguDYpdHBF3kgSYv204NPspQikt+cmeTLW1/4oSXiYNlK2Hb4gA3tEPV6HIQf+Q+YgHvoLX4oZ3s5vHqHD9yjBZpiNO2BDaSS78T0AmD4d0ZWilsOZpN4mQv7KQbe8xpg1t1NRZaegCZtXqDVwX6Q3KoakUE5eDTaSVQftUzbXYUHewoJn+njYML1WVCSalBNUkynmEz5potV1edAUhkFAs5mRgMgASnto0qfcj6pr6my5ctXOCM6c+Z0fOWrkVhMJnGziSJMtVYPg7uXhMSdeyph/mthXOWSIivLIGjWdZehjZ59wgz0+mjYYXrH41SyC4Zd4D+Tz2o7jLySGHuRAQmoSRKUBoBTFwTYA6/zYBVMmmpVUW1OaLGiMUUYmyM32YnlYckYK1ORJfTxXaxUVElqM2EcFTXR/iM1kQSkV/aMAHg9C9ygk/GVVEZzqJbrFLg/df48NPWt9sLaDbi6kGhLcKRS9x2A8pNOmGXPPLvYXn3ZJQ5Wd1N9NIFVj14YcQUi3YCERgKUPtpU9VlB004kRDu37UY2044kaCe6/nn22te8hkRigLG03YDNPSTVtrJ6kEG/mwDukg21Ik2Rd30nbHpXJ6siqR028+TxdtxMqsJuaSA/oQ+5TJVt37WdVRfcpchdSOrrsKnlpSR7TidgmWzTjp9PwEXy94b1Pq6nItNpJsjqYWzS8brPyUq2NauW2YolzyLpOYHbhg0klLnkKt34zMvuhTDRg78qrCVrmrjfrfV27WuusgWnnmPtjX2e66AVISVUi3WsweVmGzkTRk5DH9IsWZemk6dw/FSZBQDwo3nbkuKoOJOCFDH9va57Z94z92Sf2ddv7ah25ZLkM585rOq+gZtW+D2geZE9qvwVB+4Cb5/85Cf5TOfbe9/73kOSo2huqp1QZjPU7yA9R6+//nr77Gc/awsXLtznUarPzve+9z1buXKl/fd//zf2p6OHvRJwKM/mAx2j+yZArX4pyHmp4GYoNT5eqm/DrfFxKNcZrpLo3sW3+Agczggc1cD9QMtJsa+HHuShvESDEatFj5WdxIJ9Hacyx6PwHY7dJ5Yh31erfDjDHD/2cEdARTbEBh2qV6++BI60i1AA3J92wDxg8ShQqZTMwEUmkEsFgD32y3bAy12G6AAUwEpWTjJVPLM88TQ9Q2XqOQqJhcCPTiJArnNJD+9AXqAl+rpcWZIB6wJU0oR3SZoi0ATL252owkEURmrJglXGXo/Ez5SUTBxFOtwKMoskw/LycvcElzQmFQmDAyBQnYN1MZ5iSWXerjiDvkoy0ylrSBhsFeRpIMHxjDNOB6RXWyZe3D3oodeRALode8YqmO/q2jZ3oEE5A5McMKxJBCTZBCYzpk22cvTzo2H99tBOOsmwksU0kSgp//h0qq8qQVJ9UlKtlhs6AfNtJJGqsmsnyaK9tNkAyE0pIijJgDkm+7Vze7VNxVXkNJi1TFxLapCHdMHu9zG2rYDUFLzGVfRJcpkOAIPyCjxzV51zWUafCfj0cd3lOPc0o+3uALQKfMuGUR77mfidK5KQ5/q48aPxSt9s7S0A6yatFPQw7goKkPgAVLsYt0baaKAAVTN9ryLA6VJybwPVRtHb3nDjDe5R70AZ28Z1uLeUFOfZmafOtbqqCiwXN7kzjFxXmggiWpu5X2jncwuRnKAt37JdTDsFrojOdu3ZCUONBh6ZVRL+831IWl73H5fbOLziEyNjuf5EvOM3AGqTbcFpCxg/BFPkPyQntJM8G7F7//EXgoU6En3nBfUCuPUqktUn5peKvb0A+VxyCarq9tJWK9ahe+2a66+22ezf1RYFzz6cgYxLKzLbduxhXJG3ME97GAvJn2bjwCM5mFaT9JmRf7+KBCQKuLOPAkbNdAVUQYJqgPDDokux9RX0bz3nY58Z+dhPJr3CjLsA9yc+8QnPhfjQhz50SKy2VoDVzsEkJIOfuxqPRx991OYhRcvJydnn7T179thtt91ml112mfdN7w9XwnO4z/nY4wVww2qpoW3xgdoXcA8TfQ+lDzqXVt9LqV1xpDadQ32MnaNH6lzxdv9vj8ArCtwHA/P9/R0meIZLpPo71gbRAUv0J/b4/THjgx8KY8eOPaIf1P/bU+flvTqVtd61a9d+fXyH0pMj6SIUnv+uL18PcH/K2b5El7mIDRc7HEheZGHnEoAoyyy0IbAnHCHnkB6Y0JRUmMeMJKzzCtAXUwYdeYJAjC/9O7sera7qJ9XcD9j1RFUUDSIGJ9zdIU+JfV5dMoA6fchvevlRkmhPXwYATP7mJdbUnsHvHGtsBkgCwlT5dP78U53Jlre5ZDiS7iQCkiMpOM8A2noAVBE6ngQI61bhKCXPKpmV/QQ2KwEBK557zl1g3oZzyXYcSaph4WsJDHbsrIWVBQQjM5H2OgHWXJpnuc9k4G3e0lJv0wDuC06fi+sIVT6RFjST4NiFRl5eNWnowTUmGfzOL8xEhrMHoB0B39GOGGBAcyJa9JqGKssuipCkieMMFU13rd5q5bklNm30KFjkTIuQyNoKMG8EwHeLDab4USJgVBIeRSSSXkg65AWq8A8XuykQKMDkSbxsXewT1k3QfsmAbL/Bug9+b3S8NOFIhLi+ZoF0qsEKeOpLvLEZn3dsLpsYiwax3AD6SpJ88/OL7A033MCqSCrBSjO/I669nzlzmuWy8iL3mjYKWjVTuKkF+ZAkSO1UtdpFUanMzGTLyMmyHRW1BErVXuBKKwKtsPny7O/tabXCvER7/euvxJOdnIbIGLTtsOUEDg0EGMWlZYxnK6scBFJpbXbF+XPs9z/9oZ0w/WQujSJIKXn0BTtRkoyVLN1MJVXlQkjDrsAkJ5+gqLHK5uEGNGbMROQ0wWqQVjhzkQYx0NbQ0mxbd+xWuVq/5l5WAnKRfMycPoOgUEAfPbysc3xlhdwNxtB/K4cDFl5BVfg90KXKt2Lmo44y4esCt76SKttT1TpgkpVMnOGVe4e6hd87fq+juU1if8PPmt4P3cDC1wez32EAIfmlgLbaEXDPzc3136FV71D7pP00d/SjYwWww2sP2wjPqbka9iv8TtR7g9nrMAdAQFkst7Ttg1nucB+dK5TquCwtmkcwnP4fbF+dS+M01Kqwer5oxetQA42XA7hrXHU/4lt8BA53BI4ocB8MxPcXaWofPfhCgB4+UEKArodErGY8ZNPDCw9B+/4G4qWWD1+OD+rh3pz48QMjcGwA9+tsz7qAcU+URt0pcH1JBgA7iquduZamV/gwWV7sgHYll2blpJKkmQFgF0CUPENJp1E3DZfFSAIQyEpi57/+HSvd2mfeuBEHx3rCanAsCgcvaNSFPWFreyYgKgIrPgVAUwyI7GJlIodzJ8O4k4jqmgVxnz3OsrcBFiLomcW8J6lPAHfwNNIbcfvaVBSIX4CsdrzVJS2pqNht62GLF7361Q7u1q7fBtNssMGA+F27SUjFaaGFFQECClUsTXUtOYmrBdk25+TjWRkrRQadiU4/m3xJAg8BO0FfGOFxEwoAuhXW2AD72puJflQ9JTkUuUYD4LGwJB39fJnt3FFpDZVIbnop5gPLPgrXmQiAJxEQlpGbznXXW1uP+/f4VcgbX9emIEyAMZt93dSE/+TYIyCovyTPCDz6A+efVAKbVnTf7jOu0SBoUyCje6wVCunBlewqQCpgKeZd19zY0AzwaGCsqmzb1m02bcbxduEFF/r9T8emUn2Qv/wULBz3kqDa0tIQeM1zP9pYKWll/Dqw4GxgRSAnD7cdvOH3IjOqogBUBdKkimrGg8CgFfa/ra2BAGCsXXzRGZ5HkFkyFWCfSiGlHUicGshROI3ADr14b5NNGssqROdeu+03v7DysdPIYzgNAEyVXq3EpHJtBCRe0ZY7I7lBL5OhFY/7VILPadOPBzRn8b5YcxHrSbaJa1u1ZpOdhBRoEt7vrnGXYwzjowTiaSQM+1jJq0fAXbNKciI5x0gqo1UmBcL6LGiAlT/N/AmBqr8UBdN6xruVLjkN+g5RjYJRU2Yxt4cO3F/72tfaTTfd5AnEDz30kI/3//7v/3qthNVUjP3FL35hO3bs6AeMl1xyib3uda/rz4cSEP7BD35gTzzxhANsgdyTTz6ZHIj1Thp9/OMf92N/9KMf2V133WV//etf9wGff//7300/P/3pT6PziSJYq1bZr3/9a29DGn7No1fz2XrrW9/q+6xZs8bf12+9r/vyqle9yjXr+q6VVObLX/6yF6PTJkD585//nPoDj/hzRH+rb69//evtrLPO6n+cfOc733F70BI+O4sXL/b99Pcpp5xiH/jAB5ylH6lN9zBkqIfC/B/twF24JdS3j9QYxdv59x2BIQP3g2VBx+rJY8F1GKUHD94g0g/bChOIQmAeK3fZn0xlqDq+odzOOHAfyigdPfsc7oNZDFFxcbEvhx6pTVKZveufDoBfdBXIEZqz7QMsrGQw/hnwxD8s1yg/X4CdYQ4AMi0iOQ3SAFWwlxTFj5VWV4y6PjtKwBu4gvAzMRi4B6/L6ToaMJBIKNGM12wVFuL9LmwOe/B0b+siWMiZDBjCf7tOlViRoghcikkXcOWfaakCj+pzj1fIlFQlBZAqBxuNrQCmNrHVKgaFM6VLRiRbqWS1ZPeunbjTJGLFuMlOQ4qRiKPNmvVUFqVwUyWJp9V1gNdmWGFsCAXEJAOS1lwM/Gw048dNnmhZ+L/LYYZB80RNedBPnFQE8IVV3qvk8QLkJzCrKmjUjiMM+u9kkjUnT5lA8aBNuMqgk8XJMBvgVlBY5AFHb0qCjSorwLd8B1CRpMv+Yj5R728FJOxXhOWkmG0lknrhLJItlQsgG0ItQQhEywFHBYOqkQfJx93VHV79VrIPabMDBl4uPu4oAgOcgeynHTa8HklQDpKinUiJNm3cZBdedIEn3CoJVOdpPliyZAAAIABJREFUww1GIKkUe0wBWOU0aNyDhEx5zKv5JKQyAHgSaDsIfKppczdJwc+/sJbE01UDz19yEoqLcu2Ky8+x0tFjrGj8LOQ0nYxhHZKbDptN8ap2GPRICiOSSLGr3D5b/MhDBFOpuDJdYFu37HULy8QkAXWtJBDgscohKZBWHBIpuCVXGa3YVCFx62AVpKmeVQFyFNbjOrRl2x678U1vsvkLceQh2PDvBPo0bsw4mz51GtfazH2Acdf8EzzXtKOx8LtEApl+2aMHwUFwq7HQ7xC4h985Pi8leWIrnICTkNtPDm0T4JUWvZCkXIFTgUgBVIHW97///b4CI/Ct1YSnnnrKvv/979vNN99sV199tZ/gM5/5jMnxRMy6EkIFsrXP448/bmeeeWY/4y5QfMcdd9j999+/T/VOSVf088c//tHb03nf8573eACh8wpg6zV93iX91Pfau9/9bn9f51atkjCJVc8+AfdLL73Uvv3tb/cn6n/pS1/CynSZt6dVaAUb//znP+3ee+/1vipI0faVr3zFHnjgAVu0aJG94Q1v8Pu2c+dOP05JtjfeeOPQBnUIe2lua76L9Y91YTvQoYdL7BxpPKB5GS+6NIQbH99lSCOQABPQT9/tT6oSgunwgahWY5fMQpAeHhsL2sNjAx/eAcu7sGeDgfhIAvODXb0eoNKRjiRLcLBzxt8/9BE4XOB+pB/MurK7v3qNVax7in8N+LILdXhiJ2CyG5Aj4C2yNjUNOQMSjoKCTLd2jFDJVEWVpI0WEBT4DQPdJIEhT7ILGPN9tfEBYB6cLB0Cd6/GKnbS2WI+h4A7gXbocvfJ7iExsKNbCa/F7vHeQ6Gg7t48GHS03g4OhZN5H+BfSyGmDeuxPETGUj55MhIO6cB1rDA6QQiAVgDWNf1IF+QgkkbCYhqsXyO2k1u3bLXNWzbaDKql7sVOUlaD0uKv27zVbSPrG9qRT1RwTLa7tbQD4j0vgH5Omlhm8+bPZbwKPRk3nVWJ9s4WAHgqdpDYRW5rgJUHXHcDXhm/TCRGqSQ59vbU2/QZkwDDm/k7GxtG5EpELikArk763I3ee9zYfCqrVjAOBCcYSQa5CIF3uFjfHu6bvOZbAastMNZJyhNQQqbbZApGBvc0JyfTgd12kktTWJUIFDNalVAyZTAndP/zsPFU0qkkM2mpGVQfbUdO0u6J8hrr6uoqG0OVVtkiSuzUjaY8GT/+yr2VOP6kOVjUOGvlRvaKATMtAKvX9ANfzU87zi1NiNF37amwHQQm7chkli5bShLsNgpIldsNN7yGVYkWKuKOZ3Ulydat3mi7SR4+F6ZfORHtbXVo3evs9LnTbA/X1IJWvb0zl+tJI3m1CuZ/K04wSLsiBCLIdhRcaMVCuQ1F2Hzu3LnLNm7exDmasMKs4+/d7l5T39huN9z8Jlt41kLmRUswn4k8xo8bb1MmTXUGH77Vx9WBu65OQVAUvDvN7tceaMKiyiRJ3oPVrChJFAjfgxrGgZQkyXJHyQ5y6K4yAu4Cxz/5yU/2cWFZsmSJfe5zn7Pf/va3LnnRJoD8wQ9+0H9rf8k8XkOC8UUXXeRgOwweKisrkY+9jWJcJ3mSqvo2VOD+r3/9yz796U/b17/+dQ8ExKjHbsuXL3cg/cMf/nC/xQUHA3eByauuuspXCRRwuMc+wF1bKOcRYFcf9VuJq1/96lf7CRAB7C9+8YsOStWnkdjCVXi1qc/TUCq3Hi5wP9JSSn3/yNI4vsVHYCRGIOGxxx4LHm8xD7z96clDYHAgcH0wl5WXE5QPZWDiwH0oo3T07HNsAPdro8A9HDehZVGh+gGEoHePAHJy8zMAoBRBQk4AroWBFWutxMoOL6IkTa4e9AIkHvSKUZUkgC/JwezT/hj3IPk1cJUJHGYE/yQtCP4vHt7NOADvAvEdeGl3d8M2d+cgyxiLF3cRJiwkHiZguZeY7qBRcodUNO07dm4FxBZbEeXr69BXi6EWky74mhyV1YglVtKobCMD9hNWlfNIXtOKveGGtattyVOP2yWvutivbxcgvqaukcTPZhjaZrzK8QOnCmkXzjMC9N3SNwPkJlGw6YTZs20K1U+JNxy45+QmwxKOts0bqki6zcTVBGYXcFwKcMxnrBOsySZTpbUKuUh7C7CcFQZPDNXQMNbd3S02fjQSHNpqbJXmJUKfaJwAR8BRP729bVQKLXRGtxlNehIJlZ1RdllBkcC42P8I962EiqLb0Nt6koF8HJUe7AGNVk24z2K7S8gtwMO+sbEN7/IcmOwECkJVOQCUzaGquUqGEsniOMa+rQ03GiqgypJTcpnm5gbeJ8iQZSfgPjEZDT4Jtt1y6mHFIWDfkeJwnXJs6eIFnbeT+SWZzXr898cRGMyfRx4D+++tbeG+9ALod2K5WW/luAG1daG/b6pEv15hp86dbsuWLkfOlGyzTjyf1Y/pTGXcbhLQT6czN7vbuHc11goof2H1Wrviiiv8egXKleyshOK96O03Ebg99sRie8e73mfjJ060/KI8nxtaAepDxpKTlcdKQLEHNX3RBG3/JEnnLmck/URXMBIE3B28D6zgJiChis2J2leTHdhDFo5FEjaM5FQBdzHM73znO/d5GMrO8Z577rGLL754n9f5PnXw+6tf/cpzOt7EysJ//dd/mSQ04aYg9iMf+Yiz2x/72MeGBdwlmXn22WfdFUYriIOBu6Q7krEoENAqwOBtMHDfunWr3XLLLR4MaAVAwYY+kwoOxcQrUBDjr/MIuIthl8xGTLg2fb6/+93v2josTCUhGqlN388CujIUGHyN+zvH0Q7cNa66pvgWH4GRGIEElsOQsQZZ/6Hv7f4aHixdOdqA+HAHIw7chztir+z+xwJwv/er19vedYujHF8goTCSJGXfmIoEJic3DecNZClZEddx63XX8rokIJCmeELrPhp2AB/APfbzdzDG/cVBttPtgXwHQOlqdLG0+oXspMtlMTDs2EJ2oxPvSRgFY4teNSEXWUMtgBWXkuNnuz1kaLIiZ3m51PTQ1yR1Wh7vAufRKsBOc8qFJpq4pvcENFXMqaG2Bsa22upqKu2Zp5+0Cy44n6TcFAd9za2d6N+p0rqnhp9a+pNE5VWcWKIa5zGjSrErPNnGU3FVAU5KegIFoMpguetJvM20CnTi3ZJqYClJuEG73S5zaYPRboTRTyYQESstG8FkVj16Ae5lJUhouA/VNSRuIpdJQGuv5EtfraBaqiWScImzj1juJhJJUwDTffQrwXXsGjsxw7rPPc6UV8BwC7BrH6eBvcBWsBKh/QqKKPQEcG8AMEfSAOtJ6UiUaj1xUVaXAk0dXVQgxao/koFTSxUJAX3pzvRr3qjarVZCFIglp2iOUYSKVRtp3Ls7JDGSNIT9ghscuFgwJknJ0tszBty3DoIDVVFN5txJyHXUx1TYfjnFKFBqQ+LUhfNMD/0oLc6FOd9h9z7wDB7x5+P+km9F+dnIRzJoAzDCKpFcfDpJ8t1AEaozzzjLgXYqyb5ddFRX3QM6b8Aa9Mmnn7brrn891pTkMXgF4MAlxsec/qSx0tPWLhZeUauCTDnJKM9AKwpi2gmSnIQXcBfFLrCuzxF76lbE6MjCVWAFvAqE5fdfNF5SmeEx7mKjB8tAvvGNb7jmvby8/EUPRklrPvWpT2Hfucfe/OY3+79jteJitMVmy9FMwF3bgRj3W2+91W6//fZ+qcw3v/lNEpO3Oqsu+U5YWyTshCQwss392te+tl8HrsHAfePGjfaWt7zFwficOXMcLCsxVe2qDUl61AcFAQLuAsgC9KFTj+aWLCSlp5eWfyQ2tSmgqz7oPEPxuJfr2DZWkoYC8vfXxyPNuLsbVf/S0EiMUryNf+cRSMAaqm9Aj7vvUBzr4Pylbqwe5JNZ7o9LZY6N6X+4wF2a4iMtjbr/69fBuD/h7KbLXShCk56RCFin+mROBEZWzGvAwrvLjGdxBiDEtxDAu7wm6qsetZB04BeVDfiuUYCyP0Affp5jf/sxSrjktwNtnbNfN8+fCt5pX8mCrV0AyD68zxNLAe4tSCzS7OQ5p/FbunLhcYFF+oOcp4uVghShebGf/BdJE6hFpoEsQ+DRZTYuEQm09nJjSSAASIQF3rl9i62lWmcZDH4NvuTl5ePdYlGFeepwN9m2owrwXiUFOS4lAtUKPHqwRMy3+VgiTkL3ngDjnJ6bQ3En3EOyCqy4bDw2iFssH0vL5B6SJpFyZMgDmmTcRqq36ncXjjgpMNbJ+JonAbqzM2EY8UavrUai0SugC1AEEHrgBXDH7BH3miyAaAoJpPVcOtdkyFUE3N01CPBKO8nc23Hjx7j7kdoQ+x2w7lHgTntd3a0AdFZdcjPxYUeDn0y7qVlePCpCoSm5oyh/IA1HlyT0+aooW1GBd3uk2NvSaoYsFaXrVnAg4N7T1+o5Em0EPe0tsqUUu8+5mV/KQeiWG4v829k3MTEIZKorZT0pO00CEgoxSU/unukK7vSfy2/akTPJ09+QyfTg/4+NZFIhwDeN1RQ0/ekcL4tHHUs+gvIKGuqqWRmZQl+YFwQ4qRSfcp2+kpkVJHKOFM0RrWXQp16kSpKwaBUjgbmXzCqPcU8Vliie9BUryWEYzyCelebfQxIPXGTdLpmWg3zAvxJP9WwXQHUpE/8lcQECZtqyi8cOq3KqGPf9Afdf/vKXzmwLrB7IyWT37t0uP5FMRsmj4SYQF+rJ9VufjRC433ffffuAT0luHnzwwX7gLkZdYFrgWdKqwecW068kU7HfQ2HcxaC/8Y1v9ADinHPOiVYrDlxzvvCFL9iKFSuccdfz6OUE7gogBMKHWgBqJAr0KWCR/Gikt7hMZqRHNN7ePhr3f6fhiDPux9bdFnAXq3Kodl8vx/3+xxcvtT1rnkC/boD1dPTX2QCfIFlPSajSQbuOPWohqGuJZWECtl2IRBKIqLtJCNCjUOWlmPfB7wXAXYBdIDKqtQaQCbi7a5MkOB4QSIMv0Aa7qfcSs5DK4OGcMg7wRMJbXy6BR6knEiookTsKUDBoI1rkRkGBKoc21DfYdCz9AslCUCgp6NeAZaWcVVI5TomnPXh+P/HYQ7Z61XK7nIJFKia0Gc17EwWbGtFM78XlZP36rbDoGSRbUmwIV5oeElNzWEI/h6X9cTjGbNnJ3MAN57U33kJSZZ87gBTCuKdyra1yPaEfY8aMJzkVRhkQ1wvaEwktRl06fPhnD0ZSSJh16YX/yEAzkDi1tNQBpFWFE6lPC4mAyE96VVDJGTR5tisxltUEJE+S7VTASkq/LgYZPU5g+SnrTN1SgGpmRoIVIhPZuGk7/VAgkYidY5PrzZ9++hm3tVt05YU2c3a5jaJCa2VljaUl59PHYOUlyBmS7aT6QCJqZ5MV4e8ujXsnrjqSlAgMB5MpkJkIACcmyT++BTmKViCQACm3gRWGDlh+rcAkKZjUfIgC5sRE+oq1pGIAWYUmYgPZwYqMpES9ckJizvgxmgcqkpTQSQDEvU2NECTpfa0SpBBYkJBLkOS5FuqX67RkSwq4TlWVWrnucG9YI0lO4sPjYxoNZ8NglmtVfoYkSVo58EJZsiUVrpcA3mVIjDGBokC7gLqAuwcF0c+Z5mRm4egRAe7SeitZVcBayZuxJFdw7iRnr+XgcvbZZ7v2PfxMCywrgVRuLALu2hQA/PnPf3aAHnqJ6zre/va3O5gOk1Ofw2L1wx/+sCeNiogYbPGoRFj1S+/HgtAwX2Yw467E1ssvv9wTVnUu9Vm6cj1rBeYnTZrkKwbaXk7grmuWLHB/wcf+vrlC4D4UPfz+jtf4SP5zJIC7EoVFHMW3+AiM1AjEgfsIWliN1E2Jt/PiEVCBjVB/eSjj83IA9we+eZk1bn/aNey5SCsiJJ8KEMuTWlhFTKkv67ssLQAVWuLXFspjAgAg4B6w8S9i1qMk/eBVsti/92HcpWh34B5IbrzSatRf3BMw5TYj1K391Fd84vtgpds6JaEpQI5CifiUMmvpRGIiGYlYdMk1wErSJ8v+UO13wnJWVFS4PGD+/PlRx5kgUXCgPzEJ6hwvyUYC6EuuJI11VbZ18wa01Evs3HPP5RypJLPu8CqrlYD3DUg1apHQEDvQN5hl5DMleQV2ztmnIz0psAmTp1km3ufrtmyzwlJ8ydERe+Eo2N1svMNHlY6mgFANxYAkdZHEAnDF+Ctxto9r7mblINktBgN5iw+zazLkAIRtI/cwuCVykuGHylGSGQlkdqCPF4jtRP6Sl6PiVuQrkBMgdxwVhPIkSm9V8g7AbSTBGfdtW3e5jn9PRY3969klSGOQ0FD4SMmlM2ZNsZPmTLdxZUWsBNSwqoEdJQFF4DAki1zmDx1SF/ookpRLoNJOEad2gHsKEhXXd0cvQcmYupSeXopAIX0pLsm3NvT+nTDuKckAcTHzsNw+L8Ruu2e69Lh4ubNilE6ApZyDvqRsxp85oKAhEKZ7OCngnkRgkERgkJYmz3VANIm+ieQT6Polg3KXmGBGcx6Bd+F38ibSu9H+diDxUT5FlrvSyBteScsqzKSVDF8BYMx9DJGeUbLLA8YeEoSTveoqgZfqCVCbQEA+yCcg2ZsTKmAKN83D9PziIHgY4nYgxl2A9/Of/7zpuXTNNdfYuHHj3N1FnwFJngSGdQ+khb/77rvtyiuvRG52vBfwEqsuK8cFCxb0S2WkjVe10vPOO8+Zb31u5FKjAEFgOwTuAoEf/ehHXT9/3XXXuc5dAbPYafU19IhXcBD7vhhz6ez35ypz5513uib/wgsv9FVo9fvhhx92m0slokrSo+3lAO5hjoKuUzKZoRbcO1qBu65HwZDGPb7FR2CkRiAO3OPAfaTm0hFt51gA7it/d721713Kl41YdgFkObq4wtfJT4HmqCgmYMrkSBItoBQjzY2yqgFbGgL5fgA/LOAumCRAHrDq/ttZTxoWQyrw1A/cA0DvFnz87gYkdpKw2pfAcnwqFprJpaizEV3DfMO9ugwkEQa7AytDXVyEZWatJAhwKKGsBwCqzclbec87YAtAmyv7oVQjfDGL/Rb7ngAI3LDuBdu6aSOSmXG2C+AxmkJANbV1tmdvFUWWamHWCQwA8R0A4m4x4oBUVXk9feFpNv34mVbPl32zqr3ChqdkkvSJTCOrsNTOPPtcSwfYrHz2Kdu0ZhXFhyimBHuu86cB7JO5X0mw5bwUBDfuKKP7IyDLagnvdQNkVaFWgYqqtCbDpEsrLVZetpUpFCNqR+OtBN5EfgQqA8eTqLWlpEKMuZKQXdoB0G1j7HRfKqvq3N9eCacayxRAVgRXHGHO0dgqtpHcmcK4uzuoJEouZQmIayWnqi25zXhlVvnYIzkRy64AQMFGCmBYQF9Wo319zbD92fjcU9ymSe5FWeBjzcOgHSFq5UAIiBMiAbrxsMf3vhO3nl7sNNuosMpk8FwJX7HgDrvISvIpAoikZEmkMrh2ilmxfweWl0nUI3A7TK0W9Eu/dCpAeBIOJkLYvdm0Ia09gJwgyQMoT3bWWOlWRD88sPq9fS2s1pAg3C5Qn8j47Sb4wuKzeJLr/FOoQaBgRZp4FQ0LquwG8y8jv2RYwF0yEiXbhvaOsQ85scI/+9nPPElV8173WvaL8lMXANem13/zm9/YH/7wB/+3QL184aUJ19+hxl3/liRFEpxA5pPkLLjaUYAQAncBc2m55dP+NPkCOqf2lXuNZDnatGITWk6G7wvEKwlVbWs/Mf0zqCDsn1HaUODwrW99q9/5RO/J7jJWw69rVWAuxj9kttVv9eWZZ54ZEY27+iJXHi96xjNlqCusRytw13iLcNpfDZsj+oUZb/z/9AjEgXscuB8TE/xwS1q/HBr3rf+40Zp2Pu0Padn/uQ2ks6wBm+nANWrdJ6De58l3ITjfl2EPl8ADwB6w1g7khwXcAw8ZOboExwq4RxNdBSQdUEftJSWlUUKlg3cVwBEgQy/cAyCkqmpCpAy9+GjrSyly+0jrTUXe0WnPr3zeRuMFPoViLvqSErOnL90IIDSUAQVFo0LgHlxzr6QNACvpsZPFrMrWUJIHgO2K5Uts5YrlduWiy51ZlJ1hDZ7ktWjUd++tt60796CFl12hwG8LYDoZb/jT7KS5czyJNa9otNUiP+nNLrQdgOLLFl1heRkR2/DcEvzI70MvDmhn1SCNviopMgVf+jSKHPVxblWC9XHS/YmujrRTRVSbgHUaMpAurjMNXbjAi+5TCjKQrCyAKvdG70sqogBFGnhfVYjeQ42HKotKc93Fb3HiKmTUgb95J8miJaUlPn7OOoLSUwC8afxo7iajKw/Z5ECKIWegwCdfQFfBovIHgHGA7EDGI7GPmPYkVlCSuM4+KvP2AtzzkHH1AMQhumlTIDdYOVDRJgFrOQKlyN0I0C5pTyqMeVu7wi1WXTwpVzIdzVtyFRSUel0CaY86LD1T/yYtuJ1E2rQ8N9eRxalLqhQQKQk1Oh5Kqu3sqXJwlpyAFKgHe1DYeuUtaD+/CczFIPyThEc5GMgOsKjMR84hH3wlCK9d97xlZhdY2bhZBAqB3EeMe1BNlR5G9e06b2Z+qfdlJLewUJCuI7aqauw5dA/1I822gJwkIGKTB+eRhUBP72nf2C20SVTAIDmLritsc38SkdhzHkxComeW3G60MqnAe6gSlZEcx7AtjY+uVcB9KImpOu5o1bhrPLV6EE9MPRIz5d+3zX9b4K6H3sSJE+PJqcfI3D82gPsbrGX3swEYdxGBgJGsApWUKgAnsDwA4l1t4Lr24B+xX+Jh5c3DB+5RxYdr2BU4CJS62D4IIjxRVlKEUCZCwJGm5MzAhUPOKO3dydbZlwNWH2vJkQlIEgp4X6xqktXB7qXCWheXjPIvJ1X4FDPtWngFLAHXHwXuwbXKZ0SCB7HAPUhO5GSSLhDM+LS3Nllbcz263lprRFawevXzNmvmLC8m1ELyZVNjh62ioNBu5CXqVyMWhGKXO2BfzzprgZ1x1ukw3mmWN3mWWUm53X7XfXb1VVdaUTYa+a3rbNu6ldbaXOfFoZxNd3cZ2G35cop0dg25hkc2ltJey+ECe0KBaZhb3dl2KpX2cHxbW6vLI8LASscKYOvepUdgC+WKIZ1uRFrdVAC+WO90lxE5u85IdKqQFLd/J7KEadOmBZaQAvbugiKQK2/yICCQpl1SEj27dO+UO9Gt4kd+L4NCUX1yINK/aTRwX2FfwLlkNj0k6yYk4R0vYh+/+iRceHpUvMj1/rJl1J0JArskrcign5cmPhPGXfpxXPm5v1HduAc2BB8kmBo/fi4Y9NQ0ScHEhqNZx4/fVwbQ/yuQcRcYn2e698qdJV/B6oJViO5s3svidUmvVKgvuIZ9gLt4e2woO7vrLZf72Qm7npYW8UBvwuTjWPWZwB6S2mhOSy4TuKW5NMcXTwCDyKlGGrgP5xGqeyeALGA8GJgPpR3NN4FBBQhDZaOH0q7GKUwIfSVBu/ohxl2bgPvgwOZA13K0AneBdt2vOHAfyiyM7zPUEfi3Be5iNlTyWUuX8e3oH4FjAbhv+tvrrLViSTCYjt6DJMGA8I4Cdmefna6Msu3aT2BGVLprAqIgN2Tg/dWAfRQ2chYyuqvvH/3T39dP4N4SFhDSa4Gte/h6IJnx0ML7IZAUDRw8SRVABdBSsqbeFniHFydBNdVaOyOWAjhKBMD3WhE4MhdwBYCPAUleYh5Zij5fibDF0pHLRlL9lj+3EjzTAC1ehDWq2XbBs/dH1wd0RHMu/fRzS5+1LRs32EySXSt273RpSlJyhlXiNb5m7WbbubuahE4KGWH16ECU7p9++il4vc+0KadQqr1kov3qjjvtXLy2i9Ce99XVWG5Kn9XX7nVdtSQrPu4eUBGkSNcNK93dgQViaSG+5bCkaP1b2/Bz1z3SSoqcXQCaTU31yFKaGG283Vua3UWm2yt4Sv8feIwL+HfLj18Mua7J2WdYcrBuF8ywAGYLbH4bP1pZUBKjJAp7du/x/cSiK6gROM3KEODHZYN/S0ojyU6qrPK4aL0egNxArqEbHvj/R+dLFDArGJO9pZKQ3ZEG1xcB6R5cdhLkduRtBPp+TZluKrAqP0PAHQshD9TkUqN7GaxI6D6p3oBniPpYJHCdsoEk1HCPeBXxSianQOOrwENBgjzYpc1PQuOelIwbDZVVW1oVLCqgwYqQU3mxMJ8QzB2O1UqIDlYCbGIKc4wgSKsUSo59bskTdsJJc60vtYx5RWCDlMlXPBgbJVLrM+iVeLnEDDTuryRwDxl1gfah6rfDp7NArdj20G1lqGz0UJ7uCigE3IeTEDqUdoe7j/oRVoJVAHEsA3fdLwF3PRPjW3wERnIE4sA9DtxHcj4dsbaOCeD+DzHuz0TlMAF7O4C5o4B9AINHAXu4X8BKu6zXgXfssQN/u1tIP0Af2GfgC87pUwc7sfIU74ezsPtWMA5Bfn9yq5xCWB2IRh6eeCgsKOGFtNOd6JB7k0rw/p4EgB/njjO9vC5teNAviWwATrIsdCpYgFeFjjps44Z1gMCIzZo1ywsYCbgH2h+AlaNMVUlFkw3Q6+7CJhDQVUXFz9XIZratf8EuvWyRbdy2C/yI1zda7ueXr4ap3kslzjarwyO8E6CcmZFsJ82aYaecc6GNPWG+rdy113rSMmDtZ1sO58pFAtLaUAN4hn0WWFePpYXW+Xvbra2pwuqqttrpC+YCqlF5Y43Zg8d9j6QnrJ4kAArTYegr9m5HS7yThNLAgrCuAVae5N1OiikpMFLCpNxSBNzloqN1BlJ4fRxaWuWkkop2v9r24t6xm0qaeyv2IjPJRqv8Og8Eqqqq6BPHyTDFAyu5wMh7XbkBAvERggFp9AHykslwXX0C5BwQuNgA7mH7BQ71W38H2vkIPuxZURlCUJ1XgZZ04UqIdjvKqLQkAONBMBA6BIUBgXIkootKDtpDjbfaSOF8Wk0JwHLYpTbwAAAgAElEQVQ0OFRFXQfj3GDGsLJ6l+XjBZ+OTMmdYGD0lbdAURHGBkDuydSaG4HsLMW1/QoQAO64yuia/e5R/On55xbb8bNOsASKh3VRi0DzSsC9P7jQbI5WWM0oGHmpzHAeeiFwF5s8XM/xWOCu40dyE8utvgksD/aGH8nzHKwtsdOSykiuM5x+HI2Muz5Hupb+z9PBLj7+fnwEhjgCceAeB+5DnCqv7G7Hgo/7JoB7655nHTzFMkUBONb4xWjVo8A8APYD+u9AAx++Foz5vhKafW0ig/dj9xlwcXHwHt0hbCO2wnHA9O97fvU9xbX3AoLRwMCTDyV5iCBPQcaBbCYB1j0lYxx5iiVojqVNltuIgLcAeAD2xHiK/RR2kySnB0Y7FRlOdnaOdWBHGCTMqlCQIJjOFzUrERPOvrmZ+H0D4Jf/61l7YeUyGzNugu2obLBzLlqEk0YDgH6lraVoU011HT7ujTDj7QDoBnThCXbyqafYRVdcZXtJEm3HOWXewnMsB5lKMsA5Eb9xeY6rfwmS9cB8ixVPoe+Vezbbjq0v2Gn4xGdkFuNpn05FVvTvXIKSVxH8ezBzzz1/w/HjaawAR9nCM86wp59Zjtf7OGxAcS1B6iJWW2A6U+dkPLuoRNrd0UBlVfTieK0nJufZk08utY04y2zdvgvr0BIKQEmPf5UHM9Ina/VBwF+MtdhydyeSbSWBgmwT5WEujC3A1e2uLbJBDCrVCiz461FrRP3dr59XUSSuwStkIhFK5j5nZ2VbNqsSoYQjMyvTigqL+oGcwL+AZlBVE2kTTjNqO0y6C+dV+JrOF1oQet4DgUcnzLoGUsm2Dz5wL4W05tjkKZMZK1liMkYKUlSwS3mpSppWzqqvigi4M1vA8W3tTdba3uguLqpU29mK49DaZfQny0rGn8DYqVqoNPtBFdXQrSlIEk60jALuzwhr3IfzZAz12xrn4UpdQjmLxnOkgbuYYd27kZbgDGdstK/Ydv1Iwz+cFYWjEbiHuQ/xxNThzoL4/gcbgThwjwP3g82Ro+L9w/Vx10NUJcZDj+QjcVGbxbgD3EPwvS8Aj2XcA0AcC8r7wbtI6Jdg3IMKnIOPFwiTTEMtBsDdXTSiwN33D4ODqCQlFrTr34H8QfshY5DbTRRIh9KbqCgeRpQKq0o+xM/bUvItklnGOWHeewo4NvDodmUGzHAHX8C7du22sWPGWTZ2hWKhvdioYFWPGFVYWXc0UTVQobTAwlDYH5MWkjZJPKWtzZvX2+OPPmqnLjjdxpRPtxxAbgNAfee2LbYKX+s1q1fjO11n9U1t1tBMkSUsApVvefa5Z9ukE+fRzVKbPmeB+4lnI7FoqtwJgd3BPhJgS+MNqOW3nGIaanfbnl2bbNqUiVZaNtmaOwCV6KYlXRHAlcwjhd9/+uOv7e57b7fx40vtiquvtT/9+W+47+RayagJrAA0UWGyAi/zeg+MskiMlcY9PbXDLjrvBOZgGaXkN1A+Ht0+Mpzahmar50danyuvvAbwJLYRcEzCbCe6mgistLPNJIN2oYmX9ab80QPdulYMZCEp+YuCJGnMAz13wILrb40qeQUcFwJq3YNwHx3QDdMptlPyHt0LgUoFDSre5LaZSuBFlx94yJO27Kx6kv+W7CMCEBVzHyYUhlUv9Z60/YEDjlj/FGtiXBY/9ST2hRe6VFEJpsw6Z9x1P5QX0idvefotNx/13eNZQLy835WM29zabGteWKWjbPzoPMak2+YuuJj5lUUTBFpi7yWtiQbCzrjTZHp+4SsG3ENrQH3OhpN4GT4rBKwFsMMxH6lnmPqldjU3xHQPVZ4yUucP21E/FLCK/Veux3CAu3znt2zZ0u92M9y+6dpViXb8+PHDPfSA+ysACfX6I9ZovKH4CDACceAeB+7HxAfhWADuW+68AeD+jIPffUH58Bn34Etr33Yc8EY9qIMv16gjjD7I0XMG5w2822PZ9X1Y/X4ZTii1iWH8BeKFvPkthxnH8lEnGwe5suuTdhktcR8SkkTAe3Iq1QaTlBgoq0hArrTMMPdyfFlHIml5+SQcP8a6XSJ404FBkruTBEC/NwxEBNwlW5HPvVJY+TJds2Y1spEKKyodZePKJ1tByRhPwBTYbKiptPWrV9rG9WvRvG8gYbUaxh3XEbBeEn0VaLx40SIbc9wsmz7vNIvAKrc01eHnvitwQ3GQKP/2LsvBTrGlGd07XuwNtRUAqxSbMm02LD6MvPzrkXMI3PcCblNh0h977F577Mm7AOu9duVV19p9Dy6GDebi0ODvRJ6zc8cua2hodLmH+iJf9OTEZnvHLYvsOBIpP/6J71FkClsXGOJuxiuL6q+ypbzmmmupDFtizzxLIaaaWsB7tuXlM8bkC2TlZNAvKsLCuKanZ7r+XcmqksBIoqLzaCgFkMOtXwLFCwJ+ATgPPKUF7PW3pDwO2GM897VPCOwFalw7rzkhkA+o7gYoezjA33o/DAhCdjE8r7fhBZKCudQrXb/b43XZxRdfaGMIpuXZ3tbeFVhHRv3pU/x6FKQGeSJB0TACF+5PDZ7/m7dstmXL/mWzZxxnr79+kW3fvs1mn3QG55ENJTamFKPyhR4v4ORqHpfLRBhL19u/AlsI3PW5FLM93O2lHGeG21bs/rHAXYHUcADz4Zx38LHhfNScHG4/9lL0TN71w5UfhX04EsBd81zXEt/iIzDSIxAH7nHgPtJz6oi0d+wA932lMgGACQB4rPtILLDSvwcY9wHrxFhgHrvP4H8H7UYtDN0zfgC0D2jlQw39AGiJBXXhMWpbwN3dbrRrFHBJNuOFegIilDepuilP9j4kEwlllpQ2EQBfBgjNpXopoN517oE1X35uMWANRo//0pA3tMKWpqvsvVhQxQ4KMiTd4By9MMx90oXz97p16+w59O3TKFxzwrxTkKKUuCOHSNQMnFp2bttgq1c+55rzrWjfV6xYbRVVDTjdAAzpWxttKUH20suvslMWnm0TJ0+3xpYGy4oQeADYu52N7sAWkgJGWakkugZAtg7Wva5mt82ZtwAtPfIQih9J39+N13p3Bx7iFFDaU7GOwGQPAHK1nXH2+STKNrj8Ze2Gna5d37x5G3Keer/NspmUtj01pd3+6x3X2XhWID78kS/a1q044uB3np6Vx/glwdaPspPnzLFp06e5R/dzzy2nUiv9Q6Pf0NToTLN0/JKcyLFGaFQuNioilYo8R9aTYsEzYOyzAIYC/GIR8/JyAfoZ6P8zLIcAIZ+CVJIiBMmvSZ407A4stKfrF0sodr4tKp/Q7Q6lNwEwl1o9ateo6+M1Hav3AsAf7KPXZZ3ZRSJwI05BcuFRMKLKsg31VKOFrZ8y9TgvttWOp30HEZdAfA+rB10wr72Mmza3iwzKzqonMPPtrFS0+zy68rJX2Yfe91YKdz1rJ518us/HPnTuqlirPvgqhFIENGn5Rxr2v0cDcB+OY0r4rAjvi44djv77YA9k3Texw6EF4yvFuGuO6Rp1fkmJhhNAHG3AXWOpROK4vv1gsy/+/qGMQBy4x4H7ocybl/2Y3buRMFD841AZlZdDKuOMewVSmf0w7gEIH8zExzDeghnusx67Tyyj/mJ2PLgJgQzCExi1Rc8Rm5zqL4dSGbGyoVwm5ndYoEb7Jjpq1z/Cn4Bt1QuBbl4uHQHAV6Gblk6AOh7v6RlTrDe5DB18Fjp4lacnGRKA3kvBJMk6kkiAlKRDyYaBLaXAnthfla+H+eY0EdprhKl+YdULdutf77DTTj/Drrz2WgoqsYQPOO0GsPXBuvbA3u/ctpGkzh2cA8eb1jbbsH4rLOwqq65qMmTkuIpzPlxIlKB57VWvsZnHn2jlSGAycyLWJHAqWRCuJWkp+GrjttjelsqXbRta811UjdxgZ591AddNtdAOHFLEukvnL6lGZyNBxTMAyjq77/6/2nFTZ/p+GVll9ugTywCriTD1cq3pc3/3TLHkBBCjStJt0vgIFTSn2z//+Zg99OAqKsNKPpRu9QQUM2fPgjneYeMnjLXjpk21WqrGbtiwBeaZfomlBgy0dwBaZU/JqHXJniYM1CRv0UzwBGSx04FUxGeTs81Btd5k7oGvorC3+pYPuM8DxOfkZpt07ano5/XbX0euEEGjn87guK6e8fcVH9qWhKYXa6B+Hb0q4ArAO/sesPBi8VsZ53YCgxYSbhuQyEji1NrWbHtJyK2qqrZzzzufsU+HbUcigae9pEHO4HNsF3NCqzZt8rmnUm5nB/eMAKhTFpgeVfbY5ZdcZJ/8+HvJdVhpp8xdiGRGc1OBI047QaWxoDaBS22QYBHEvFLAPXQZ0WdxuIx7bGEiHTscUHuwh3XI5IcSnFcKuOsZ3UCOiluiEowOZzsagbt09/EtPgJHYgTiwD0O3I/EvBrxNo+2B/P+LnDrP28M7CCjy/MDbPcA4x6CaAfIUeeX2NcOnpwaW6gptjCT0+AOykIlwItcZQZJZEJte2w/PKlUgMezVmlTNoH+78D9JQD9SDP4L1HgnFe7eb9DTGdSmaVkTbHEyDgK62QCvAQl0UVrXxXeUREdsZ+ehMrKgFxMSNpMBdRuWPOCdQG+Z06bbk8/9Yw9+6/ldtoZZ9r8M84GtJP8qrGSRSUAsaGmyuprYG3r9sKWi9HuQN5S704127ZV2HPL19j2PQ3WQiJtQgrsLbrw6VNm2KUXXWLHz5xu1S211kZb6ZKnYEmYHum0ouIM2HQlTnY6wNyxa4udiD4+BzAu4N7TJX23QKEqvfYAsFcAnHfZPXffSptzrHT0VPq8FtZelVazbPsuadwbsdhrBDD3Uja+2KZMLrWNm5bahz70Vlu8eKX97rcPAlgzrBmZiDTbpy1cyAoD7QJap8+YauUTJtmObTtYAWhEViPtPtaUWF8KGMvOUiBe4FUJpqq8KoZbgEeFmEQwB3NBFo5BETD9O3R/CaVY7gnPWEhH3+7AuSPahuwi5dmOS0xUuy75QliGXqyvAKR+hwmtAn56LUxkFVMuJlfAUEWmBGT0U11bw2rDVs8FuPzyK72fodxG73chp+nqbOc37D9WmepXO8C9SwCem6RE1+5o4ulZC+fbZz/xAduzc5PNnXMKWn3mFLaSXUxK93J3d6MgQTrQuB8+4x5aJ+q6D1bYKPY5IWBaUVHh1VWHy7gfSeCufskKUvp2T9gOpWsj/hR/6Qa12hP2Q3NvOP042lZkNefFuMe3+AgciRFIePLJJ0NUcSTaP2rb1MMq7uN+1N6eF3Xs/wpwHyxdif3bAXyUcd+fxn1AdhMA9H7A7y42ASgO2feDnSc8djAzH7we/M8rnnp/ovS7s61i3KPA3X/zUhLsKHSm3GZ6k0dZYtp4S0ofxyt5MLMw1ejenf1U8R0lDYoRhl5XcxFAew/VP2srKwDfNbYGpn0HlVGViLrwrPNgxZXsile5qncCblsAwl0AuYgQO5KJPds32VOPPWSnzz+FACBie6sbcGnZi8vLSuQrVdYByFZiaQ++6VMnHWfXXX+tNffgmw5QSUYDr0JRPX1NNmv2REunyV078FBHHy1WWMA5mWTHjPRCdNUtDri6AZSodAC0sPSpDbZx4zIcWUqo3FlmTz3zAq4yY23qjDkA0122DXC6ZctGyy9Ajw4Tvmzpk5Ya6UIm8y67977H7e9/W8JYMEaMYlV1lbPIDXzZi83Oz8/x51Mpha02btgYMPiAUenaJWFpwZlFfZctYyJ2NwKpqsIqa0ox61K0aBVFTLkz4UquhTEPbB2DlRyBeVVolRd6Niy7pCpBlVZ8+yVXiq7OuEY9ugVadpxepKWXe44kMdH2NJdCt5QQvOtYzZicTJyIlCHBMVo9aGxq5txml112uYM1rUi0c01i8RsbeY/r6mBeKKBpa1VAgQSHn06CtE7yBWQbqf6dOHOqffIj7yN6bLEpEycwB0iCpgCUKvtqH8m7Okl29UhGEivXuB9e5VSt/n3gAx/AuvM1JBNfOeSHqGReV199tf3iF79wV5zhbKEOXffRE3pHEFyHgFlM91CcbjQHli9fzmrQBjvzzDNxSipxWZvG5aKLLhrOZe2zr/qhMcpDzjRcKdDRBtwl+QmKs8W3+AiM/AjEgXuccR/5WXUEWgztvobDcMV2Q194YgOPO45EyiO0HYxx359U5mDA/UXvx8htwgTVoNBTyMQPaOQDoO9QvP+LPvYLP/R133fZXSy7I3e3IwzaUFAQGMwrbVTsuctkAt4d4A5VDavcjTyhvScDdrzY0jInodseGwDTXuQysPMJ/Og/ecf0YBnZ2tyELWQzUg2kNcgp7rn7Tlu3dqNdc931dioSmVaqoXYCuJLkZkJwUlmxx/uTX1CIphtXFSwQN65ZaUuffNQuPu8M20VyWoeKICWlw8BW2X13P2Tbq/ZaNoC7kaRVLYSUT5lk177uWqQ03VRjDXTj3dZmY8fl2wnTxuL2sgKQKMaaZFDAbFeX3FzERiPlQZIj2UgqQUf5hAKccfZYcXGybd60F7AxHkcbyTIo9MTqw+jREwCIvbbsuWds4oTRtolCUt09sM51u+28C84EkHbb2jV19sCDSwGt2STdFtl9DzyEN3wTkh2ALLp9MehTkcyICd20cTMrAt2WRVJqE+CmHSbagyqAaTtsu6rXKtkVHO77a76HTLn+7cw6YxdqbsN54JaNAu7ZmQ40BJ50nH4LvMfaPWqeBBUgg6BLgUGofQ/Bewj8wuJCel/wXsFGOvcxG0lOHax6EkFWBAvHCy+8yItZKSeiFTCvTasKWiVpUWVa5DEdrKR06wdtf4+v1Li7O/eo20YVF9gH3/NW8gYKyAeos+nHzUaaVEzn0lnxkasMc9bzuOm3GPe8Vw64SwZyzTXX2C9/+Ut3uNrfpvHetGkTNqMEIaxghFsI3PX3cNn6gz3uQgvGkHE/2P7Kv/jRj37k9Riew9WprKzM6w684x3vsFNOOeVgh+/3fV2f5pxY6lcCuOvcEydO9JyQkdgUgMT17SMxkvE29jcCceAeB+7HxCfjaPTpHTxwBwbuURZ7Pz7uBwLuAQB6sSZ+H/AfI8lxJ5lQxy4Nc5SRC7TvA/p4h/ExkpnBjLvLWKRBdxW0wLmXzfEmZBHpTK101M62h37ZJEsiSZWmvQu2uqMnDXeVYgxWxlGoCavI3jyunPLlMO/BMaoe2m5rX1gNg95kk8on2mPYPW7Czu2mN91iEyZNBOQC2KkOKj2yAKS7ocCciomLEIDJBtGlIYC3ntZ6q9y+2ZY/t8ROmHMy9oo4y7T12NpVG+3RxxdbLQxuCiDRpSAsYZ9/8Xk2//SFtmP3Lvrbbtn5qWi8U+zkEyfZsn+9AGDErSUti6RJADz98IJJBB2tSlwFdE4YV2YTxuZbWgI5Fwm1WFF2IJWZYhWVTQSHxbZ6zUYryC/yCrRp6b02ZnQulpBpWGPuIkjJBmyLGU+z3JxptvL5nW5hKPDd0AhgxYSiktWH7Tu22eTJU+wFilYpybSuusZa0IfXoA0vKcoHzLbaNpxUBG77cJZp6+gjGMDjHXCsREwx6QJ+0qqHNpAB8A4SR0NJhANuXkunMqvGOAT8OiYovBT4wYfAXPNHjHvAugfAPdZJJnSmCYMHd9Wg/TSmcia+/HmFeST0brMIbjnJKek4y7yKtnGaaQXocM5WWPeWJn5IZm6DcZdGvgvQHqjy5WbUZe2seij5WNN4dGmBfe6TH7RzzppnD99/p52x8FyCGK65O5kxYb6g6e8jwHFTHBB8Ws7hu8ocKuOuZ9i15Gv86le/sjFjxuz3ubt27Vr72Mc+Zt/5znf2YeXDiqK6DyNd7VurLLKDHKoF48qVK50EEdAV6H/qqac8ENEK0aGuBByus83RVKBP1xLXtx8TsOKY7WQcuMeB+zExebWcvn79+mEvocZenIDM9OnTj9j1Hgy4D2bcB4No/zsqlQmZy30kMbwf62Tn7UVBemzbIdM+WOMenq//y5XGlcgYgnfXQgu4yzBE7Di2jwGn7icBAHm9evdpd/2wvyNnmcARJsWdPFAt0K0uWOqelCLI6nEAS7yRAfIJCVjgqYqoKpAC1lq5p5s2YOsHa5caybBLr7oSZ5XRMPRyDiEdFJmHQF89xZbaYcgLi4pgg8XYa6AIEjiRJPjZyGbWr1pqFbs245FeaLtg5rOzC+hbmi17drk98vATgG54dQBomipWMg8WYRM5qqyIRNompD0KCNrshFnlAOZqijnB/9L/Ttkecg7JfbqRXtQAKOvqG2zGjGmWn51oBdn1VpDVSaJlK+xxIRKQHsB5DV/abQ6uRJh2dtfZ3JOnYdlotnP7Tvqbahs2P28nzTnRslmV2LS5FikH3vKMRT5VPUtKxuK6sssDm7KyMeQO9FqztN38tODE0o67zIXnn+nt/fLXv7QHHnrUOrDW3E1Cbmub7lOgUZZOXp7pRYyZgFknEYH82EPgLtlMIJcJfPsjFFRKjiavqiCVALPnI7iXuqq+am4GBb3g7wPfeI4NCjwpwVjSKlXIDQomyclGoF3BkpYBUvjJzkq30lGltm7TRn6PY/Ui206dv8CDgG5yHQrycz0QWPvCOnztuedo+BtJam2XTMht6mHZCVYFxFWsSbr+4oJs++9PfsiuXHSePXL/32zhgnO4dqqxJrKKA1BPUZEmSWs07/g7kouP+zCkMgpEtm3b5s8ejWNxcbGP6ac//ekXSWUEfp9//nnXsWvFQcB2ypQp/fKTuro6u+666w7IuCv5/je/+Y09/PDD9uY3v9mlWWKzBYg1lps3b/YEfT0LtSqi947HcSmUlaivS5YscdZ7zZo17muuz7a8yWfOnOmJn6tWrSLQrHFJk56FCiBCf3gFW+q78g/U15c6x6mnnupjoj5pXFQf48QTT3xRYahKAk3JaGpraz2Q1EqCxmTwyqn6rv5pNUHvDTcA0LgHq0GHtmne6X6J7T/cTW2JcY9v8RE4UiMQB+5x4H6k5taItjsSwF1fBrNnzx7RfsU25sB9Lz7u0W2A2Y6WrY9h3F+8T5QVjwHusTLWAQY9ONL/jqnQGjLuei90mBkM3MO/YzoY9coe0MyjhkZ/TmIY6FzAPUgsDd5XQqm8GAXcnYV3Bl5CCGmq+TeSa1UfTaRyaS8grhVbyI4EZC2ZU2G8pXnPRfIAsCfRMIkv6j0UZ/rDn/5ERdSJdvVr/sNyigqlZnD3mFTY7h7YvK2bNlshRXOyYbBBKO6H7rptOtHFTzIJm+6tjntMEtr1+++70+UvJ8+Z6/KWRFxG7r37AXt6yVJ3klGRnyYA+KhRJfaOd70VyQ5FovZuQVe/1i6+6FTOn4YXfCIJt8h+pKnu6uNvBTSZtnXnbrTwM2Gxs3G/6bDcjAZLx5Gmvh522qjYmZiJ7nc3FxCxXEBXewvWlUmtNnliCZr8BNuGReSq5Rts3YYX7AMfeT+Wkz226vnNANQ+21NVaQtOOwPgPsqq9u4EwCTj7pKOA04+AQf3RDIPrjsHqc7o0hzGp89+/NOf2D/vftB217ZxDc2WkV2KvIhr1iqF/Nn5XQzIFKBsk90f6Fd6f62dCMQLhfeq0BGNZ2VgH4m7TAbt1zViqQlwSwT4y85TmwJJ/Xhwp7ukIM5BvYB7wIj7eZ2pJ7sBpr9TAYP7xCtFGeCeGbHi0iIScFdZDvdU/vU9ivJ4b+q0cjvrzNO5tlL7+1/u5B4xdl6qVvOc+wFSb2PeNJPA3NLeEq1420113Yh9+P3vsCsuO8c2rV1qc+edTkCInWAmqxIc06NVA647TNDNoBhXWAthKA+CFSQLf+lLX/IxnDx5sgNbgVRpqm+88cZ+jbuYZ4F5gVnp18W4ysf7hhtusCuuuMLH5mCMu5j4O++808e+vLzcgbM05K973eschH/4wx92kC52Wzk/ak+BgM6hTWMvKc7rX/96+/vf/+7AX0Bf90CviSlXv8WWqz2189nPfrbfxUUgW+dQX/WerlVg+vrrr7c3vOEN+5zjpptusltvvdXPIZCqYEABg8YgJB3Unv7WOXU9aktjolWHsL3wHih40PUoeAhlVkO5P+E+hwvcdf6RynkLVzCG0//4vvERGM4IxIF7HLgPZ768YvuOBHBX52MZqpG+mG13y1Xm6X7Jyv7a359mPRZQh2RgIE0IAPqAzlwkp0BS4EgTAne973/uI4GJlcfEFlgK9wsAWKy8xqUUAKW+aAGmBCWTAppCuY0nqwadGqi0qv3deg+Q54mrbsvuAL+bi2lDstBDkmoqwD0N6UxCQgGyj1bbvX2P3XPvvYDNHHvDzf9pGbn5BAy4o8C+qtKmdN7dJCVmZ+RYC1IXMex5xYVBoqlChdSIeu996YWNTwUdtlJcaemzT2K7WAoWJbGxqRYP+VKChT6747Y7YPc3OeNeBUBoQls/aXK53XDTG+z5tWuQ1DwAwFoIECm1TdvqSK7NcElQF1KZ7JwxgI4OQHQm8haY/s46bHRaCBRqbf7c6VZb1wpgVsCSR2JsHfuN5qfArQyTEtps9CiOy0y0J594wp5ftR3HmNl28aWX4YxTb7f/+Xar3FPlxaPmzz/Nph1XbifPnmyb16+wzEiSa25bAfZpGSTGsgpSWlyEzh2JEAnBd913j+2Eaf/mD/5s9chkuvooiJWETMnDKv4D5OW5NMQAVtWAfew0iZyUsJmWmk7AgIMMYy5f+AIAUwbjPnbsKFuzbq3VEdz0qoKuBOXRQl+aD+7OouJYSFYU1AXWijjPqAgUhakEYFXUaizgtaG+CTAJsIfBT+G+jhtDAIOH/sbNW7jX6bDh+OMrQ5UCWJmZSVRSvcCOnzrdfv+L33H/YO4VW/A/rXokIgcSEN+FR74SdeVI1MEcKS3Ktbf950122SVnwupuQe6EJSQuQJkU26rDtSYFLX1Qb0qrRd0WySsdMuMuMPfGN77RWfYvf/nLXtBLzPDXvvY1u++++wQ9kqwAACAASURBVOzd7363A3d9Vr/73e/ao8i9PvOZz9gJJ5zgLPQ3vvENZ+C/9a1veRsCuAKtv/71r50t398m7fhdd91l3//+9/fRwau9Rx55xIG8WGklP370ox91TfgPfvADB7sC7pdeeqnLoyS1GUVdgOrqapfeiBlXX9VnbWLB3/ve99pb3vIWO+OMM5xpVqCwePFimzdvnrencwjI67f6o9cUBLz61a/2OgC6PgFynffHP/6x3XPPPS4D8iRuxk7n0th88Ytf9Ne03Xbbbfazn/3MPv/5z/t5YoG7gH3oXDScZ7PO9cILLwznkBftq/uqFQjd48PdFOTpfsW3+AgcqRGIA/c4cD9Sc2tE2xUgkP7zcP2LjyRw33rXG6xtLwWY2PpBtIPLYChil38HQHZswSUvJLrPNgDeo1aKskQMwXwIpL3t8GeAPRdTLtQWy7yH7bm/9T7APeyHpC/BMWGf9z0+NggI9PMqVy+LSGddQy5eBjS80iNXGGm4O6kQagV8kedbxe5We/ihJfieF9h1N97Eb5h4r2Ua+NGLVW+Bce2D7U4BsEkqkxbJtELAT6LkM4DEZECEMJ+QZAq6kW6SGOHeYd/xA0dK8Pij99iYskKKM2UCntNsN2z5vXcBdHG+EPBvZf96wOkll12Cf/pJ9tgTDwOw02zs+AlWWd1mdS0AUG4GghNApPzOSwgmxBju5aStrBiwHF69xW78j0U+Xlu3VyDJiNikqXNIeu0AxGJhKceXhFZkNX02fmyu/e1vf4fBz7FXX/Fa7CYrcEQ53u7861+tDT33Aw8+RiAxyc5YMM+TZLtacZnpaWFFAaY7BXlPJN8TMkeNKsKOEukHLvVPPvusLX1+i939yDJbua6C90kClg7cByZw8RGIEwNaSZJuCishwtlioBMdEAfe7sreLEB7X4KTzXGTym3p8mUO3HtIXCBuCfTtfm/EustfWx7u6MzJZwhWXWQbqd+9ABaYfe5mWdlo/PQbguRemPlElmMm4U+fgrZpDYm6qjCbmp7DvcENp6PRTjvlBOwcZ/v13vOPe2lLqxyS4+CEI8zNPGjv7CWPoBZdP973XEhSYo/lZFBt9qpF9h+vvZxVono7fsZJFG+iKBhJysqT6OIalXvhc5meRbiPCZ4/cvBNYPftb3+7feQjH7Hzzjuv/wAx15/85CftTW96k4NhPZsEgAX8BKbDZ5SYcwH1//mf/zFJS0Lg/lIa95cC7gKEYqRDaYwCgLvvvtt++tOfOoseAncliV511VX9/f3qV79quMd58DFjxoz+17WfkvXFxmue7M+CUYm0ClJ+8pOf+DlC4P62t73N2f1w00rDu971Lg9KFDCoiqlY+fe85z1Yfl7ev59YdY2RAPI3v/nNfrlWKC8JJGYDSbkHv0tBRWDdk+E60cS2PZLAPV4xdSh3Lb7P4YxAHLjHgfvhzJ+X7dijjVXZ34ULuLdWPLMP6I0Fv+ExsRKafjYzCpRjgXss4x4AJLUQWPM5mI4C90CrLPY8ZOgHggSBrQMBd+nVBwcQAnwq5TNk4M5Jezw4kGuMGHfYcA8sZCVJW/IOJym1g2qW3b2ZVlXThlSkDtvE6XbC3LNh2ovRrwMoYX7l2Z0JEKutrnT3lMJ83kP6IXVHQmIK4B2nEEBgp4oJAeAFkPSF7/aFAMZkzpkBiG+BhdywZgVgJN3WwcSVFJcCnvNt/boNdtvtt7lGWD7gDRQySsvIwsXmOptQPs6eW/qEjYYJHVc+FS96EmCTMmzxktVuB5mZiTf7VqqltlSjR69DRrDX2uq32Tve/Bp7HFBUMmqMzT31LNqN2Kat+MtHKBillNz0HmQonTZj6ij74Q9/aldc/S6bNnMerPNWK8JH/sf/+33AaqI99PBjdtJJJ9qck2baqII0G1UUscK8DJJ3Wx28atWgiKTUomIldQoa99gf//I3ZDKddsddi21nhSrBSpACoE1WEirAFYZaVVIV2Oyt3MN4MT6ZAZOq9wKnoCSCmwxWBNKtHLb9uEnj7d4H7rfK2gaK40aC+8cN0NRLkr0i90EuNGLc+2TtyXnEaidzTmnVpXcX815SUkxxrBr+DhyPurqw1xxf5oW2tmzfiuNQFkEYKwTc2xRWAc4//RQSS+eRpNpqt9/xD4A98hjurRyMvLQUv1uprrqHolTtJJ060c/58nIz7ZwzF9p1115qUyblwdjmsSpShsMM/SJRV0WcvPPuapRsaYzHUIG79OJf+MIXXCqjgD/cBEo/+MEP2mtf+1oH7gLkAqliwgVaYzfZJgrQKqdC7LdA8qEw7mLWpT1Xe5KeCBzqt56LAu4CvCFwF/sfm8vzve99zx577DH79re/jdvR6P7u6Rq0EnDLLbe4XEYBmhJvH3/8cW9bn5MdO3b4ZywMDkLgrjanTZvW35aO0+qErk3nkMRIAY+Clrlz5/bvp3N84hOfcOcc6fkF0vWarkPjqH4MF4AfTaROvGLqywYJ/q1PFAfuceB+zHwAjiYd44GA+2DGXfvFrhLsqzMPrPX2J5UJXgvOEgu8Y6UyscWaQuAenG/A/vGAwN1B/kAy18C/pbkZLnBX4qoKMkUZdzou5btAnMKMVIHgPpjaJHzT+V1Vn2BFYxcAIsdZdX2PZSAtEYva3oY9ZFujjUYOUlNVgy95r02eMs3dR4S+JN3oBrTL5s+Bu+QZsKdgvKCAj1xR+ElDI4/i11Zgxbhm+RJ71QUXIo3BPhFQu2zpUmwi74YVr7f07DyrqK63cpLSbrn5BuQDz1se4HjGrBMtKSPXmjtS7IGHn4alnAOIzrWmOuwoDfBYsds2UxgpPzvBFl1yhv0YecP0mbPtdHzn/3zrnZ7Ymo1EJSM9BZa5BMnIVjtp9gSKL223WScvgunvo9rqNFu+9Fl7/3vfbU0knfYBLKX/PmXeiTa2NNOOnzKaY7h27oXcVJY9zQpFWq+NRy9fNHE8jjh77L5HnrLs4gn2ne/fbitW73GLxVQkPsLjAswCQzlcoyQQtXWV7pUu20fpxzuQxyTDYrtLIvvmUUX1lBNn2/HTj3PJQzWMe7vGNJzorpEJpDJ+X1kVYSnFpS6pyG4UHPTwmiqgppEsXFhY4MDdZTvcI3nOFxSQfErSbX1jfTAnFJHhHZ8Lej/nxJl20gwq7zIn73z8UWsh4bYnQcGZiijJnhP/d/pUhbwoDCy78XTPQuN+4qzj7c3/+R82c0YpTO92mz1rPpVWlXPAykwqEx2rUutFzoW/e8owKqfK9lAs9Ve+8pUXgdRYH3dJPG6++WbPnznppJNe9GjQ65KUSJcegtvhSGUUOEkOo/tywQUXeHKnkkufeeYZB8iDgfsPf/hD1+OHWwjcQ/lM+HoI3NV3AWb5y0umo3PoeJ1DY6Dn7mDgLgZe1xRug4G7Agwx65LJzJkzZx/g/qlPfco94AXyJb/R9Ql863dYB2A4X0ojIaPUM1arEcMNGgb3U9egICt0WhrOdcT3jY/AUEcgDtzjwH2oc+UV3+9wgbu+HJSANBLOAfsbjO333ADjPkgqE6LvKAAPgfjA8QM6cwfd0VX8ELgPTjB9KcY9KL4UFmIKAf8BpDKDgHvYrvcvccDV4aVkMqHevdtlzgA0AXf5u4Mc3XMm6v0uhrOH15UYKhvEViQlfaljvUhTbv4UQLU8t7FbBFx3diAtyc2iEBLOKh3yMZ8Jc4o3PIhRQUAyDJ34X4F4UjZpLyXwdEf+0YuTSlJU826Auq0b11C0p4WCSQnuapEDw53Gvn8hqW7x4iUAw2TAO0mUgP1Zs6bbxWispf4oHD3WKutbbdnKDVZSWm5lJaPBfjCC9ZWuve7GgrKxucUmji+2USSKClD1cuNOpHLnHXfc44FGDxKNBKQepy84CU3/Nps2ZZTNmbfA9taiLccuMxuN8CMP3Wvf+frXALO4pgDOS0aXoNnOQz6/16658kKbCANeolUH7C0fuPMfsL4TsMocZRNOONEWL33Onl65lnGFVSbp95FHnrflq9YD3pNhfpHMyBISQJ6Gv3uSvN5J6BR4Tsc9RpaLKmik+yPGXNaeWbivnDF/nk0aP9b+/s9/OHBvBlSHE9JFUQLuutWMcYQqVIkA61aSRcXay+1HjLuqnaailc9lrKur6oOVGH66CAIiBDJ9gPtu6dejnvCpBAE59OviuSdYNrFdenbEWvGwX430aBf6/V7O6QWlmD/N+LvXIJtS8JBE0KHzKGibNnWKffP/fYHAoM9WrVxmp80/lzwEGGjuQQr3nrqtDtqNegKpyIECXf7BNzmwSOMtPXYsaywJjUCpkkbFuIv9Fmst/fk73/nO/TasIEpe50okFdMcy3zHHrA/qYxWSHQuSU4E/EMiQED7XvJEDhW4K/hQ8SQBd60WqG9aRVBhqXCTHv2BBx4YNnDXGElOo3GKlRnpWj7+8Y/76oOAe7Ba2OdgV6BZwD1WUnjwu2Se1Lpx48ZhS2zCtgWyFUDEyoiGct797aP7rEDicBxuDvXc8eP+fUYgDtzjwP2Yme1iafQleag6dy0lyy1BrhBHYttx741o3Jf0N72/L6BYCYrrzF3iEsOQHyJwF/AeVnIqSCwWv4RMfgDclWwaFnTaV9M+GMhrWQA5sWek6j+Bdy+zJPkMv11HDVgWYO8gUdHZ1+RUa8ayz5JLAe4zAMLFJBLCzKflAGhzaQw5jBInYZCV9OoaasCbKmAKqLtwQzrl6AUkwaym8qXv1iu8104hnzTY5T68ztOonHrXP2+3grxsK8JDXP2qqay2P/zxdvTulbSR4sCws7vDAcapZ59lSVT5fGH9DgBmMoV9xlsyQLOdiq1kwTrD3OW/262gKBt3lCykJx32+BNPW/mkqbZ02UrfR/3vhV2eNXMKQLzOykbl26WXXW2rN+FXnpAO8G+0lcuesVt//1tcZ8pxrNmFvCYCoKkgKbXPPvCet9iYUYW25rmVdvzEabbi2WcIOsfYxBkTLWdsuX3357+2p55bYeMnTOT1eVZd02233XEnlVcbsV2kgq0qhbq8KvA7l/5cAhvZQLZT7EqgPiiIGhTSyiBx9dwzF7DaUWj/+OedVgP4qG8GlDM28ssXWpZUJoG/tVAj158UEkxbBNwB1ZGIkmJ7CAjkUR8Ur6qhiq3O71InfifLJYZgxgE+n0XJJJRinEIS7wljiq2A0rVZuelWNmuard5WYas37vJqrrJv1FzqINhokryJcdJca8PDXv2aTG7AD37wde5vgm1avw6G93RWbrS6o0UCMlOZA6qkmkBxsAhzQImtQ9kk3RCQVTKm9ODh5+tvf/ubJ2vqNQF3rfZI8y7bSDHMsUy0gKquU+BQLisC3i8F3H/3u9/Z73//e0+ADeU5aiN0dpGLjJ5/Ar6SnIjtHwngLv26rlU2lKEmPUxsFRAdLuOuYFjXqmuQZCbUrS9lxUvyGWn/FYxoC4G7VoYE3Ie7ydFGLjnD1cbHAveRKs6nea3xim/xETiSIxAH7nHgfiTn14i2LRZH7MpQynLv78R6qMqq7UgBdzHuIXCPBe2DpTIOjqNSGIGqwKoukMwkyk7RbVmCZNOBfUNwPwDQB9tBOgxzxn1AZhOAt9hE0+jIRBn3WI17/5i9SCozwOJ7AmqMFMfBc9RZxM8b1bi7vwxSisChJnAfYT3AAb68uLsBkH2WA2CPoDOfROXQWZaYWoJloyqlpnvqrPTNAuR9gH9VbO1TMKCkRL7g2yjCI+93zQWvzsnrqaqwKjEL3uFJQpfd7WjDW2z3jo0krzbCfKPz5v0xo8fZ8ytfwAHjN+ioiR8IKtoA2kqCvPE/32rdnL8TJnvu3PlWV7mXYSZRFRcZty4USIU5rmvYa6VjCm0CzjQFRWNs65Ydtmr1OrTvlQSXTb5ykMrlQh5j74iMheH4rw983H5z6z1WhIf5aJI3//T7X9qKfz1L4uoYLxKl6qcbNq6jwmgvnvLH2Tvfdou11zVZSV6RVe7Yg//583bp1Zfbxsp6u+/xp+zeBx+wt731P+35FetgmFPswUefsN30Ny+vwH3PA9tDxgug2k1gokqjksrI/1wFjvSea935LxN5y+WXXgy47bIncRaphgFtRkuuhOFeBkng3QMzWYXyXwSGUsC9mZUHBVZpVJXtJaBRIJpMEqzY07bWrn7gnqL7znuqBSCPeM1TAbU+VhuSutosl6RVjHcorpVi192EdeHaTbZ8xdpoRkfgdtRNPzo7Afycu7EBNt5tLQH7rF78/Kff477itV9VDZs9heCCmgFcfzfWoHI4QvHu4D1TCc5DTE7V5+FP2JWK2ZZHuSqFSmcudlcrOGLZBdy1qbjW+973Pr+u+fPnexKpgLrsGGWJqFU+AcyDMe5yR5EmXvIaMfhKGpXrixxaJLW57LLLfM5LwiI9vZJCDxe46zrUX7nMhOfQZ1nn0MpAeI7Y5NSDSWU0JqtXrzbJYsTqL1iwwMdMzjta9VTuQAi0Dxe4a+zV70P9XtDzQ9788rs/3C2sQhtn3A93JOPHv9QIxIF7HLgfM58QPZyVLKUv/EPZ9IDWF+ikSZMO5fCDHnM4wD1sPElVSw8TuIfAP0T/AloDAcChAPcB8B8bHARtBsBcUYYT76qqqn874SspRpC46raCUYebPhl7J4uGTQNAkljah8Vh/kzLKpxhjR0ZAHhYUVj5BFG18uCGPU6GfZckQ7roFECivN7lWNIIu6XEvAx8yMV0C8gFevcgWTUB55G+7mZbs3KJ7d25xc5csBAddAVAOtnuv/c+u//+B1zGo1UGXcc0tOqXXHE1nvJlMPIV1o6sJCOd5XyY5AR0NKkkcqbADLd3NljxaHznCbjkGU59JKQhdQSWDQQDrQDInV7VsxSguHfPXgoo9diFFy+y7//0t3bGued78Pi5z37UspGclOBfv3rdJispQ/NfU2VVe7bDwo+xd7z9zZbBaoVI41rabsQXfvxxk+2pVRsILBLdbvKE6ZPs1j/exjin2VoKG23fU0FAg4MPgDwL5r2J1QdZ90l/Ln97MeNyfhFw11hpiFMFoLm+hafO8XETe1nLylZ1oywhPfTzBFoVaFLQJA94AfdkchbUju6x5q1sIBV4ChcLRHWRUCsXGt3uHoIFgXbdt6C4k1xhJLFhjrAykU2UU1acD1AstSuvu9qeeOIpe+jBR10SFVRvDTzoBSj1+VdRpvyCQlZxeA9q/ec/+z7Jvj2MSbtNLD+eeYgDCu8pOdWnHkGkwHs6xww1OVXzW7Z+0n3LlUX90H0T6y15lOQzp512Wv9zQc8neZuLYBDDLmB68sknO7jXeIh0eAJL0AsvvNCB8oG2Bx980J1cdG6Bdh0vzbg83tWGrv+ss86yhQsX2s9//nMH9aFVpVYDtHIkzXq4yXFFCbVnn322O8OEm5JQ1U8FGuqr+i22X244CrzOOeccvz4FLgomYs9x/vnn+7wKN62Eqs+6trCyq8CrApG//OUvDto1BgpIdD2x/dO4SiqjPkiyM9xNibRaHTgc4K77eqBqtsPpj1ZHBN7jW3wEjuQIxIF7HLgfyfk1om2HS6KHCtzVGR0b6xAxkh08XOAeOMUETPuBklNjJTEHYtxfXuAeyDHE3sb221cSgEqO36M65wBBaT+x6VDC7NRNNcymFhj51PFWUHqyJcK+dyXkodtG66rCsO4IolUJJaKSTKn2VPUTIFlF0aIGgGlZ2VjLISCTbjsiFl7e5IDabgChGkkB+W5Zt8L62psAi324zrTh9V6Cj3qd/Qad7foNW5DrBMFGOu4xi6662sqnTMdRZqll5+ahnc52u0kliRYI+KGtrmmsogrkGMApHvJpsKl1LUgldtuundtgn1khwMpx+tTxSDY6bOO6LSSJFtuiK663z33lG/YmWP0cpDsfeO/b7apFl9DPTnv8qaWWV0hyJe4cjfVVNn3aJFuEVWUmenVJXwpw3xFAbYJxfvq5NZ54ObasxGp3b7W7/vEPy88rti0UtNpO4qyCJMlK3NGFACU3j8JKGRHGpw3NN/7nyE8kZUhhpUG2kF3SspMTcPKsGSTK1jp72YSsqR5HGwFnHxjPo4Z9B8lr1UIa91RsKsWAK6DSnOuD0U+ngJO09N3kGyhHweeF4jStJuE2k4AGvxVg42nM3Fu5zOieHDd5HFaY88kZKMSFR0mR/7JnSMjt5Tj1VYBIIFOAMgfQ24bevZPr66E/Wqn42tc+b9Mn53k/Ro8q59oDS0jNhS6uTeOQiOwqovs3jMqp4fNB5xYQHQo4FBDVvmLfw9U2gXBJKIbqmhKeT8fr3wLsAsrhitqhygVjn3dqV3IgyVP0XAzbVP999W+IuQBDeYa+VJthQqeA+6FIZbQicDgSSs0v2WIebu6T7rnmadzDfSgzIr7P4YzAvy1wV1SsZJSQHTicQYwf+/KMwEi4B+hLYn/ODyNxBcMF7jpnbMXTINkzsHt8cZLp0KUyhw3c90lwfbH0xhl1XxUIpDGSsDggj8py9J7jbZcSSwIUaJT9x/3eXTHD1s27PV45tKsvF9OZ8ZZTiGQmfYJ19GXzGnIM5C9u5QdbmghYTQK4dcPCJ+Mq0w5z3IosJiNTFompnoyYioWhAKk0+/pRUmYSgDIRuUsy0pk//u7XuJDMtBw02BGAwvMrVsIy/skaAfOpsPrSZkvXcuPNt9g2GPcezlk2psylOAK4yaomCvhsQoJTXFQAMG8H7BdYfUM7los1eNRvB0gCYJG7jB83ypqQdGzauMMmT5plxSXj7Ce/+LW96c1v8Rjmu9/8it1842vtuWXL7Jmlqy23sITrgRVPQ3NOoSK5BiWhCxdgu+j8S6yMpNk/3X4HlWhzcTk5ngqhDbZj01rbvmWbTaZw0RO4jKiYlKQ/7bSjG6Aqs5pW6Rl6DV94VbXlMyAnGY2nEj11tzilLTzlJFYHdmFVuTnwsCeYkcY9kEAFki7JhVwOg/xGyakqsKQCSdKt60eMfheyHMlx+nCG8Ukgdl25HByTINtP7pvaVGJpH8dHKDQ17biJtuDUuVaGs47K6y5fudqefnapuwgpaVnXkAkbmwJrq383wtC2ERikk4+QjLTpfQRBs2cUEUyNZrwKOTe1AbpZSaDf7Z3Nfq2MhmUUFg+LcR+J54LGTeBQ4FLAfSjgP/a8SngUCx4WSRqJPqkNzQNp5MVyH0q10pHqh0C9nu1i9IfbD42NikkF1XsPbdOxEydOPGzgrvEUcNe9jm/xETiSI/BvC9wVFctW63Cj7CN5c+Jt7zsCIwHc1eKRKsI0fOC+b3VUv9qjArgP1sW/lFQmYNUDZl1gM6ikGQQh0dUD/1vAXommAnOh3aQ00VQYVJXVbiQUXSQdJo+1/FEnWUr2JBJGAe8kciYkKBlRhaF0rr5oafQsy6TqqrPrfPF2AR4TBM4AmslUD00A8Ar0NjbUWgoAPgsNd0tdla1btdyKYdDFLKeyr+Qkv/v9H+zpxc+6ZltVW2vqqu08LPHmn36GPYxuvBRGP4tKnKlIdDJYocvGMQWVvju0CBAmJKYD2utsy9bt+Ic3AkDwS0fZU1ycB3BvsaefWm433/QOW/3CRs71R3vn+97jwPbhB+60973rbXhn77Kvfev71oaffQGe83mw8YW4n8hWUfaIkpSAYG0sibJr8KKfeNxUAOpEtOdoaLj2Jxc/ZY0w+0uwBpS/vBx2iotG+fNtMe8JOEqXLw269O7yeRfTLvZcSazJ/5+98wCMqzqz8C+Neu/FsizLvWBjcMH0XkJJCDWhBkI2gQU2QLKkt01bQnpIIKQ3kpAEWAg1VIMx2BTjjqtcZBWr9zLSfue+edJILkiWDDjMI4qsmTev3Pdm5vznnv8cFVo8d+wR87Fw3G6rAf89nFerpCYheYqKNW1H2nkVMfGI9wXMJU/SdmQRKcZdjjYC7mpS1fWWFEc3gnzfdW/Ir7+Vz16ncedY4thmEuc5aWKpzZ41Ha/3IlOb69JXX7ENWzZZTj6zCrW7rHpXNQm6stlTUROFXrzTUjISAO4ZuM102tXo4uccUmRTp42huErAmWgqRQa9CjD/xEK5Y5BcJjm3YFga99H4DBag833K/UCs4Wz3QAF3AVYBd8lnhguYh3P8+1rXFYMch4qa/QXuIw1f8lylDhlxaqqus85D1yuyREbgQI5ABLgzxR5ZDo4R0CyJpkVHsuiLQh7FB2KmZeujcpUZaAepY91bc6rHRuunH+hKCuNPye9vc+rIGffhAHc5dwDeHE6XjthLUfW07w4vOd8S7zkBdvUneJKZXjTXAXlsR6G/RjLRA7Bq7wSkxxVbWu6hFgv46gii1Q0olIVwIXTO9Xieb8Wruwh3oLyCfIAcTLikCfL7FoOsfckpBteTKOcsA2gDJAtxBgl4SsRhZMu6N6y+thpNK0E9gL46mgZ//7s/OGY8MQUrRYB+M9r2Sy4jCRdG/c31m5yUJhnALrmH5Cul48fB9CdTaCDJAEy2tXUDqtcBiCXnCOJik8h6uMRgifjKstV2882fJ+XyX/bkk0/ZdTdcbw2NdbZ+LeE8117jvuzv/MVvbP2WHZYJsCwpKQZMxQOQOXSOfWLpBBpdo6xsUxmgGBkDLHp9gwqEZBIjV7q/5yw40rKLimDMK+xNmgKzM7NpXixEn/2Ic5GpqdkFOKPXQLMPavClh0AAQ3IapZVGA6yPXTjfdu7YZmvXr2PcAenSwLs+BSWlCqD3hBp0XWQtj+k+CYVvhZqd5TbjAXdmJyig1IfgGq8DcgQKuBmRFvntc3NLYBXvXIjMxnPOkydNoP9knKVTIL287AXGNmjHHH+sA5eyUuymkbWDa5hCaFYikqi16zcyQ4F8iGt4zNEL7aNXnE+x1oTeuRpby2M5Xs8rPjpG58n7CsvR5NzCtx246/zVGC9Zyv4Ad42lxmC0GXc/rfSdZtzFUutYBNyH66M+GuFLo5Wa6hcgI2H/ZFoxwwAAIABJREFUR/LdFnnte2cEIsA9AtwPqrtdTVoj0V7qg16M+4EA7tseu8olp4oVdrKRPvcVP2jJ0647DjIk3vaBux/E5HHXXnNf/3r9rxOh3edYA0jsd68ZKLHpt5gMB+Hepfb37XWQ+nr6/n/74+sZCgpj+9vQb/cKT8/uKHUBd8XT65xDcpiQm4knsfClNnrOY3oVoNPrfLwBVU5OI7tB/s221FDYLolDbAEg63BLypiNbKMAcC59u/cazZYlML0fQEYjS0O5iziZPXuQ37f0zM62EGY5HoAqNrhTTiawyrFIZmp2AMTbm2mIw2ecA0hGavMq1op3/fRuAn1SBUlh6httJizcOe8/x556bhGuL40EM80keGkLYL+ZsJ9pVgKg3lGxyzVCSqqyFIeYXdXowxsraVycCntcYM89+zLHk0k8/KX2rW9/x9Zv2mhXkLIZB8vc3dFsl1x0nm0nSfS2275n9QDQJLTqp51xOsC8DreZAkKkXoNhhulHg/zcs4useNwEu+DCiwGylVZQWGCvLV+JbeImGmXHYjd5NsXHJlvx+gosE3FQobCoJwG1hSJk7ZrVtnnTOnTfzHK46+fp0qOpDsSiF8Jsn3DcMbaGZsLX31jurDtVXHWHUlM1upLFCJR494fsJP0AL++eDt0Ozj3Gpa3Ka1+AWcCdxlRXMHBfO3Oe0P0TzTZ0Z8iVJgk5j+RHqcxkVFdvtQmlYywnK8defOkVioEuS8IRR83Cp596ghv/3/3+bxZL8cKNYDNmTrMvff7T1tq0lUKswoqK53K8FD8UjEpYVX+A0nJT84rcrMzbufjNlwKlAsnD/fw6kMBdBYE+C/fXSnE0xlFSKBWRul+HKyMaqYe7//mnptmRLjoHFeGR8KWRjmTk9W81AhHgHgHub3WPvKuefzd7uW97/GoXwCRw6X8h9IEc57Pen5LqgWdZ7HmP+ev7g60vsHBLSf/fewPufvJpv82kv80Qmy9c1VcseB2fAqj9vuy7H4f/nN9k54GxEEjr257+4YTSLJ5do2QV0jbr3x5wD3nC6zlJXhzqB4S7ECW50Pipq9Kpqumwy1q6YYQDxZaaM89Ssw5DspHND1IYwI9YW2CgC3QSsOzFSlC+7QJGUXqsi+2qEMCbXF7wkth0qYlSzZlIcwK9bVb25kqSS5fYUbh2NLY0I5FJtHv/cC+hSM9YBg2pXWjEdRXPu+B8iyNV9OF/PWGTpkwmuXOX1cH6jx9fggPKWIsH6G9cv9MOnz+f56qwC9yMdr7L5s2fDLgsJXXzh5ZKw+2HL73KLv/I1RZP8+Yll14C0JzBeUTZgrmH2urXXsUH/EuWibwlGJNkH7nmGscUzyBJ9BnCb1YApCeVIJNZvQ5nkFOtACvJLnTi06dPcZr2+x96zMaOn2DHHXOk/eXef9jf//6QZWSmuhCkzPRsGPUYa8bffS3JsI49l8uLh5wBkeivcaBZsGCBffCDH3SuJ88995wDlxpPf9pf112sse4Bv0HSlzkImPpgxW+m9C1O/SZLn0kdfK/rWLx7Xbp7igX1JtD3kBDotIvOP8s6mlrtkUefsYZW5D5pmjHogln/sE0uLbGvfPl2rCCzCLTqtGkzptrdd96BZ/5OZ/2ZXzILdp53GBMuAZj2IAVCJ03Kafnj3hHgLlcVvzE1AtwHfqUIuOseEnAf7tiokVqOOftrWKD7c7Q83CPhS+8qqPBvfTAR4B4B7gfVDT5SBwGBD/kKj4Zn7+CB2/bY1dbiklP7gbun9fa07L4jjP/lBD8cetzbUj9L3u/HPhjQ7w24+wYQIUK879AEmgdKdUJPhR2Ptw85kITkLf4qIWcJv4gYCnD3QZ0D7k5GIdDuMfYeAy+23WN8nWNJKLlTkB7jPyeb6UJC042kpqEDlj0637ILDrOE9NkAdAVnKSIdRj4aiYrODZcU+cIHkWcE2GaswqMA+EHRyMhaomHc5dstdliBSFF4hscE26x8y3rY6ErAVIpjydIA61U7d9mdd9yJTr2FQiAB3XqVTURP/gHA+6vLX6eAyECa0WbrkGtJbjV92lR7DXZ7bNFk5Bqt1oyTTZN02L2NtvDIGTYZV5m77vwtMpAFsPPT7dbPftYuJHjm0MNmY4t3iFVXlVuBS0pttnvuoUG2pcN2kZJ64823ALwznFXik9hVPonN3qUXXQSgfsE14Gbg7f3hi88DSLfbHXfdbXFJqRbApvJIpC4bNm2x/3vwMYqLGnceQeQsbYQk6XKLaHbBWPQYSCKjMQoinelAgjJt2jRn5aeAnOVo5QW0dS19dxRXFEnewljqcR+sO+vNEHD3vasHg/bwe3gwcFdyq0KhPDtJGH0aUyU3SoztsOuuudgqtpejb1cYVKdV0XvQwqzER6/4gAXbuuyOn97rmm0DFGilk4rtZz/5Hrgfu0S2lZE7BfkSeybWNxBEQsUAdHOPJ+ePOaiAu9/YOhxHmqF+oPu6+3da4y7g7gPo4QL30bCCHC0Pd42nbC0jS2QEDvQIRIB7BLgf6HtsVLc/Ui93HcyBsoTc6qQySk4NMdkh7YBjw0Ma4H6G22fcdUT9TLwPcvrA/SA2PtyFJtwO0gtF8ofaC3TS4gFpz2PSe9pn1vfOuPvT1T5o863h/JAofy/9kh2Hzd3/DQbuHmj35TKedEaAPRqA7aQ4AviyE3TNq5JY4EYCcJNzC9bnOIfwCoKZ0nLnW3z6dE4oF6kM2uUoJBKs04MffFQMcgsHSAF/HXi719bTOtpD0FGe077HCrwLhKIXF3iPxh6wp6sV9r3Lnn36cfTQxd7YIbF59OHHbPGiF0g6HWMbN212+vljTzjJSiaUWjMyqxbA+VYYvjn4c0vnvmrlKsvKHutSOuuR3ryKQ0wcjPuppy20Q2ZNQQLzAzvzfVfaqjWb7fbv/cCOPvJoQPw4+8hHrnASjhrAexAdfjlBPWX4yze0tNsJp5zmmj/T0lJt6ctL7fFHH7MLzv0AzOJO5DLP2ymnn2yXX3oBQP4pexyv816aY2Pjk5Hf4M4CAN9RuctWrhS73oO2vQFP+VrkPW0UKI3eZQK4e42p8kanqTQkuRozRpr/VueM4VYLBYP5rLl/H4Qz7uHr+feufvsM/FvJBlTA6X5T46xcaWJl9cnVS4lttVtuuMxaG9psfOkMNPckvnJvtLbW2txDZ9qq19fa+nVbraqmkVmXdiwvEwk6+hQWn+Vo4EngzZqMJWYAS8qgYVzpze5w8kmEFr0TUhm/CVSSlPBZq7f6cPT18Xp9VlbWsKUke9u+tusDTbkWDVdb/lbHPdTndRw+4y5v++GMjfYxGkSOQqZGw8M9kpo61KseWW+kIxAB7hHgPtJ76G19vTSNksuMVJM5c+bMUf+yEnBvq1zWJ4nxQY3vzb4b4+504f3a8nDgE671HMhS7jk5dW+MuxCpY9I9XB0C76FLFnKw8YqJ/uLBJVqGQJt/TAMLjtDm+rtn+zY8ELgLJvYz7v3aebG2cX3PCaoJ0GtmQoFGAZhmNYh2wb4KXNLWaK09OZaecyhBTXPQv4+DPc2ETMW1BG27WFcle/YinhZvrwZGAW41k0oSIlDinFl0TtomDHMMTHN7Y41tXLvCMlIT0EY34RiTiod5lf31T391DL3Y4DLCXeSZ/v5zz7M16zfYNuwS586f54KFGgHqXYDu0gkzSE/NxeFESaINbGOLnXrKEQQEJdnXv3GbfeCcjwAu4+zJp58nOAgdO5aT11xzNRr2MVaxYyuPtdjf//F3W7FqjdXgQnPoYYdbZnampQPcExOTkOKst0L5ztc32rq1b9onb/kkXuYxONT8Bja6ySqrm2Dh83G12WAnnHyiLX5pGe+RDTadXo5KklxrpXMnKEm9AQ5Ic8vFcPxauhkPsdF+Q7QPLJ1lZMi73GfU/fvQfzwc2Pv3us/S+3/7v/17yv+w6C8sY0IyB6o0Cg3NMnTimZ+f1mWfuuFyS0tMQw6Tj8/9MmvubAVg5diJxx6JI88iS0/Jt1rsNrsI2JowgeCmD7zPttODkJdfwj2TTaOzZlrQz9NArDtDkvxk+gIkt3o7F42f7BwFkIf7ufVeAO6a8dJ5Sms/HOCuwmPt2rUjtoJUIN9ouMupf8ovet/O+yuyr/feCESAewS4H1R3vaaM5ds7UoZo6tSpI7b/Gjxwksq0VS1zDZf6AvKBTTjjrtf0gdtBGvc9Afc+0O49yf/tGbjvTePuI+p+8N8HnfaqcR88tgK9alDdO+PeXxEMBu4CvwMYd86BfFOAtAfco51URv90lDfssbzaY10okRjyKKQzPcQxNXXADMcWWnLW4cgdjrCohFIkNUk0shKwhKuKpBYCfgF8xKNCvtli2wXAHVPsmjE9D3CleMaI1Yd572hrsPXLllh6ahJCnV5Y6wRA4VP2LFp3+aZvKduGS0mtzZk3zxKxn3wJKcmZ55xtK1estodJXj0RoHzWmR+wJ1m/nYbXFLZz6KzJlpUZjSQrFXY3jm2PBRhgUxibAusb6xxr4pX8iq+8gonikHr86je/thdeXEKza4Vd9KFLKF5iaJCtd7IVjfvpsPBrAe2FhWPsuus+Zq+8ttj+9vc/24Y3t6F5n+jkQ3XYXR5NouaTz7xAYuVaO4KU2HXr3rTtBDNJGhML26vm1LhQk6S2206R40KrJCdSE6muT6iXQY/5j4tN1HO+NMZfz9e5+8x6uFwm/P3h31P+eyIcuPtNytK4dwDaE5A/TS5OsCsuPMVKiydbdk6x3XvfQ/byay8zo1Bq55x1hv3yrt8T1lSCO08TnwXtpHGeameeeZqVM2sxcdaR1lIfDXAnKIrr6QoW6gL1OqTAro4UuGsslOCcnZ09IAF0bx+k+wLuW7ZscRrrXBJ297T4wF0SDIHL4TZv7uvD3WeIxXSP9PN0f79EdH4+cB+uxl1Aec2aNcPWxYcfqxp/1ZgqR5uRLrrPNHsQWSIjcKBH4D0L3PWhpekxRR1HloNnBMSyrMLubiSLPvDFuI+2s8xg4K5j9ACKpDK+9WO/3ttrTg3hcffbbyjtTy0crAneG3D33GjCm1/97Q1uJu2XynjH5B/PnptT/cZUvxDZY3Nqn+tM2D5DgH03qYwD7gB2GN9orBwd1+76ACR3B8K7dFR06rIJVKNikMY1GFWL7cJXHG12TLEl5aB5x3EmKjCWbWUA9hOstq7GWSxmog1PRwPujaznQuPGRf+xT9dwyXu/C5Y7KQEQXbHVNq5aTgppDhrzRovHqaa+rsH+iuZ8F4FKChzqoFG1A7ebM84+x7aSbJqek22by7a6RtWZh9AEidvkkpdfIhCqzaZMGE+cfYy9+sqzdsjMcTSMHofTC0FOwQQkNTia0FibApMu7/QpUydZMZ9BjU0Ndu/f/gpjjmMN9+bRxx5rrwPYJReSK0wtbO05Z7/fVlEsnHfeeTZ7zjT7x31/tq1bN3L9CFZq6wVA5iKl2UrQUhq2lGVIdt6www6fiwvOVtu2YycFiVhneWaL1Y7FPSfReXeraVIyKwEYH7iLFdZz4dHt/cUmbH2oaVXvRQFJPxUzfJamrzwMFQM+UPffE+HAXdtRk6yOQ7Ml40mkvfLi4+zw6flWMnYSRWOqPfHU8/bQ448gmymyc88+y37wvTtdQurWrWXOAejqq0639515pm3dVk1j8IlIgNKQNnkzNtEUdWLe5TufikXmSIF7OffALbfcYhdffDEFw7lv+VG0L+B+5ZVX2lFHHWUf//jH97gdP91U10PgcjiM9FsdmA+YlVY6mgXBW+03/PmRAPfRmH3V+CqIcTSAu0B7JDV1OFc/su7+jkAEuEeA+/7eO+/Y61asWDEiyy0VbcXFxaNetMlVxpfKaHD6NeB+0NJgy8WBwN1/Tbim3B/k/se8OHK3hNlB+oy7t43Q0w4QO8jqre6eCAPoslMPPe6aU0PNiOHHPlgisyfgLktBt1PtS7qLPkHOYLbd07oLSkfJSQR9O5yuk7eoYVXAPQrv714SOZ3uHdAVha7ZejWV3oQ0OwrJDICyN9cSMg615Ox5FpM4AZu/VOwamwDOHQ64J9Ks2Y3fubbpZj8oAFxdI7mMUlx1DPIZh2OPwpKxvbHW3nj1JdjyBFjybGYBom3JCy+iLX8cIIl9IqCvpaXNZhw626YKqLPtSrzC5YGj5NYMLBwVfNTYXA+bLQvEVgqOZjv2mDkkpo63xS+8RiMq2nH0+o3IAmrraq2NhtQrr7zCTjjxeOQ1TfbcC8/Z8y8swqp0us2D3f/jPX+2cePHs4dY53iTQzCTUlhPP+1UzqHT/nH/Pdba1uiSXHu6OZ9gNCCWhNZJMyhst9iWzduR7+RRaFRYOc4bvZy3nGq8OlJe8zRwZqRbc2Oza7j1QbiAlJhP/ch3XIBewFNgXuto7MQ0SxIgoKIiQO8ngXnfvzoc5Pv37+DZGv3tsfTePSJ/eaWxinGfQorqt7/6MWuv32AL5+PHbthAIntZt3kz6/bYhJISHHa2UPAl2NayzVa5Y7NNmZRt76O46QrGW3ZeKU45mtlo5xopH0DXX7M7BG7ljdzHfbjAXeMmkClXmcHuJ0MB7nqtSAa/YXi0PnjF4utaCbgPtyl0tI4hHLgPVyoz0n4n3X8C7ALuI118rX4kNXWkIxl5/VBGIAr7L9+Mdyjr/9usoy+bsYS4RBj3g++SjrQhSQBD087SNo7mIuDeXvUKmxxkmxjCtcPRuIeDaB9Ie4/tG7gPBudvB3CXjMbtxxUJ/faPobIgjNUPAXcx/fh6K8lSYU3Oa1vNgzo/pDICq4L0njq+C8BFCmd0F8CzQ1CbAB8aV7syLCVnrqUWLoDFLkHrTpAaTjOS5khyIa28gLscRvQFLSmN/u7oDAUQqRUWfXpcdBBXlyZb+sIzNnliMT7hTUg14i0WoHvXnXfZmpVrLSE2HotKtsHjp7zvfVYBaB8zrsS2bd8GuG2yBQuPJqRpA42gNTDCJbazfAvAvMbOOO0YmiZT7MUlr1uFgDuWhjW7amDIW62WbcgW8v0wtmLUO5HNfPNbX7OiMQV2ySWX2Q9+9CNXaKSkZCEPmWkbN2+zIxbMR5Zzui1ZsojwoRUUKDRf0mQ7lobLsk1bbc3a9TbjkLn20INPWnJKpsWhj29BU9/B+Te3djDT0OuKhCCe6EFkQu0Ab2nfGUDG1psdEvAQu6sf35Na4+cDcwFPNUnqOcnWfPZdwN4H51rHB/y6JwRcfVeacCDvAXc1KkuGFXSNqV30H0yaOM5uuvZc21W+3I5aeBxSoMmWnjWWgom5GK2DtWdGRgHb1d9sorMGedM/7biT3mcJ6N47e5DH0NmsrXdxz3RiF6k/oihuUvP2z1XGLzTETL8VcPelRn6Ru7/A3d+n77W+J+A+uCAazufZuwG467PY14WrWBzOjMJIHWV0nVRMjcb3QAS4D+fOi6w70hGIAPcI4z7Se+htf/1ImRYdsEDwaIRuhJ/89ic+OoBx9wH33lxl9mUH6UtT/O0PhXHfXcc+UC5zoBh3j2339iUteV8SLAfvadz9n0HA3UXvANIB724DXBNnEenSVz0uPipaLK8X0NQVRBMOK6sU1uaOAEH2ORaXNh0wNscCqZMBcko9RQ4D4JVXvIKZPIpZEI6/+lRDkk0oMZT9YfYdkJ0kjY/rVy9DAN9pWXyZJ5PO+cTDj9rDD/5T1uKuubW6rt5OOv00y6WpVEBeTPWqlWssJ78QG7gWJDJp2EROQBqzDvlGhZ1w/HybNWcG3ugvw4LvgKHGyQOGvram2sp3bLf3v/8Ddsnll9FcWgXAbrY//+l37DfOLr3kUvv5L3+NyU0sIHaaZWTl2Ra026edcoqNHz/Wrv3ENQD5dXjIx1hRYZrdgOa9A9eYQCAZx5tqW7V6o0tzrYNNb+vooijoZjagFYa+k8TReGYFYP6ZZaipJjyKsW/rUmBVvLvVXLgVLKQAqq/XFbjyQb3eN2qylIxGP75vuy+Z0W8xuH6ojg/i9TsclPmgVGm3mg6Ro0wgBOCnTC6x737jRqvduRLnnomWSn9AQnIeRVeoj0HsviwtAe5xePj3tFfapvWrbM78EyxIARcdk4KdZ6I7F3xzcCCiP0K2P8xMDBe469yfffZZe/TRR93MQmlpqR1HH8Ftt91mF2HRGS6VUbrrn//8Z9u4caMbwyOPPNLOOussN65DZdy1v2XLlrl97sRpSAWR+nG0Lz+8Seu88MIL9jg2oSqeVGQpVO5sArg0GzLU5d0E3HVv6PyGCtxVDEnf/lauRfsaC43jaFlBaj8aTz/3YKjXILJeZAT2ZwQiwD0C3PfnvnlHX6MvQTWojlSXONrOMjsE3GlO9XQZ4Zp1/TFQ4+49L+21lt3tIIcL3PtcZfp08uGX6MBKZdRY2gfOh8y4C6p7ILzP791ZQmpWQVMUnv+8c+Thx1OqC3/DfAu/Afg6cWpp60m36MRSmlZnW1zqRB7PgE3Gt1uNqaG5RMkw6utrXTOugI0e14ioCbYLIK0HIHJt9bKnCf7pwU4wxRIBQ1s2bLR7kazsKNvhHElAs4QxJdulV33E1mxYDzg2XGfKkadMgW2vA1h2Io0pRRZTQYLqdppb0+2444+w1WvWc79WWkN9F+FA7VYP214HO38k2uaLAe7r2FaT3GgqtgPAGx0wfP0N5GAUNY4JhxFPTsu2s888yxYtesa+e/ttaO47kY+02LSp+QD6hZbgfNfT0dqvtI1btrnXJuOSEwD4dQGKBZBzkM5UV+20zvYmG1uISw/yi23bK23lm5XMdiQ4llzsp4C5gLanPcflJSSX8X/rfSfAJCDre7oLBOlvLXpeoN5n6vX44EAx35kmgLm8dPe6Ri49l2s9eVKJ3f3jz9vWN19wwD0hJQ/5ywS2zzXvDFIYJHBO3gxBAnagTdUbbdOGNXb4wtOsO4aZl0CiJTM70kGhoqKlB7vQKEA++N2SKLKUqjvU5ZFHHrEf//jHDrALQPssr3oDrr766j7gLpB98803OxA9Z84ckl+rnTXomejuryFQSzMUQ5HKlJWV2ac//WmXMzF58mTT3wLy8tjX9jWOOqaf/vSnbj8FzLZUkTeg/X/mM58ZMnvsS1R0/XS93impjM+47w9w9/MGhnotB6+nfY+Wo4y2LWmZLxfb32OKvC4yAkMZgfcscNcbTF/iByKIZygDH1ln/0dgNJxlDkSD6o5/XeMY93CpjAPgIdi5p+RUZ6YSWvoZc685Nbyh760Y93Af93CNuw9evULhwGjco8SC+wVDSODiTqlPOjOIcXeNomE2kSEI7zH2klyEGkvFyKMZV2Eg6Yt08WJme3jvxuDEEo00JtiLpKMDpj1uLGzqoTDwMO/ROazPdkDWAfYTRCdfW7tL4hi04tleM6XrhpWmXiAOkI9Upaej2srWvOEY+2zpv2lSfeKRR23RM8/B3rZbRnau1cGMX3zZZdYI215d22zby3dZIgC5uwtUyFKQl0tD6S5sCd+E5W0EuJ3krCN37QoC3oJoz9dbJZaSO9CjT0Nb+7Vvfdvqkeo8/MiDtn3rJtxoUuxwPOI3b9nKsSVabX0Dzbb5NmnqYbbwiCPse7d/x158cTHnh+yD8KiCvFjLz4mx2SSxblxfg4SmwtZu3Gx1BDnF4qjSiSRGIUupNMROmTTZ7aNixzY7dOZ4O/nE47CN3Govr9qOfSKyGsCl5D6+bl33nxhfPy1V5yfwrse0jidBouJh8d1lfPcZ/faTVlUA+NpuvyDtd5fxXWwA72ok5XKXjh9jP7v907ZuxRN20kknuxmBtMxxyGKyYeU9q9LkVIKrVFB0NllLzRYY9zU2/bBjLAAz343DTixFgPokuNQueAllloHxLTYv391HQ1k0Hh/+8IftWJqFP/nJT/ad85/+9Cf7zW9+Y9dff70D7hqHr3zlKw5kf/Ob33SmBzrn+++/337/+9/bD3/4Q6dRHwpw13GpOJCnvqQxKqS0bRUCd9xxh5vN0LHou+uLX/xi32noWFU0DNUdRses1+hzZjhM91DGbTjr7C9w13eAGPfh2muGH9toNqZqu5I0jWQGYDjjFln3vT0CEeAOsxFZDr4ReO2110bEEh2IBlUPuCuAaSCD7pxNFMIkP5UQNe7pwT3W3Vv0GgFg7y/fhs+/Mm8N3PVa14HZt00PJHnb1jIYuAvshzvL6E85jzjZS1hDq8+m92/DOyofrCuZ1Onc3a78fXrPez9eQ6gW7/wli/FYTy+xNeQsw7HHwC7Lts+5gOh12jbj0glgF6oLB4r+MfQA9lu7Eq0XrXt60XyLSZqK9ht7N21L+1cRRMAP8BxLRlhsvMvdWHMM4CuXRppAIdDbVmVvLH3ecgHtiXGxaN9brWxzmf3irp873Xt8YjK2lB14yafb+y863x5/arGV4WIybfpMQFka1pGbALZtVoyUprm+CgBfjqvMQsBUvG3aVI2/e721B1tg82OsCtvHjNR0u/m/Pw1DvpkE1tfspz/7pR0yY4JdfNFZOM20UXAk2piiYjTeJVY0bqJr4v3zPffYs888jUSi1SZMGs8237QPfuB4m3f4bPvtrx+yts54Kyuvsh07q60dJxw53ahwFHCewGxAXc1O24wefvb0LLv6ig/jC7/R7v7TvywxrQAZTRJj0eUY2BYsK50DDYVTFPevCif9NNGkK9lQAhacQQZPDa9ROMJ4117zIjLVBDIDsFUQ6QZU8JEA6GCPdwHwbk1b8HyMc35Ru28PDj959t3/+YStWPqQXXrZJbjDGE48xRRsyRRsiZYUn2gNjE86jcio/EnBXWUNpKpOmDrXupALKVU3ikKqB3lMDMcpyZSb25F/fU7BkBl3AUOx3ALOR1A0+Yt6bMRuX3HFFQ64CwCLVdc61157bd96AqXnnHOOW/cwirGhAne/CBIIVAHw29/+FrnV83b33Xc7kP3973/fnnmSQfs6AAAgAElEQVTmGfv85z/vWPfBMqS+A9jHP8KBu7Tl79SiMZKsSu9rndtQF8klVeCMBLhrbA899NAhFztvdWwR4P5WIxR5frRGIALcI8B9tO6lt3U7I21QFXBXk91oNCb5J743VxnZ0XmmKwMlNCG044CswL3ApHS+IczcB6r97Qv8ykbQYaRwKp2/fVmJgLOnqfdAswduvS0MSF0NPe7WcTKe/sunAKTwxd9X+IyAt71+CU54QRJ+vG4dMejC6qEEVe/YJJEJd7xBby5wJYmL07lLI6N9ALrFlbvjlCYeSYjkNW6D0q1j+cc/u2l07Qym438+DiZ6pln6BGuLSrXWDvmXJwJKkw0VjGtc1XH0ansA9y6aVbXPKFjpQHS7tdbutA2vLyPwKNvNk3TiIHPP7/5oK7BXTE8BKAJqa7Cd/OAlF9q2yjr75z+ftnlz5iJZmWC7GqtooEQ+QiBUY22NzZoxxZrqm2mAL7GFx55iv/vtH+y+h++zo46dZ3W7dtkpx51kC+YfDvjegVxmk333e7fbJMD4ZZedh387Ovm6GIsBTB8+73CbP28u2unN9srSpVZdud2lnWZmMSvQVGmTJucC4Gbar37xAGC22DbjJLOjoprx6AUwd9AU28l6LVZEQdHR2QgzWG2zpubaRy491xY9/Zw99OQ6MHYOYy02m0ZUUlsZDGelGODemDaxxHZggegKAbYZT7NunMbQAXtmQRhT/TsGSrunt40xY9xw0IkCvKtoapOPOmMpEN1KQaDt6nHPTcaTTKk5VeC9vaPVxgHcv3rrFVa99WU794Nn8nrZhGbSB4B+nusYG5MAYEtxfQpskuJqtcXFBqxg7DRukSSKlx7YZ+Q6zJLII18zNG52hf+ScouHnJz60ksv2be+9S379re/bdNIpPWX7STnSs7i20EKsF111VXuaYHz8EXrCsxL/jQU4C7Ji7Tr+nzzmzb1mN5fPnBXmNPvfvc7e/LJJ/H1L3R2kscff7yV4LYzVI34uwW476+X/Gg0po6Wo4x/vSPAfcCtH/njAI5ABLhHgPsBvL0O3Kbl7KCfwfZqw9mjvrzEhI3WMphx7wO3IWC8Z+Du7d13h3gr4C4YOxg0hzPig58LB+Ve8dB/tt7fIfDts6YC5CElwWCmPdzBIhwg+LMB4fv2/x2+Xr9NoBh2L7nTe17suvdbmmf3t2BWX8XhN60ij6H51AF3gT4dM82rPTjDiKvtwiu9pwdwHZ1nMekTrStxDA2asLUZyGhScxkKAX+vSOkB9KmRVsBRqh1prPFUsXZA7cblS60wWy41Blgk5AX/9L/84R6kNIDWpGR09d122FFzLY2m0b/d+4DNRIs8b+5sK51cbLmF+barpgoHkyCe8GjogwFSTcdaYfEEW7FiuT3x7CMUGR2A73I7/YQT7ZDpU5yH+c9/9Vt7iobEwsI8O+WkI3GfacaKMhUZUK99EHa/tGSc/eynP7dlAPdgdxt69UzkF4no0bE/zI13gP83v3yAhusjrRYZQTOAPTE5FS08dohitTnRhsYGtOeN1tZeY4U5AbvuYxfautWr7I5fLmJGAyAc1PF6NpouTZUxjaZAmEJDrAKH5OrSExPHjEGi8/3pQWguW0k1+cYi60hIoNU4Tom3cpKhuRiAr9mYTvT4Yu+7APgVMKXt+KsHWF+SqHG48zQ3tbpkUcmaxLjn56TZZ//rQjplt9gpJx9NIcDsR3cS50TyaSLA2B2cGmiZMaFhubJiM6A41UonzkYWFOecdOJx1FHyrpvpEpPPtdcFTc0bN2zgLvAebhm4Y8cO+9SnPrUbcD///PMdwz540WfUUDTuArG33nqrKZRJLL32qc+oP/zhD7Z48eI+4K7tiy0WU33ffffZPczCSDrzjW98w8aPHz+kj7N3E3BXU6f6Kgb3QeztREYrMXU0G1N1rOq9GkyoDOliRFaKjMAwR+A9DdxlCVhK01FkOfhGYDTCNwQMxbiPVhBT+b8+FmpO7beD9BltTwqzJ8bdG/uhAnfJFrT4IHgwaO8HwyFQHMamDxW4i83tl7l4AHpPHu/+vvYlpdkbcPeaUn3GPlSOuP2EHGYc6x4G7J0ESOALxh22vldONALgQPaeKFI9eUoNmd1B/Ma74q07kG1J2ZMsKWsGyDyXtWhihY3VIqlMQEmq/CdA6TnOAO4A0L24ywRo3lyEveCkieOdprimusbuuuMuJBk7Ae4pNKiSsgqrXjR+HAC9246FEU9Jws0mzpsFkCw/JSkRuUuLZRESlJRZhKQk2vmm3/mLn3K8HbDLPYD2iTapZKxVVlXa5m07rZ4goQAuKempsbZta6XtrOy0w+YfbdNnz7KK8p2kta6Cdd9k2/AuP+SQQ2zc2GISWx+FlT4NhrvN7vrpn2HVp1kFbjE7Kqs9LTdjmoa+PZN9p6amEAKVAVMfhxyox666/H22Y9sm+48b7kSOQtEDQFb5otkNFVJOow5AnEzokTziO2Dbo5H9iM2OloxDun4KggDrxtLoGw9wTyF8Sj2qlDgukTUmLsZj2JV/y7ZUbLfzugDXuYPfRx99rFVV1tiWTVvc/mTbmZebYZefv8Bie7bjzLPQ8gpKLS4pH0tLNRQnWrAjyL5xvaGoiuLax8R0cW7JWG+OYfxh2rG9DHCcAu2aQdBsgDeNFW0pw2Dc169fbzfccIOTpEjn7i9qjP/sZz/bJ5URM/6xj33MsfKf+9zndpPw6bz0eaXvm335uKu58TL6Jz7xiU+4plYtAqli/CXb8Rn3wZ/WYvVvvPFGU+Fw6aWXDunD/GAG7qORmDrajakadBWfkSUyAm/HCLxngbs+uKTtU+d+ZDn4RmC0GlTlFKEv1NFYfOC+G0B3gP3gBu6DGfbBBcJgGU04qPfHNpxxF3AP34YAptNG08ip0XKaebnL6N8h6Yx7XAjd/YQ01GLLNb4AYR2DUlmDsNxtnWLksy0jf5bFJPMejx2DLWAa4DPgvN1j2U8UgLIH8NgN2x4tyYcodrTwvW0N9vQj/7BDpk1AghFtrS3t9vgj/7Jnn3jOSXwy8/Nse3UloD5gxyw83ObNmMoreV1vu7XAHpZvQ3vL8XchFTn69A9Ydsk0WOFdVpBfYL/41e+tqrrccvKS7NQTF6CJb3Ff+Eteft3SuA+TkgHV2akuWRYPFPzLs0ho9VxDxhQU26aNW2hCXUdq6Bg+v1Jt6bKX7D+v/xjOI0vtZz95mCTXaej9u21nVa2THimUqlM/6FekB5YlZDDYZTOnJNmXP3cNcpNW++Stv7W6ZoqRbpp9NQQUMX7nRTT/nlg61nYADnGW5DkKFIoW2j49dhEW3nHzkqKwbgrH3waw7kW6pH6CKFkAUQgqmCrIcSl8ys1yuOZWc+fRipVlOz+u5wLJTGpKgt3wsbMsMYAMaCJZG2Mm4qpTbDV1SG5gzuMYV1lfxqKT6ewinIvAKx1TUkoOgD0JJx3YdmYDgvLyB7jHMUvggDvHmJQzdB93NeJ+6EMfcsz317/+9b5CUwBato8C9dK4axy+853vOFb8C1/4ggvQ8hddWzWNilUWKz64eTQ8gMkH7hdeeKFdfvnlbhOrV692TaiSdfjAfdOmTY5Z9+VpArLS2wu4S74zlOVgBu5qoNYYjETfPtqNqRHgPpS7LrLOaI1ABLhHgPto3Utv+3bebQ2qksoMDmAabcZdDZYhNDsA+IbbuQ0A0fvBuIt5HgzM9Xd4LPq+9O7+jTB4NmBAoqZkK2Gsuhhe57goxr1vaiAkl5Fu3xO8ux+B9165i8h1BrmEN8baq2utdY/3sv3OLppau9MIapppCTmzaV4dg+NIimP1uwlfUgCT5CxqggVJuibGIAFA1kUqaN1227J+pRUVZCNZ6aaJc4P97u7fATLbaZRMs21o1JNg2E/Hq70IrbnAdnn5VusEgO7asZNm1lgrpmn15AsuQ549BkvJMvTZiTDhdTjIPGDF43Ns+rQx1oWmu6O91x5/8kXsG3FK4e8U7A4Tk0nKlBc54DEVhl+Nn5KouEY+tOQJ6NA7aISNT4i28RMK3b7v/8dL6PsTcKlptaqaBnzmu1lHzaWoTkiAjQXUany6u5qQykTZLTdejP693r7+nYfwqE+EEQe4M44KLVIxpHHtZUZhfEkR28dGUo28+MNL2qMZA0lVnMe9mlA1/r0KRkpDFkLYkzbE/4IKDJOUCbmMPPi7keI4C0gl2wJ4c7JyKIwUTgWdrqAnCqXczDT77m03WnTXNoqTGM6p0PKLZrg01CgakeVZL4eeJIiXtvZmB9xTU5Pc8XVTmOVQ4Ega4yxE2YdmVnzgnpw7dOCuO0p+6WoGFfgWo64ZAxE+krOIHfd93CWF+epXv2pr1651s7haRwBTbLtAv0CmCIJ9AXetK7nLkiVL+sC/Cra5c+e64/CBu+Q0as6cMmWKk9K88cYbJAZnOoCvUMGhLAczcB+pvl3jcyByPCKM+1DuvMg6ozECEeAeAe6jcR+9I9tQA5eY95F4EOsLVeElo7H4dpAuMChMox0ewBQOiMP3OVSpzD6bU/ukJ74EReCpv/F0qFIZX+PuH5+v2wy39Bt8HsNj3IWo/ITVkOheuuoBwD1cKuNJld2YypWGZlIBM3m1BwXqAeJiwp2jjTJX+VtONXpRF1rrlu5US8icSWPiYRD1RWitY9GQVwOaW5BloIePTXaBRQH02t0EMMUBTFsA7ksWPWGHTC3FnxkNNkD4zh8hKSEpVSx2ZW2dnXT8kXbykXPslcXP2QnHHWUvv/ySvb50NUCe4oCjPfzEU+19l3/UAlkFVrljq9XDnJcQqLRu0zqY/3rAIL7pgNbo6BT70z2PwLjnWxt6kCQkJrEAxWYcXBLiEnBwQSPdVA/oYyahvQXAStZsLA2YCQGbv2CWbcJVpYc4qqSEbJpTswDXXa6RtL6xzcp31rhjr0aOItZfDXSNTd2Wnhxr//u1DzCiXfat2x+0yl34vQdh3RnfLuwzNXYKOOpAjjKmqIDAqAqYej2H9EUdBbDrgQCWm6FwKi88qdvSkOM0IUbXddE2ejSboUvG/0WrCZjHYpDwtCMvkbxGoVWtSIo0K6D2ZDWopqLd/9F3b7bO5g2WnZWK9WOB5Y2ZilQGph8JjFxluinKBNw5SgA/4nf2U4WXfk1di40rnQJDneq8953XfEgmo/sjDVAfPQwfd0kqFKgkqYoCnWT1qM8LMb7yUNff/iLwrvUE6sXWC0zLblhAXgXXnoC7ALjcVFJTU91mBP4ExPW4ZFqaEfQLhYULF7riefPmze6YZBGp952OQ+vp98HYnDocjbuvbx9J0JGKlgORnB0B7qPxLRrZxlBGIALcI8B9KPfJu3Idf8p0JA2qOjHphYfqf7yvgQjXuIevJwmAnGW8GCFft+393r2ZKWydEOsZ/hqnPPCbNsO2tTfGXaS2FykfkjSIlZYnuuTYfmqTthPWnBoNgN0TMA8H53vWrg90u/HAWj8AHwAqHHAPgXbtTJaNHm3eB9A9xt5bLyoUe+qaUp29pIC72HkvZbUXCUcU/t0B/ZYMB5bXad8FQNFbN3bQ/JYy0zIK59HMmgl7q/GQTSLWgVEJgFKNEXppJBetLc2WFBO0nVtX267yMtj0XOwbd9mv7vq1s4XsRiO/dt0Gu+mGaywpELTKbVssPy8Hq8Rme/n5pdZNs2U5SadzTjzRrv/aN603Pdt2blprNQQspWbl2xiaPVeueQUQXu0kEGlpY+x3f3gAVjYN0JrmipoK7CLjEsUudxAShdZcyaI0dMYAOntoou3sxCORM+sKtgH6EpyvfTfJotKkx8dLNpKILjwO8JiGN3w6+2GcXEgpjbHV+LxXbbITjjrUsmCq121qstrGJFJX22wzx72DfVejk6+vbQWYy4IzCjabvRJ+1EvoFUdjLZ0UzOopQP7SCxCSs0xSEvp3ZCpyspFjTwczGq5w1P2Hxl/XKYjrji6zCuYgUqUsCo1mZCRqghUjH6RwSmE7P7rtZqurXGkzpk+yuIQsegsKaaBVqJIAvqA4zjZo7XV1u5EbZaQnM/sSawlJ6TSyGmOQ6oUvcWxaX7e/LEbTCsYOC7iPxgefigcVTHsC7m+1fQFUSWgE3sX6j9ZysDLukgVJPjQSskbXIy8vz7nwjOYSAe6jOZqRbe1rBN6zwF2DIsAX7hYQuVUOrhEQ266p6ZGAbn0RaAp8NHTu/Yy7rxD2QLYPnocL3B2uDWFZH+QOF7g7qtoltPqWlCFo7DbuySEcVN6Lq4x/R/gNqnsD9P52wguR4QN3D7R7cph+0K5HZQCp5zAAdGDd+cA7Vh323THwAuxxnluNtPHSvgdgewHWPYDGdjzALWGCJWAVGUgqQRKSBLuuwkLAHzAOQy35RxCALF10rLVb2brXrQV7yKz0DEBsg91++x00RnbYbHTk1dVVlpOZ7KwLe7rarXR8iSXCnL7wzBJ76dklloTcZcLh8+ymr3/bojJzrK58A0XAFn3q0NRaYpt3bLL6pp0A9XRCoUrskcdeQH/ebZnpWVZf1wRID9i0WVMJTNpBY2oVtpWdFAxBa4LxD6AX1/M6/S72bTS0yiWnE215F/dzHH9H8RObiCQF9lygOAF2HnNzFEFdNKoGbGxBii08jPMo32Zl2+tszfommmEDziknPSvbjWl7K1Kbti40683WSLJrG+y7oV2XBr4N4N7a3AEgbbRGQGknMwGygIxjhqC1hX3CjMs1Bkjv2Gex347p5lhcAJYKMs4hi32JXVZxKeAezXHnZKbaN774cewgX7Xjjj2SY07HGagEa0/kT6ByzUB0dimUS2C8i2NsZPYhhn0n4rBTCHCXuw2zB6ygfQXYV5DGWvm6pxfgKkMB9HYuEeC+99HW2AyHcRdZo9mGkejbtc9Zs2aNOHl78FlFgPvb+a56b+/rPQ3cBQ70Bo4sB+8ISOc+1OnhPZ2lPsSVUhg+5b2/ozE4ObUfFHus93CAu2OUwhh3HzA7XnoYjLtrHAxtx5fK9DPnYex/GHAfrHHv27fz3t4zGx8O8PcG9vfNuHtSGd+/3YF35yTjFRwBN2MgZl0MuZoNNT4qirygJjWrek41nna+R9WSgCAuLzIV6Y1Otuh4GlRjxlpMyiTAeyGgN96B+gCSjS7Y4YAkToxVN0AzKY6woaoyW/vKYhuP//lGfNbv/PmvkCRMt7POPMNWLH/Nnnv2GRjjVEvk9TNmTqPRfZKteOUNe+qxZ7AnzLKM4lK79du3W1x+rjVVbrIt65ZzhDS3wvZFxQdg7VfZtu2VNn/h8UhLYL7XvQm72mw1VfU2kW1l52faq6++BjBudrIVXUsBFvmBi6mXol8BS90w15WVVWiqsaMDqCbESXRC8YEOvg0vc/mYx8Z61olx8TTjdtVaAc4yR8+fjia/kf7SWHvk0eW2aPE2jotxAthqHOWXrvswEB/kdUhYYOcz0jMtDXY7Ozsd95sMJ+dob212jH5lRa011nfYds5pZ0WV1dW3OFmRbBnF2stVRtdLP52cj/oaEhJTHKMs7buKjzjCqSSP+fKnr7TGyhX2/rPPhFNPtqTUYooHzrcdm0vGwNPQRwPYCVjqauUcO2H4uwmqmmAt7YB1wre8pF20+Kwn5rqbWZYMwqx0vd/OJQLcRw+4K512F/0l4f02w72WKuZmzqTvhffQaC4R4D6aoxnZ1r5GIALcI8D9oH6HjDSIyUFFwMloFHDbn/goyanLnDzDb8z0fntygT0B990Hv18qsyfGfbjAXfi1H+f7chkPsAdcceAdQTjjvi/g7oP48N/hQH2wnGZv8poBr3cMuQfcxdL6gDz8tTE+cIdVF7MuaY17PgTcUU7zt5j4UHiUC3JiPQCoklhjEwhnSsixjt5MSO+xFp8+GfCXCujFFR7mNxikWRVGW/KTGLYbi0NMbdk6e+rBv9rUcWPshSUv2vaKeisFuM9EWlVNM2hl5U6bzedHJYFHr7y6lIbCOchhqu2Bvz3imOnpC460L3/3BxaVnmKtjeVWQVBQL8BTRUXJ5Km4xdTa08++aMccexrOKSUuRbSjoxP7yTqaU5NsV0ONLXv5RRhs2GxmBMQYK7VUYDQzO8tpvOUWk4Bn+eo1q237NnINEjQjoZRZ7jZn3xKD9h2LRNjytvZWwIpkJq2Wix16fma85Wcn02ybbv/3z1ft0SfWc9jMPuhOFeDFWlEuPzHx3JPMXMgPvRc2W7qTOIB4N7IX6gEY/EQSTs9191lLU5eNGz/e6a27AOLSYe+q2WVrVq3FC347mvudAPpGzkeBTLEA/xTn/iJQLR936cgzM1Ls0zd+iI7a7fa+0091wL2jO5n1SMdVTwPHoesmK09ZuXbTq1BbW82sWbYVji3Bu59GV+6FGB2cdPOMmcZWMxYZhaUR4B66vtLk67PvnUxOHQ7jPhr+7bqvVfiOZvCe//kXAe4HNZQ4qA7+PQ3cdaXUaDQSqcVBdbX/DQ9WU6dq1hqJzl0AcDT83Lc9drXzcRdQ92UiDlz2NYjurnHf/ZJ44Npn3AcDZfm4D4dx3xNwF1MrPtsLvAkB+3B2f5CrjH8Mg/e7t+PYE1j3C5nw8+17/QDgHjqgPrlMSDbDecP9OqmMfNz1Wud8AvDocYmqNEqG5DMacrHwvQYrjX7dcFOJS8qEcQeoBwF6lmPxaRN5Lsc1W0ppoy5LATtJkXpxlYlBN91cucX++JPvWC0SF7HFEw453HbUNtnRx51A8ukOe+WVV+19+G3nIS/5y5//aOOK8y0VkPz3v/yD+zHdZh1xnN3w2S9YVFoSspIq27ZphcUiO2lCt55TCLidMN12bC5Hn56KbhwlDwA8FuvCbqwMxUBHwz4HkKXUksLaUFfvmlUlK5E/vGtm5EQVZhRHM+uaNeuwjCx3EhnpvrsAtwLESQRGpaQkA+p3OLlIYmI8TbI7kcok2NELptiY3ERn0bj09XJ7/KnN1sZ+u5ALudAkGnuNpl0FXKmY0/jHMOOh28OFVrEe2JtjbbFrPnqhrd/wpj3x+DJmBZR028NsRKYVFY9zs1n5OXnOxz4tPY31u20X3vh19XXMJjTRYE7DLxKfHmwqGwmJktPP2afPt5SENjt8zqE2phhJTy1XM0nprp7TjXoU2tH+Z6Lfl1Rpa9kWEmSn0eCb7YB7lBphXWIxJR33iEC+AlTfSeCuZtXhMsURjXv/J8Zo+bePdvBSBLj/GwKLd/kpRYB7BLi/y2/RfR/eaPi5i/UpxflBPssjWTzgvtQxj0MF7rvLfAaBe4etnRmiJ/8ONZb6x+m/fvfmVLH+YtQHMvgeix/aXp+15EBWPloJQnuQ5IQnp4YXFOENqOHBULsVHWESn/DnPE26z7h7lo4C5H2Nqe7kOR+XfCo7Qoe0WYdzE7PudO9oqsW6q8lVwTuOaQe4B9Jp8syxGBh3DL7dY91GEE4S4UmxeTR36jGKAo6tm+bFKLmgyFWludZaK8vsL3f9wBortiDhiAe4z7VuwP+02Yfa0peeJ3L+aTviyGPsRID8E48+ZFXlZTYPoHnf3x5Etxu0o0853a791K2WlJ+DZKTWyja8btZYzX5wa6HJc8KUw2H/U23njip1azp3EWeHKVd4gGY0Dac9HIsaUwWada27aAZ1ciDGq5t11DDajsF69a4ax6iX79hOQbEMhrobQkIWhOlOJrN69RqALuw8lpRy04nqrrFTTpjF8ZbamxtxTGH2Ye2GFo4DqQzrd2I12VTfSsNtB+40DYRDNVhTQwt6cjHvgHi1FcC4JycnUNQ042l+lS1+YbG99uoG9OXyclc4U4DzcAQ9IL+TogTnHsC09P+yjdSxJNKAm5ERb2nJiRQYcXbo7BmOxR83NhsP/SCNqw02d96JeN93WWJKrrVgBRnk/aqCpZVjKxxTCDDvsS2bN9nUaYe4IqYJ3/1YmoiDAHwVzXK8kWe8sssE3KPfRqmM3jMC32pOFdM7XIIhAtz7P5FHw79d/RbKbhmNnqbB3xURxn0k356R1w5nBCLAPQLch3O/vCvXHQ0/d4GmkdpCbnvsI9Za9bLTswtc6rdzQQmx5GLbPK27J0UQoBkc1hSuP/cG28HY0LgLrPbr0iUD6Afunha8DxAr/VT+2i6Gp//xwWy4jsPJZkLsu3PhcA44YV7uKhicFaN+98tt/JvBgWx3XjrvkPd6qBm2b50wBl3r+UflmHhXkYTO1kli/EZaD6B70hkVE5J5+Lp3bz9qeOwBcMu3PQpg7gKcKAQ69BigPTGtxKKwSZR0wms8RQkfn40kRI/lwMZnWCMWgh0A4LSMLAC8ygCaJ9GDN1eU2auLHrOn7/+LFeB+klVYbAnZhTQ4jrG/3Ps327xlu+XmZ9j44iKrraq2ChpJzz79DFvy/PPWgLPMUaeebNfcdIslZtPAGmyydSuWWAfhS2KAO/EbT2VbxZNnW2UNXuTOolDuK3jg4JbSJdlOLBIPjlnFl1j4IPqSWPTn8kHXcMlVJYCffQsyGElpkkgPbcFO8rvf/T7YOtrGYkXY1NRseQRGKe1z06Yy2H3kQ72dVr51lZ19xlFWmIcXekeDbSuvtxcXb2KcU2C20ZQTpJSMM00WAVD5vF5ssWQ8jdgVtuE1X7atzCp3ViHBacHqsJnk0IvR/C+2N9fA+kclMtwURBxjFyy/rpMAkzf+no2kdPcpWEcmxMdZe0uD06hL437+BafgpNNsC484xObOmcK2G23CxEOsTox7Yjb7Q2rkxiRAmitJtsxw6JTKd+6wo446gTFJcuBe7jsqxtTU6+55pxqKseR8mlOHYQc5Gh94At9KTo0A991HczhSmdHwbz8QwUv+Weka7+4SNhp3UGQbkREYOALvaeCuD3RV36PdpBK5yd7eERgNP3cd8UhtIbc+doVj3B3bDrAQAHZJnw6hS8Mr4O7JUzzgLncNH+iGePUQgN2z3VmIPY8XWOMAACAASURBVA/JuPcK3N3zoSZW7XpIwF0g2TsuV1z0pb16r/a1+t6/B7rm+Jp0PTcgZKmP2fcOIPw5l1Ia2q5/tzgZhAPu/v78IxdOU+CSN1PgtuNeLwbeY+udfEaBQMDuHkBxZxTMcVK+JaQUWxQ2i3IY6QGMq2SIgVXutlRY+UxUNIXW0hAEWAZc6JEcWKCknVtJsK3edr65wh6+51c2ZWwR4LbSlixfja1kuk0iLXXHzkoY3jhbOG+WvYhWfe3KjTZpXKnV4hFfg7xl7nEL7b8+9zmSU0txo6m3zWtfwymlzBJgfDvQXPcEEm3yrLmWTEDTNkBwLCBWLHZQbDkaFLh1NxnhbiFJPWDbnT8910iynhgAcCzAFazvtOw5+flWwXbuu/8hwpcIl6JxVNaMJchV2trb7AlmCGTRuKumwnYhA/rk9VfatrK1gOxeZCsdtuiZFVgx5pKQyhjxWBSuPPDFzmNdBUNiQjw+8SlWNKaAgiXXsjJyOYZeXG822gknHW1Pkiy7DuBeV0cIFS48nZyLZm9UvHZIo8+Y6m4MECylACbJfdLQqEsK1I3cpRc/9ssvv8i2bFhnZ5xxNDKZyTDn0Xjtj7OGeqRDaN1VoHSyLgp8d26JSansr8LWvbnWPnj+Ze4+kKQilpmLXq65dPgC7S6Iifsmdcz4t5Vx170cAe7+O3z330MF7hrD5cuXD1tqFL7HA+Xf7u9DsyraR2SJjMCBHoH3NHDXm0xWgBHgfqBvswO7/dHwc9eXvYC7mt32d9n62JWuOdVj2+Vo4jHu/uIekwGKpByAdo9xDwOnYf8+0MDdI7nDQblXQPge73sH7uGBTn0Uf4hxHz5wHwzew0H8ABmRs230ntWYOqBOA6gDZIBDOaHA5cJQyzEET+/4fIvDiSQ6TtaG8mkX29sG+JOzSQDgrKTUFEtMpym0C917T6IrBGJ0bXBBEQMchVtJU/lme+6hv9qqZS8BGAHUqZnWSwDQ1NkznZf7lrLNdtklF9imtZvtqUeft2YcYDJJVm1qbbI5C+farV/5kkXTaLp51TJCn2Dos4tg1JVS2mN1ze2WmjPGiifNsHJ84jUzI5VSFx7tCYDuVoBpF49pNsTJrzhvlSpiq3X1JN+R7aJccxRCVTx+vC1+cYkte205+nYPMCqVVKBbXuvtMPYqfiqraBDlWE4/7Rj07jsYCwKlqhrtkYdfQF9OgBOgOimF8YSZj0JjH0X1oFJJswFs1RV1KphiAwmWQpBTclKvXXnFh2zZ0ldgyKOcNr6FgCUpUuKQxXRRCOheVzNkQ30zWn3kN4CcGBJgA1Ql1cxWCMjH4p1/zccuspcWv2AXXHAGybLFFAgFJMZm0iPAdpEXiZWPYSZCLkK1dY1uu7E4AIl5HzN2ipPQ9DAgsQrn0jg5aZnHuEvnnlb09kplIsB935+mukcld9SM574sHkfD+ldFggKx8ilwD8QSAe4HYlQj29zTCESAewS4H/TvjNH6UB+pLWTZox8JAXcveMhLigzZGtLR56Qd6uwDDPkOM07+sQfwvrv2XZdpMOPuW0N6bKK3mf7H+mQxYbKXAftSYREG3vtBtDdDEK5z917n7d83bvFnCzwjGA9VD4Vx15bl9NK/v4EFjP/4gDGQ77eO1Y2jzpUmVTWWOj9wj5nuoJEyCNMeG08aavJ4forZFIA8pLHuxSkmKhTK1I4Gu6sbXTnAPSqmkDOjydFZLorLFViFrUWmUbttg937y5/YlrVvWG5ujhWVTrRdAO4J02fge15rDz3yTzvjlOOd28rrr6y0JlJK22ki1ZYmThtvX7v9f60JwPzAPb+BMe+wCy+9CqBJOBJabBUajWjGM/Ae167LSNyUB3scbLsKEoFfnbK2JfAej25bIFwPiHF3gB10HA3zHsNz2Tm59sBD/7Sq2lpntajX9sBQx6qBl/XVYNsltxi2FYgmnCjYCiCusQx6O6prW2zlik1IazoB1i3ITeopZvBj5x6J0/ZD4U+yzFRQlRyJZL/Z2d7Mvjvtissutvvve4DZBiWiYhEp20bkNnmAJPnbB2l2VTEiJ5z0tGxnw5+AA057a6ez92usr7Hamu126mlH278ef9wu+fBZWG8WW3HJFCZAmKFo1/5kA6n3jhZ85qWj5xw70Oy3IYmZPecoQCDFGfdEHHp634XHebkz2yW5TsZYrEBjZSf69i0jZdyXLFli+jn55JPtsMMOG5UDF2n19NNPOw/197///X0zgaOy8WFsRNemjftc73WB9z1/7vHeGAUbyAPl3+6fbgS4D+PCR1Yd0Qi8p4G7PlCnTJkyIpZ1RKMfefGojcBI/dx1IAJLsoXcX5ehskfFuKs5VQA9pEV2gDOky3ZuLZKioPBWY6UDzbsz7uHymcED5OQ1/SR+6ItO2/QLgH7du/clKHZ0L/ITd5zexvzGU/81ewLu0hZ759YP0B1Lrw2ESXz6vnz3IpXR+g50hsD+3gqX3b7EnU6GIkXaESQxMejaBSB71ajJc/DUULx5lpQ2DgnMeNZFww64dywxdo9w2eyUxlPAezf+5u04k8QmFiE3GQ/QzXX69y7AtdaXJWQvWu768i320pP/tMfQuaehyT5k7jybPf9Ia2rvtUeeeNYWL15iJeMKbQr2jm8sX0mD6k5LQ1KChboVFhXYZ7/8ZWQwu+xb3/iGJaNBv+pj17IvzbzEWFbeGI49FqZ8oqXlFdiWN9c4qUwcTanSy2qJFuAE9GqQE2DYBUA1LmpS7QbtR6Mll8QnMTkVBrreHnj4IfksujFJxKVGuvgoZhs6WrFIBOxKQqOaSbKV7OwUyejR/Ccia1EfgdhxJF2A9PrGXTSEVlhVVRWymjrnAtPBrFQMDjOSzyTCpKcmp7MrQo1S45G4XGy/+tVvrBU7SIMZb2ioZ5vtDrTruFua6zQt4Nh8NWjq/o9l5+pHSAHMF+TKHz5gl1x6ga18fYUdOqeEY2uzMUXTmR3oYOZAgB0veqWh8j51Ka5utgW/ebbTCQCcOn0eILAT+Q4zXho77hNp3X2ZjIBbetHEg0oqU0sR9tnPftax0V/mXpIjymgsAu7/+7//i+f+dvvhD3+43595Iz2WoQB33wZSv/d30flqZn2kfUz72n8EuO/v1Ym8brgjEAHuEeA+3HvmXbn+pk2b0LrWjUgDOVK5TNljl1lrRUjjLrmMY4ZhhSXzcNoUT2biAXe/yXPPzPPemCdfF+8uQpiFoyfL8S7Nbsz7PoC7gKCAjQ/cBeQl2Xg7gLt3rHs//4FjEJoFcLME3rgGfDcaJWNi+9gdg91eElKUdHTMcQUwrjRJyvcbpxg8Ht1MR6/kH/iYG3pqBfZEx+TC0E9Az10Ew6yCwmsG7QEYK9ins7HOtq1dbsuXPGO5WWji8R1f+WaZvbml1la9udH5g/ewbXphXe0ylkbO1tpKG0fTahYhRf9506dtW02rffJTX3Fe8V/64mfQbOcgKSGFFNCNisRmHDLbscBpaakcK04qLY1YO+50AFea9g6KDEk+4lhH11lyEe1NzinRaP/lCx+fkGybsEVduXaNNaFJV/OvpDTdSEfkex6jMQL4SGveymMKZ4qLRW+ug3bbEKvd5SQnCjXq4Nzlg657GP6a5wg4AvS3tjVhSVnuNPyNuMx0YZ0ZC3j/4Hln2T/+fh+FgmaamBngWOUg00PRoACmuppqdxe20eDq7jmKKM0+yb+9CUtIyXCSk6PsPz7+Yfvn/z1s137ifBJqsczMnWq7qjpg5Fs5V5p6Ad/eSEc7q8vGxnrGA1DP/TCVfgFHyLOjHs5VsxO6WwT4BNp1P+WMn/GuZNz12fOlL33Jrr76aiff9Jcnn3zS/vnPf9rn6JVQo/CeJXT795H8rW99ywH3H/zgB8N2u9m/Pe7+qqEAd82oqo9pJOeu/ajoKSkpGa1D3207ChJz8qzIEhmBAzwC72ngrg9LVeAj0TUf4OsT2fwQR2C05DIj0UBuBbi34SrjsdJiMNU0SWCQ9NgObPrMuxhyH7j7YLufeQ8HtLuffn/zk1NDhCQRvluNJ28J36Yg3Ogw7n7R4HKbQmy9fiOeCBUM4SC8v5Dwz6F/JmGgq8zeAHw4cNc+ZduoPekLPMZ5tru/nBd7MJqApaRii0snYCcRJjsqBdAIuNfGBdoRptCe6gBjb08Tj7cAZNWEmgp+LqWBtQRNt6cX7wE8SxMf7Gy1YDthQQ3Vtua1F62zpckysvLtoceft78+sBhpSoYLE+rGf7wTMB0FsCzMzrFemlrz05GJ5GXadTd9CuOaAvv4DbfSOFpu/33jx+3EE47zEkORpHRTWOST3Pvss4vsOB4v4N+VFeU4pmx1TLUCt4JsP6SCIrk01VatWu2aV2fOmu3O3znr8LsJgNMJwG8DpFbV1NlymOs2mPY4isiczAwni3BNnUhMVCg0NNSSUprlgWAabtUrIqeXXgrLNtxi4sWUo5GXJKa7I+hcUboB4fH4y3ewj6SkFFdUtLU1WH5hrr2+/HVmGlLQsZOYCshvx56yuamR7dKsSwiTHHDUQOyKV/TtCoqKQSffWNfknG4KC1Ps6o9cYj/+0c/t+uvOtVNPWmDFhbNg66MA/hw762jRTIMKHwExWV2203gr28nswiInwVIPgAovMe8KrJK2Xj+dzD5MPuxoipb9S8xUcasCYF9abO/4GN/QzIj/t2ZQ0uh9CH+tD/K0rlx/xKyLVT/00EP73vYKsFIoVR5pu5oJDAevvtWkHt9bob+vj899AffwY9vbNnSevu3tED+md1ttKMB9x44dVlFRMSJSRoy7sjoOhA2k+4jh3mjlvSY5VmSJjMCBHoH3NHDXm2zSpEkH7M18oC9eZPsDR2A05DL6Yt3f6VS5yrRWLgmBdl/TLuYd3YTsCuU04xxnhJUkaRkIeMPPZu/skgfcw6UtTu3Sp5MPl8q4NQFe4V7uA6U5e5araHu7a9z94/WBuwPiKgvU0OkOYSB7Pvj+DAfukotoGSrjHkDHruZCkc0x0mirP1HsM+PaSaJmT3S+xadOcMA9KjaLxxlz0jVRdwtKOdAOnGM4OmCgSYy0BmQprYA85CcxRQB35DKBHNhu1uU0nKsL2ukugHt7Y4Xt3LzGGqoqLJUgp9Ubyu3Hv/gLAUM5gOFGApForqOpuRH/cJlKTCjKs86mWvbbaV/82hdt6uFH2PU3f85efOF1+8JNV9kZpIFmEUjUCuiV1CUJpv3lZa/YRD6Lxk+aYvXMHG3bts26+XzqQSaDGsSx13KWSUtLtscffwLgn2BTpk5z+8vKyUYGkIQshWKFY49HehIdk4Bl5X3YKDIL5cTukqbEIV9BHoQ0RrMLdQQvielWo282ILgVG8VUtt9JY24Hzi0JrNfMuTngDjJOxHddzLlsItthztPSM7FnbEOvH+N+VDhkZBBq1akZHDWD4t1DIRAXF4MV5SbY3QqOp8EaGmudFKcNfbwFY50cR+40s2aW2oc+dL798Hs/so9ccZZdRINqIYx7U0MXwJtZB4ouseit6OKl8U9KSnTyhx5OJh5JTrcGikXNqb08r3srlkJBn/NeIYHDzsz5wwLuV111lV155ZUu+Oqvf/2rK37Gjh1r//Vf/2WzZ8/uu3+l0/773/9ujzzyiNPsC0wfffTRdt1117lkUgF3Hc9XvvIV+853vmO//e1v3fpi12+88Ub7BlIq6bi9YiTW/RYT/vLLL2Pv+V0nZ1EarT4XtK8HHnjA/va3vzl/eO3r1FNPtZtvvtk996lPfcquv/56mz59et9bUMD3tttusw9/+MM2f/589/hg4K6i5Nlnn3Xb1bHoM0afhdqe+n/c2HIfPfHEE/b73//epeLqeEpLS+2jH/2ozZ07d9hfSdqejln70jgNLkBGQybjH7fO5UAZUUSA+7AvfeQFIxiBCHCPAPcR3D7vrpeOhi3kSOQyGx9E444dZEBWerCJLkEVkCmpjHNBUUBQHxs/WNLigdihgF8fuPt2kM4icIDuPQTYHZAW4z56wN1j+Qcea6jPdI9APPwOGQlwj1YDqpP0hDT2jK1AajcseW8gm4Cl8RafgmMIFpBQ7w7QytnRKyzEtItx1w9guQfZRW+da86UB3wAP/eomGLk8CW4nci2M97pw9s7GgHuaLO7G61szeuA9w02ZcI0W7Z8rd32oz9YekaqZQqwA8oOIXiptrnFVq/bbFkwq8HOJrTZTfaZL9xgRxx3nH3ui/9jL7+43D59w5U0XU4lTCjNUlgviVTTVNJEK9GQJ6amWylgvAqXlY3rN7gCRU2W8pZXelAM4F3/XrToORjYXMfgyltdgUlqPE0GuHu67zg7ZPZc+8eDj+JvXulY5w7AUW5ePutxfkhsNFMgyY1kNLJN9JpZo5D3ZCGHaeEelmRKFprej0C8GOy2FjznuZ/EpicmYOWIlj2Zc+gG7GsbWVk5MOQdjnVWoTVhQgk+7KXsIwq5w0bnJiM5Unu79hFlVTuVfFyGLeVGXptkp558vP3217/HpeYD9p/XXWXxyJ+2kC6r92WAYtcLqYrlmnnH5zkzxbjG166AJGiKdJUzkM5LwVr4CEkb7aRMHF8JUhnGZ6jLGWec4UC0QJ8Ar4CqmjpXrFjhQLjfLCoQ+7Of/cz1yMi1RCzxL3/5SzvllFMcyPf1zyoCTjvtNCwwa932FPqmQkBymPvvv5/C5UPO+UQAU8D/ueees69+9av2m9/8xq2n/QvE63E1lQpQ+64sp59+uvv3Oeec40C6D9B1rgLi1157rZPcHHPMMXsE7mKMf/rTnzLzQb5AcbEbc784UKGhY3rppZecNv68886z8ePHO9Ct5Grta38aZ33AKwAv4D6YsNAxrF69ekQymQNtA+l/HmssNDsSWSIjcKBHIALcI8D9QN9jb9v2R8MWciSWYUvuvtCC9SssMzsJxlauH9Lleo4gvi7bWRmGQorCAbAPaocH3OUmEwL7vpaC0d5dKuPpLsMLg8F/D2wQ1cq7M+4e0+4VBf7r3V++ZCd0pfd2DiMB7qLYtWuP5QeUcSxB7CCDUakWiC8C9E7C9bGQwcbOk3WcH7xAnQPuOkbZQSI56RHjjvwjSlaCLYBSjZ/82/PxVS+Fbc4AlqKNd42QrbDHDdbVWm3VW9bZ1tUrbAxNpItfes0eeW6ZLVhwlBWPKbLXly21BmQ0PTCf2yth6AEbhQXZMPZtduHF59nxJ59k3/jm7bbi9TfsuAVzbfLUKTTFJlsFLG4muvlJkyfBgCNFycm3w48+Dia8wdYAVuJounQyJ84lhuusjKx4Glefeupf7vHxJXjU61z5EesqFroV4FZZUWUnnX6WPffiq7Z5W4UD6B6jyXkC8nsBuq2tHZbA7JLCoJRgWla2leIlgHNOrjW3tlgGgUs6D7HmYtVTeK3G0oVHwVyL1U5JTXPON0mpSZwLmnyYdenqxao70A8YS0RWE0+zbloq4UkkvGqWxPV78L5Q6uqhs+bAisfZyjfe4Li3WX5elr2y9DWbc/hUu/yyCwHoSbZ9WzmSH5h/gHt8XKylUvSoENb0i85NEvcg+wskyWHH80lyPQrODpKmZTXVyhWH88suOWRYGncBd83K/uhHP+oDj2Lfb7nlFseAiz3373ffvcYHcl//+tddr8L3v/99T6bEeFxyySVuewLfkiL5y+LFi+1rX/uaA8XhUhkx4ALud911l5N6qI/n4osvts9//vN24okn9u3bn4EbKnDX+gL3AvQ6Pv9Yws9Bx/bggw865v+Pf/yjO18x7c8TMPbtb3/bhXL55xr+eTCcD3znnoSMyWfcBwP30ZLJSNs+0mTstzovgXYVP5ElMgIHegTe08BdIE0sxoHydT3QFy+y/YEjoC+tDRs2jHhY9tdd5q+fOwvg/qqVTixAvkAjYQzSCSwIPd9r4Ulp3P1EVQ9w91lGhth23x1mb5pVB9QESsNAsljYvkfCGla9bSAZ4Mf/Yh0I0PfM8LuX7QG4S67hgfb+/Yc27PULunMcKJfZ8/4ENoculfHYYJCewKtodJpNgWkw7kytJxQAgnEgwf7RYtNAbEor8hpMXZOi9uNIWIF22GlCmEhW4jFZNqqJU9dGmucM644e67YV7EoGrGqWIohEhIaz1l226qVFtvalFywDVnv5qjXWiZZ73sKjrahwjK1fu9aeff5Zq2potCY2HYO3emE+zDVNpiecdLxd9pEr7f4HHrU///HPdtTcQ2Em57rgpAce/D8HjKdOm2xpJLPOnDPXjn3f2Va2eSthRo/D9GYBlgpdkqrkVTqHjPRkW/LC81hHbrIjFy7guVg82Ktcn47AdBvSnQrY3uNPOdOee2m5bd5RTQ+AXGiwcAT0J9LQ6cKvKFgUrNQLuM0DkG1FmiOpjRpeq3fVErSU4Y7NOb+AjFNh1Xth3mNhq1UciPWWBaXsGRMA4GXbtjBzoALIkPoQRIO0RiA7iLOMNPqxcanIaRIceO5EY5+WkeaaXwW+U9HXB2kUDiLPaaP5tbWp3QqKcvFyP9fJc1opJFoYy2g1F4ekPQLuSbDsAWRoTvOOzj2QGAo905VDz+4Dd527/77Kn6hG4H7A/FYfFgLuYrYlefEXvf/EXAuUC1D7oFfATUBT7Lr2+dBDD7l1fvKTnwwA7mLqfdbb3+begLuYda3/4x//2Mlq9LeYfclnxIoPXoYD3FV0bMGCNBy4q7jQOahAUMGj0KN77rnHAfaioiJbuXKlffGLX7TDDz/czSYo+0JBWiNZdMwaU93D4Z8XB4tMxj/3CHAfyV0Qee1wRiAC3CPAfTj3y7t+3XdSLvO7m8606g0vADqSbPyETMstgLkNKKJdFoSe9txj3AXg1aAaktCEmlb9Rq/BzHj4oLskVsCmnF/6WXqPUfWQs+/j7oPo0QPuMUoHCu07/Jh8qcy+GH0f1HtfzMMH7kG580h6pEAg5yKCRAYZRVzaROfZbrjDyCJSLiZqRo3Cp9wx70rQ1JgItPcA2mX3qKZUPR9A9e7qDFkGopGOzoUxHgdAzWQ1hf0wa9LdZG0NlbZ11Wv2wK9/aQ2V1TYRxrwbTXkFLhLz5h9hzfUNuKyQskpD6NLX38R5MmgpiTTGco2PPflYu+r6a23Vmk12602fsfF52ZYNSM8ZU+gAUioWkQWkkBYCwoonTrbjz/6AteMT/+Mf/9DqcW6RC0xGdq6NKeCnMM8mlI5jf3ivI9OZMvcwe/nxx9COb0Pikulqp24Yv22bNtqUWfPs5TfWWVV9u8wtAdlxVt+ExaSyBRiTeP6W0F2e8XFoxbvEoAOg63GKqcPlRQBOhVpKKi4zJLrGA+CDssDhYneSvpoBsJdDTGxsAlaUyUhyyikycp09pxpH6/GzT2Qf3YRJaeZAPutBjSfXr6mx1ckx1FgakF0jwDsBb/sECgvZSLYiOZKDyqWXXYoenU4BZDlNLXWAdjnFELIFyFdzchphWHo/yEO/iwIiGBBA93TYHuMumZjXzOw7J+VNmDVs4C5duCQu4cv3vvc9W7Zsmf3iF79w8p1XXnnF7rzzTieBkYRJjbxi5gVGBboFTn3G3Ze9hG9vqMBdchqx4GLL1bA6msC9vLzcseuSvqgYEaMu+Yf6E3zgrnOQTOjuu++2jRs3umO44IIL7Mwzz9zv5lEx7mL6NVbhjPtouMnoeLVd2T4f6EW9FDqXyBIZgQM9Au954C6NoL5EIsu/xwiMllxmf8KY/vb5i2z9sn+hoe22ouJkmzCZWPgckEcU06dRHWAmD1zryykgUAlrHC2nDce8C9D7rLy0zPojFDrkBOw+k+3z3QLuIawe0rL3XcEBTa9aT+Bd2xO7HHqR05GEM+79199p5sMYdw+Q67j3xLh7+mi31dBvB84HM+/+8/7jIVG+a3gVmywJhfQvjon39udtM3RcbnD0b6QRrNcbnWyBBKwfMybyu4DH0bWrKVFe8zSFuoZdMe3u2MXUUjyJaVciKj/yg9fuHJsv75ZegHo0jH00DYBRBDL1ZiCT6YFxb7GO+ip79ZnHbNH/3Wcx+KynE3SURGiS2iULisfZU08+Zynp2D/m5tszTy8BaHZaLsC2hQbVGbOn2w233mKNWC3efONNdsqCI3CX2am4T2tUMyeWkQLvY9lOfHKaLTjmRPTv6Xbvvfd6wBbwqwKvrQ15jxhwdNz6mTljis075igr27gZUNhqryPDEeAqLsizhl0VVjJpJscXb+s2brdd6NnjEil0cMtpbdMMkO4rzUxwGHi+dzMGWWitE5Dv7Kqpd/r+eoqRbgocad1TOD7JasS2C+i3wywnkQbbiPxD68prXox98dhiZDfxjFuQc6ywWEC1JC6yl0ygOFCBl8jvGhj9bLT03i0hu0YkNRQA0vPrGCX1EXC85uPXuEKtubGGQqrFJaamp6Q6SZDuuESceYLYSbqeY93byqZyybfMlCgpFzZf97IP3CWryS0dvlTmgx/8oH384x8f8AEpWcv69esdgBXoVHOmGPCbbrqpr5FTenE1zN9xxx2OhVfxIKmM9OJir8OXoQB39UY8+uijjgG//fbb9/i9JeB49tlnO8nNggUL+nahY1UTrCQ2Yvt1LNqG7hkVIdKvy9FGM5af+cxnbObMmX16/v/5n//pA+7hx/wG8iY12OrY/+M//sMB+L3NFO7t28XXuGsMxdyHv340QpcE3N8OmYzOTzMEkkRFlsgIHOgReE8Dd31YSPemZqDI8u8xAqPB0vgjoWng4YQx3XPr+bZtxYswix008nUR156InjkPQBcDTqMpkscUXiPQEQBlCLhL7OtsI0M+7P6UviehEcsMsGcdBdU4oOPAf+gnBK6dc4wDoOGPh87CsdReQeA/3+fbHkpz9QBU//UPDPCE98C9ALbH6g+ym3SSFG8mQUu41Cdc0uPtI6xQcF2FIcClx11RgPxF4+FvS4217hw1OwHmFtCGVe8G9ZEWAwAAIABJREFUpEfFAZ7TJ+CrTtGNDlrjo4AoOcjoNZIHCbB7khnp22X92O4Bex73R8ONvzNdlF5eDjMUAVFFMLhosrsYd2QeHTUVtuGVxfbsA3+3bBxgtsOktuBtXjJpslURevTishXITfLRnJfaG6+vdMG4WRmZVoXfedHYPEKYPmdRAOfPf/ZzNp3Pmk7AsxpF128ts+SMdO6PHMC+JCUBm3vEcZaSmWtvrFiJa0syrDbppjiqgGedDEYuN/EUhrPmTLe5C4+k+Egw6gR7+JF/ObeZWTMm04jaaHPmLrQiUkcfJSSqvllWigqgkUwFVpr7SraJMfi3y56xGc16EcelSyJph4iMxsYmdy3Frvte/2KSBaj1HtNjAimy15MT05ayLa7ptp7xkExEDbaefIewJhhpSZ10jTNZv7p6l3udfOV1T0jSkogcSPaXQUC3Gj3jkAD95w3XuUCqmqodnD8uNhQQzsuebQWZKtF9osZbvSV0fjEw9pI+CbCHL/qcdyw8P3kThg/cpTkXEPYX+XULoAvsSvsuWclll13mfNiPOuoot5rufTWlirGWVEav2RdwVzKqtOzSxYe7s4RLZcQaC1hr34O18P6xaezV/Copj5xm/EUNtXKR0TH6Mh1JZQTcJbtJRHZ0/vnnm4oUnYu//OlPf3KzCj7jPmBg+cN3sdEMiY5/uF7r4cA9nHEXCJYsZ6SLrvmBdJMJPz4dsy/7GelxR14fGYF9jcB7HrjrC6S0tDRyl/wbjcBoyWWkKR2O7+/vbznXdq5Z6txLXDBNHAxfXsAmAd4LCtWwKrmAmpcAGU4ug2WhwpmcVEag15e3ANUBVQIoCrPxgLsHzKOczjzk5S5Q6pZ+C0j3XIhxd0854O4DZg94O+DOf6HQVG81B+499C5JSrhWfZ/APXQEfa915+Xtb1/A3dUYIS97N7ngwLoKGT8B1tuwJEUC33KGobMSvTapoIEsAC+6dsKWLBp9LV75GnOlgXqe9WroVNqoHB40NvJxV+ImbDsg3s0cuELI/2F83QUQK53JNcqnSZXm0h409KzTQaBS5Zsr7V/3/cW6Yb4rYKXbsJucgDa9lxCjZW+sQQ8s3/A4fN87LSUh1ZJhgyt3bsdeMdE+T+hSFYzrY/96zM4+6URrAtxm4wrz6so1tqFss41BrteGX/qO8io78thTaHJNsGZY7bFj8y0d/XgVzjAq4LqRpqxftxKpSAOFQjbnn2Rjxk2yzNyx6Kkfw6bvKVs4fxYgt9XOfv8FNvOwI12666LFL1pDcwP6+HTPvhENvlxeHAhnv+nIHVLS0h0Ik22hpB8CcgLnWgRQZXEogC5g2IVFpRpa27GzTAWcC3AJ8Ov9oveeFgEY9Q5pG5LDdKOP1yIJiYCu2NXukCe6gLtcYiTfEXDfhZ98ckqSXfefn1CSkrViH9ndyWwJ/xZrHpD8SfIfGk5jeZ/ESgrj/tM9ovdOyBYS0ObfgwJw+nfWuGnDbk7Vcf/3f/+3axrVfS07xF//+tf2iU98ws4991x3PpLSnHUWFpYXXeQKhBdffNG5ysiRRsBdTLjG7tJLL90j4y7nFIFtaeq1De1Hnz2LFi3q07gLuOucffZf62scVZioiJo4caIbY1lY6nGx67KW1HVVgbF06VLXALs34H7NNde445X9owC4rqmaaFUs+MB9zZo1zv1F11zj7BcxKlhUUEgu8v/tvQm0XNd1nnkAYp5ngACIGQQnUIMlSpSsIbKybMqSLMuOncgR1bLl2F7y6qXETpzYcnenV7o7qwf36k6n23E7tpU4cVutdhzJsiVrskRRA0WJMwmCJEDMIOZ5Hnp/59b/cFGs9+qOVbeq9uUq1sN79557zj7n3vOfff7970984hPhne98Zwyi7XbQJ9QP0Eu56jt2TtklKCPf2EuaDO2kDfQz9/XDLVCnBUYauEuCavPmzXXa2MvusQWqoMswGQJe8mi6/8d/Yh73p7/T8k7DsbZkLaYus2jp9LDp9qXGAZ5t6heW/GeKpX23bf3Lxl+ebCAq6my0wLJUN24xEAhYk+c9eoWj1F/KNZ4FuLc85GmPfDtwvwHSk46KBJ0Iqm94ycf1uLf6Ni9wF2nnOjQeUYQSRnJqd4D7Q8UxWG5tNaKI7VosMM3uVWHGPAvMu2W+nZ+AboIWOSPqtmMX865fvWJ67ZQf5SDxxicTKkAy4dEkC4WkDLuveW+vXTf6xVXTIr+2woA7mUwto6hxyrc98lD42l/8WThtuuiLVqwOR89dDotXLg2vu++14dN/9lm7dprx2ueGRx9+zLjdM8MCA56GTCNP/BP/8FeMtnI9PPn0E+FNr703TDN5mKnTDJwbyPm+0Q0WmLdy986XTWN9Urj/7e8Oh06dD4stYPTMmePhyP5dtli4EJavuC1yvx955Nvh/e99twG1Y0aBOR7e/q4HbGcAhZD/xRIfnQz3ve5ek4WcHO593ZvDj/70h8PnP/el8Kd/9me2ELGkQEZFmWZ0F8bSZQvexMPN6m2W0Xzm2g4BdA7GfaLAYgoxkaYzOVGaMSBO8B2a63De6W/+zVhiAcDPUBJIHCWQvNDoQoxfFgLnyeZquwacC9ibYyAt2b1Jdmqmcp49b9CdDtsiAeD+K7/ySwbMJ4ULZ0/axxJh2e4D2zRTjfgOxYyy4bq3oj5i4qwkSUJyaGeJNsjjvmitAfeccpCot9Bu+OuUSf2ho+CZxkYAtj/4gz8In/3sZyPnm3NwBr3rXe+KIB3KTLILcSgAjjtRZQgE/b3f+71IhWHHgwUOXnUWAASnAv6ZpwDiJGuCosMiCXDPtchQfvKTn4z98vDDD8fzuWeSNOtK9MLjPSfJUztwhzJDH331q1+NtB7ee/QToJnFCH8XcP/iF78Y68l9GSMsWuh3pCZRvWGBx8LjbW97W/TAZzlQYqGO1EE7nINGk6GdPDvi62dpt5/jFihqgZEG7nHCsBdhOlFFUUP6dc2xACCDgKqyng8mfLxcWb0+f/JPfyrse8YypwIRDUTgAb7FwPsk4yQvXDzNJraFliVzjqlwoCeeJB1JuOwA91awacsLjDIJlIYYwBppMwkgiTrVaY96/G2bx11d0eKEa1FwA9AkKjNxW7sF/tPgPdLOx+6XeN8TD/oNdZqb75ny1mfwuCfkl4THngB3qENw3FttTPF2IpXCKnTZ7HT5+gzzyq0MM+etMT7zAp5eoF9MrURAKl73ydGOcN1NYs4CS6O3/iZVnURXn4DUGx+gHx536mO0m7DIvO63Gl3G6ByXDZgZUHv0618KD3/pL8wrbHQa86gfNHA90wJE12xaG77wla+H+XMXhGWmYf6YSTDOBfQYpeOaeaRRbfkHv/SRsNokHz//hc+F9SsWhc0b1ocnnnzKEkdNDi8YYF+3bkM4e+qMJWS6Hjbd/bpw/OI1K3ezAdj94cnvPGRNuGKa3j8SHnv8CfNOngnvf+BHwt59OwywXwxvfPMPR0/97//f/9Y8/dPDnXdsCsuWLjJu/RvD/OXrwvee3Ba++9gT4Znnt1nCoNcYYL8S5RrRZOe4xcDXQksGNcOANMGUvA/xmuJRZdzjAQVMAUgAqZK7O3b8SOTgK3smoIsPIJJER/yN8cXfl5mE5pGjx2yhkJyDh5Ug1jieWxx0CEuzjS8P+DlkVJl5liH24x//FePWWwIlo/6cssXTZZPXnGb2h2s/yYB77LMo/gMlirABozsZZYYy5GmP46flbS9KlcFL/uEPfzhmlgW8w2Xv9E7AbiQ6Aizz0cF9sQOAn4BPeZU7vTGxDeCXBYDUargWgEyZ6cyr9Am0IihMUFXSB+3HY8694dN34p5jJ3ZY6Gvdi/MZB/Q5C7ZOB+1kEcLCgHriKU8fKNXguc+akVyeamxKPRhDzzzzTOFg17Tde0WTiW9hsx1zj7LOdjSe/9ItUIEFRh6480LDW+HHcFlAdJm8wVJpKzChEP+QVS70T/7ZT4X9zz4SAQtb/iTFsdA7AykEVJqU38IpYePti4waMdcC9gCsqJ8AhkEf4o4nXuepRpcQcE/Sp7c45FHZ5dXHjXbezO+FPnAzcE8UaTjEq4//SNNjbNK/iSqTrC3GrhOuvoGvb5yfheOOkkvU+6Cp8M2tIBhA8pWqrbFaEbib19XoMJNNRWbOXCQbLcmSBV7GHWm7/ppptEclmVZbzfr2bwPuVy0zZ8yX2grOjQsV6Eck4AG4At71M2XxMdrNJEugdJ1kRQvDtUuzw+kjJywB09PmTf9qWLd+XThsIPszn/9qmGlcdNtSCU8/96JlVJ0VVhv95ZpN3DNtoTUNj7Rpu8Pj/rs/93fCj3zgJ8IPHv1WOPWKJasxr/jXv/aNcN485dtf3GGBqetMNWal3Xdm2HDX60xq0gAwfWALvnPHD4cd258PZ85fD1/6ytcMKC0Ma29dGO7asiFmHl22/FYDWkfC97/7nXDiyCsR2K5cszq8/k1vC68cOx8mz14YJlvQ6Xce+Z5lNj1nwHmOAS6ziAWEXjTgNccoFcvMwztrtnH3TZ2G7KpnLclSQoWYYgBscVw4JpKKkyLovmDSiydOGhC3hQIgDrAPcAQsSlkDEMa/I3BfusKUak6F+fNst8S89actGytSlBwAec6dZveaa1rx3Ae1nQWLFhgl5BcjcL9utLOTJ47YjoMF2baA+2RLksVB1lSAO0QZePEs0wTU9ZRQvzIedwJKH3zwwY7PXZZfyi7QWboB907lCbjj5aYtVR0ATHZZAN5pTfmqys9SDraRp1rAnf5H4SZPfFH7vSgXe7EL0KuDe4oS1at7+n1G0wIjD9x5ob/2ta8dzd4f4laLI1l2QgI047XJMol8+pM/FXY/9a0I3KdESoKBNyIHjSNwi0kPXjKd6rnzp1hyGZP+W7PYPLrHDZwZdzdysHFztzKcGqic0gLukeve8mLH7+gtfvUx3gIFL3ni1E848uK48z2WvIniWh7/+GMiOBOP6G2PwarjBKfGs24ErGYF7lejFz+5Fk79LS2t++SeibJM/CsZMm3n4fz1mWHmfEu0NGOJLYTMw2dUIoJRr026FENaY1ZU7AzFJwJ5U08xrztRnYlWO+Ua6Il68IAfs2P8t30i352VA1xpC2u1bKxXJxkQvWpA/NICA8/nw9Mm/ffK3h1hy913hO8/9Wz413/42XDE1gVXLDJyugHPqyitWBtWLZwd1pmyyyUD8IvNa3z50rnw+vvvCx/88EdsDFwJTzz812G61XHbc9vD3fe8Jjz1zPNhz25LPGQAfPb8peENb3l3WHPXveE52zE6aXSY6bZQu3T+Uvg3f/QfwgumILPJ5CAvnDwcfvonfiycPHbYZEfXhR0my/f0448Zv94WCrYoW7h8dbjvLX8rbH3DW40rfy08uW17+Pxf/qWp1SwIx06cNvA72+hby4wKZLQPqyfAbYNROw4fOWxgZ2Ec6wB0vOt4VHlH8ju8s0hkzjCVmPMm0QjXneeM6/GwcuzduzeCFwC5nr05ljDJGDAWXJp4oZWMaLadw/gi4HQSQAsvtXUfVBnkLT/68x8xCo1RY5CQtIXCcWsvwajTLYvr1KkmtWr9FSUfrX6MUbK3Qv1RgCQLVDjxaeC+eO2duTnuVQB3FiR43EUx6fAIj/srrsX2uraMMyJ9EwAzdaL/sFFV5eZpG+dSDzzVjBfG2TbLi0CbyxyMWTj/eWKUytwvvqtafH3PnlrWkn59NwuMPHDHQFmBWTdj+t+bYwG8VOgNlz14CaMuk2Xb949/431h5xPfDPPMWznFZPbwPsLrvWY61Xi+jThgwMoC+2ZeDxs2LTPQtSDMnmsykaYSQnIdgGiSaRWpPjSuCVBNgHpCWUioIWhXi76iCWO8diZyizd74UVzSUD2DS47ZcR/tzThb4B9AfgbnvWbqTJSm7mhGqP6pMGA6hw97nE1kQD+SQawYkBsXAC0FGoAZdGHzvdUo6WsMaxuoNK80YDuqLGOUowFmyaedmNuR+oRtAmjzZiyj6FpptOE9wzVJ4J1Fj8Adn5OwHuURuQ+FkA52Tzol+37WkCablm4eHpOOLr/XHj+yWfC2TNHw7rbN4TPWGKd2YtWht2HLobPfuHh6AU2F3JYtWBmuP3WxeHEQdM0N632a1dsUTHV6FY2fh60QMbrlvnzu1/9XJhiFKqD+w/YGmJ6lFMEyBJkeerMRQsofXP44Z/4oGlkvxhe3r3Tdl6MMmWLuIcsW+vLe/eZBvz8MMOCT29ftyqcMm/8CvOWnztnqjF2r1f27bRAwh0G1q+HH/3xnzS6zOvDviPHw11b7zXQvyN84a+/YomVlodDR07b8DJeuoHeKdbes6Y6s8j46DoAUPIezrOg1dOmZiMwD1UD3j6Ab6Vp0QPU4UTzAehD8+Bc9TsAHvvg3Z9hgJtxTPnRA97i0wPcSJhEMivGJFSNFStXhL//4Q/FRRnynUcOHbBF8Fl7Di2Rk3HcWYRBG4NeRb+z7mLxRgbVNE1GVByNvXkrLcOuPUdZDwIsUVuBt13m4F1QFLhjHyg6UGWqBNj0AR53+ohy8yrClLFH+loBd8YWdiIodSI6Ubf7RgqijQ2CpbPSHLuVmfXvPAMO3LNay88ragEH7g7ci46dxl8Hz50Jr8wkwKTCxJYlSPVTv/7jYf82C041y8xCIcG84xfNWwotAc8fXkUoMwRRzp0zxSgzs8LmOxaa8ohlmLxuOt2TLxkwNY8vgYSG4NMJmggsBBABPhPVdMk03pBiTDrkRnBe8s8kCU3yswC8wHras36jOwHR8fSbuObJuYls4w2gnlwlqk824A6V/WpLnjJi6gjcqTn0EHjRFiBpwZvXoWiY83zqjHnGa19tfzOVF1Y25kW/YrrsUSUG1ZzYakJqAf8EoZq3juypVi73ivYCuMfkVewg2AIoet4B7rCrE1nOmHXVgHYEf5Nn2vULzds+MxzYeTo8+q3vm/LKjLB09Yrw9IsvhWlzl4Z9r1wIv/v7f259ezbMNwrIG+7cEN7+unvCF//8P4UVi5fY7sC0cMSCWZcZJ/qX/9GvGYf9fPj8Z/49aaLCcvNkLzROPBrnp0+fNFrNWdNYvxQWLb8tvPsDHwyHjx4OTzz1hLV/clhpso7P7z5odbLkRgayr585FqZZ+68YkF1pZe8/sM9A3ZywwJIlvWje9++ZPOVdW19vwaunjTazNvysUT2eeubZsP/g4XDoqAWZmszlKUsSNdUWDUdN4eaKceVZbNLfZw14oNWOvGIMYJ05I9JdAHbRK8oixcYUMpHzTBozLjrMY46KCRlOjxw5Gj2oM+06gCHAn+cPj7tkJSkr8tDt71I9QXt9yaLFsQ4AXID7gw/+/ZjE6prtVB0xaU2CU+cacCc4lQVXzH3Afy2VJMa3koEB3kSP4bmJuROsHnNv3ZgLuMO3VrBumReesmriAMhLd6kTuNM+dlfwTJd5T5axjVRxWNDBnYe3X6YulAc/n6DZXh9JjIfFtrScH72+v99vNCww8sCdl3s/VuajMbz620qABtuuWWguE9U0qxbwp379fWHfc9+O27yzZ8+MYObi+YvmKbwck8xE76Ah1Bi4ah7SqdOvh42b5oW77lljNAbjA187ZRMW2/0E1wFmE2571Ko24B6zTBrsiyC1FTCaBK6mee9tHPjoyU7Jk6W87/K2JyD9BlhPhDnS3vUWaBe95SZg35JfbHm927fbO3ncAVd40uVxn6wssC3gfslA3GTAmckzAtBmzVsUpkyHisHugy18zNMOaIfkLmpOElnaAut2TmxCKyNtspiBcpOIRQq4J4G+AHeAPeAdfrstnLCZecMnXZ9rtJRZYfcLJ8Nff/5rpgy0MUyfNyssX78x/Mv/+d+Ezbe/Jvzpn37FwPXZ8JPveUfYuHJZmGYBqU898ogFpl42L/ot4cw5C6g0T+knTJpv5dp14X/9F/9NOLBnV3jjm+4LD1i2yaeefjw8+cT3w92bNtqEfynMNh741h+6z7Ti94Vdu18OJ89eN4rQrWH5htvNk25g3eQo//Iz/yG89vZNRqE5G17zQ28wVZv/LyZyesdb3xy++fBDRik5E3bt2h/O25j76Md+Mdx+5x3mvd8dpllQ7Usv7w+njS9/4sx5U+YxrXnoMXhybWxhywSIJxKCaQ8s3lCeJ7y+APQzpvRC3yoQlIRlgBWAF15cPPCAVQBU9MDbIkmAlX/zN3julHvWyuX+8+fOi2WQ4Gm5ZZN98CMfjsHGVywgF4/7FQPws40Hj8e9HbjThVKV0ZiTqgzfiSzlLSGvx72qNxjvBOxShCrD+4f+6JRdtEz9sItoOOQzKQOWy9SD9ok+hbOlbD1oE4ITWXZJy9S707WMa/rKgXvVlvXy0haYZNJR7fvoI2UhHjACWPrxkI+UofvUWPSR8YCU2QZmIsiSSfVT/+QD4eUnH0ooG4YDCUQDXJ41reyr5nK8ivyjARgS31wzkHnFXvJGjw7rNi4O6zcuMvBlkHyqcd5NcQYsHhkABG6aFzoBqABNuKgJCIk6763vGxNFlEYBnkaLTzJ6hjziY11wE/Bu8epb3vXowR77mTJu/D163MfI71KyKQjco6cdFgtqMkmSqOgdxztrv79svPPJUyxw0XjZ02fPt9ZYECmSj8ZdtwT3RrUB+rd2G1oa9yx2EgWZVt2MCgMoT7KnJt72+LKzn/FeR3uy8BkD9qiSENpqNjfwOmWSJRA6P8eUYnaG//xnXw73GVd94a3Lw55Dx8N/9c//xDS5fyz8zZe/aUHH08OvGhVm0iWToDTv+clDR8OLz24Pe3ftDqcN5M40rvvHfvUT4TVvfGN49NvfCqdNxhFZT+QStz3/bHhh29PhFaPFXDh3Ndxv93jj/W8xnrd5Hs3rfs3oQftPXAp33/cWo/FMs8yoS8P/8Fu/Yd79240rPyncaouBx559Oiy91ahXa1eFnbYbcPDgkfDIo9vCm996X/iZD/1cmGe89cnGlf/SVx6yhcTVsHPXwWjfKzauyFh76/JVkaIgz/Qs88SftXrT1wCRqJdu9oBnzZgmePUqtC6zIX8HkK4w+cpp0G5srEOXwXvKbhfAHMC5wK5T+dAXeKYA7mOUHAPk88ybDug5b8Gvq1avCr/wsY+ac99iQ0xV5pgF3l61nYGZph9P/Mhk5FLZlbL/oj5OEqIwFpzKr1BsYocoCaxNnqGFt91utiAgubdHWeBO/2AbFk5l3mXtraZc+o/g4rKAuahFBdwZL4ydvDsS6ftSFuMryw5p0fpOdB39TIyHA/c6rOtlygIjD9x50JD8c+A+nA9FFZrusky3TKqfMh333U89HEHoNePlokU91TzlFw2IQJW5ZB5TlFCmWXr36K00VZHrqGJMvhhuWzfLPKOLDICRvZPt+cSDmPA1E089QB6PO9x3JjeoOMkknk5alAbuIGOoMgLXrZZ08LqnPeM3U2WqB+7UAonHRL8ejnLi8Y/AHQlBvOPm8Z5iFJlps4xqYfaajKSfcdavh4uJEg9gfEyLPZYYKRxovsdjLKFTQpOJOvitnYn4Hb3xAPdYi/hvAPv1mMyJjKIGCCdZP12eF773je3hf/ud/xje+e63hHc98IDx2r8efudf/VX42IPvCU98/5GwcfP68LFf+Fg4dtASJdn75IwlaLp07lI4Y4Dou6b2cuTkifChj34k/O33fSAc3LMvHH7lQKSSnDmHNvq5cN702l969qlwYPe+sASlGgOkx48fDeds3Cy67Y4wZ+XGsHzj5rDYvNeL580OT/zNl8KJfbssS+tj4Yfue2NYbHJ/z2zfZovL5WHDuvVxh+cbD3837D98PLz2DW8M73n/+6x9U8Kn/98/t3bNsMXCy6aFP8cypqIXvyzMX7DIvPSn4gIXcA3wYVyxYwQQAnzjQQdY4TE+ae25bBr1/J1rInfbtOBba8X4O/4Ws6jaeVBtppsCDWUBFAGIfF+08/S9bMnSwEdBsatNGefnf+G/MO67eeZbcpBXbGFEnEfkuJsyUPSis4htAfcpU1n03SwHyZ/SICpvcGpVb0UWL5J0zAtMqb88uUg/Vgmwsb8WZHnrVZVtpI1PoqcbO2jFSqcsnCxZlcCK3WX8q8TXLytFXHW9vLzhssDIA3cmmX5tqw3XUGpma9jeRxqyrJeKcUICFLaUxzv+8Nd/Mhx64XEDKgYwzSM5hUQ7xplG2YVgShQwrlig6hRoCQY3rlwiuA7vuymgTDofVq+bbolzbjXuu3l6r1s2QUsixLWRusJigIA+85RONSArWbzoRTbEOxbUmYiRt6oIcE+CPuU5H6t7S/7x1cGpuL7Teu03B56maO8GnrRZl3j10wGzuk8nqkwEU3DvY71blJkW+KLESxa9OtNoHNPnmp66JUnCWz4FUH4VeyChmdB4rl9LFi1JwGlrZyEhyydedSs/ZkQ1myXZaRPbEBwbwfyYPn4C3C1E2BZNplgzOZEyDFb+pGsmzXh+bvjvfvt3DKDfHWZHCcgF4V/+T58Of/cn3xb27XwmrFm/IbzngfdaHSeHr37xS2H7s9vC2+7/4fDOd7zdwPUPwvcfeyzc+0OvDz/y4+81L/xeW7DBz78aAS5a/1cvnQ2v7NoVjuzbbzSag5aG3mQZTdrwpHnu3vKjHwgbX//WcNb6fp3tDF63cx/63H8K+1943hRvLthCb3lYZt7pOQtNYtSkEw8cOBgWL1oWlixbGY6fPh9WrlsXuez7zQv/1NPPWwDspbBj516jH80LFwwUr12/Ppw1ig7a62i8AwqhqkyxBeeM6TPCRQPeMwy4zzVPL55EABEg8or9fp5p1xO4etHKmTljlv2ebMGmyGNUJ6hi54wmFPnxeOLNg8/Bv+HQ03ZlmcR5sth2BZab0g2UiZO2EFi3fm0E7peNGnT5/Olw9vSJuMghwyr3wOOeLFwB78meCYu2JAYjOUSV4WeaIFN5AAAgAElEQVRRepauvzuXqkxVbzXaDUDGY54O3s1aPvYi8JHrqwbu2JwFQT+BO/KPO3fujAo3ZdRtstIas9o973mu5Z7XYn5+EQuMPMcdj8OmTZt6KhtVpKP8muIWALjjFSw74XWThvzj37DMqU9ZcGoLWMaNe/MAQnXhhQ5AkeJBJKFctVBKi6M08UjLAImSyfmwdt3s8Pr71hi1AJ71BbvmnAEowD00EegJ5oqH5mHAf7JxwGOG1ZgJlKBNu48VLFpAMgFGZWtgTDQgnnvqkwCbxJs+xgVunZd4wBMJSIHxhLoj73vSF1KdiRSaFI9e902CYROFh1fxjiE5xDJbijtQGSxpz8ULBKbODHPmW6Iao1tcuWoGwisfRdtZHICxWxlPW57zhCdBw1te+7HVBTdIeOxj7uCWJcbWNuxWxPLsY97cSMkxOlL0ykdvPPaeFx76+lPhyOFJ4ff/7d+E3/zkr4X/63f/z7DhtuVh06qV4d2WlfKyBXviCX7FEvB89Utfjoopv/Sr/2U4af+Gt8sC4ofefL8tSq6HMwZ2Db3HAM9LeJ0NkO41JY1Lpg+/29Rfdry8xxYH08NpC0x9/4d/PsxdvtbGw2JbNC4MRw/tC//Pv/t34Yv/+StsyVgWzDvCeyyT6sJ5cyKFhcBeqEZLDbjPnGVylGb/ufMXhUefeDqYnlHY9sKecOzkaXPAJzSr5aYfjz76qVMnbDE4w0wwNSZAYoGK4s1LBqbW3LbGOO1koZ2ccNINhM+3oFM04QmkltIJP0MJI5ibukw34A9lBvoMx3lbIEyzf88yjz5AlDFBeaKyKeETdInVq28ND37o79kQuhrOG5/+vGVOvWDqOdBp9Byft+BZW2olakvR087zkQTBpsdbWg5y4RqTg+wDVYaFA3MN7wB2d/M6EhT0yE5G2fdY+k2alprsF3CnDsq7UUY1BxtD+emldnunWYm5xpMwFZ+v/cruFnDg7sC9+ygZ8DMUpFp2wsPTSCDzeNrAf/wbHxzTcY8e4ShNh4Z7kqUSuce0FzDqUFua++sG4PkZKsDUaVeMEjElbL3XOMvrTUt8kk0C1yzT5BRAsHnfDXAZjyQC+EnR6whtAIWNBLwDOMVFT+rQ8kS3KCQJqFeH3pDOE4DmL3D0xwB7CrwrA2kC2m+A9wjwkxaOAabEk88K4OZkTtwngqqYCCn6ScMVPPwtD/hVQ52z5xof2gDdNc41T3pCE4rhrCwDWnKO0l6nzcmOA3zt6GCP/0PFh/LNXhG4q9FJnZL/aAg8acB5S98dXfcoG8nvKJNWTTfANT/86//98+GP/uBr4Z/91j+0MTA76rSfOnrcNMZPRWUVdMkXG3Bgh+OCeYq3WLbUUydOxs/z254PBw4fCr/wS78cDliCmaOHXjEP96XEA2v32W0yjo9/97vh0N795uU2m9ji5Z773xaWrd9sCjYLDLDOD6tMfvGJxx8xD/35cMrUar73nW/bmDkXPvD+B2wBaN5uq/sVG2PHLavpXivn/R/4yTDTuONXrBHHjbrz/M5D4bmXdoczBngvGFiaNXOOAfQl4aIBYjTSAdozDKyfMy414PKyLQKO2n3QaD9lXlkoWlBfoHyhFoPHnPPgvQPW4UrjvcVryrMiIM7vFi9ear9D8tQISdCSDGRzJJkyL8bFJCCefqSc9WvXhA/9vb9jyZcuh3MG3K9Ym88ZICIrLllXp9q5LFhvManMy7aAgWLDApex3U63uPEsXg+L1/bH487CHZvwwbudF7grsVXVVJmyOwFVTA30N8Bd+QLy2kZ1YAEAt73ftFeeC/rLD7dAXRYYeeDOw7569eq+ceLq6lgv92YLKEi1zDYsoHOiwKd/b8Gpu5/6dpuHGaACRz3RTMcTk/Af8eYaXcayWEI7iAGo8LDNY2laD+YxnRq2vmaZ0TBMRWMGeuSm924e5asIw0dOewI2p6B+YnzfyRG8C7i3KctIrhHncwvkygPPd8IBvhGjjnJ6As4Tr7t+VoKo5N+Jfcc88/Fn8ctpW+IdjyA5pQsvW/BHFjSGuQxsGgWIGhiAnWbgcWZMoc5uBHxoswppVceOFhCPQaXJzxGoj334EU+7lZiQ5u1KgfdYbCuAFeCeAPuolQ+4jzsXCWgn6RPlEMR63agzF85MDX9g3vb/41/9dfjH//gfhE2bN1pG0OW2yLFzrc+OG//7pHG6oRmdPnU8TDe+9dw5M+17immkE6RsWRWNOrLR6C7oph83r/LjRqGhre9+998On/nTT4cv/cWXwmxkJe9/a/j+cy+EOStWhVsMsK81fvss48S/0eg2X/vqF0320ZIbWblnTp00as1uA8XzTReexcCRuMC7dsUk6c5fMDnFj9j42RjOXroa9lv21207Dhp432sa7tPCKfOaLzTaDwuCk6YHf+LEschjh4ZCnAEg+iLUGeO8R412A8ZXrJ1I9dGHcy2p0oEDB8Iq49eTpAlAiaa7OPFK7MO5gGqAO2Nfnnbpa0MbEe+d8ZAEcZ4IW+++O/zch37GJC8vGXA/YRsUF8IxU6w5b3EBs2fPirsB022xMMX06G05m5QRd7paO0FxFygZN2mO+5J19/SFKhPVcmyXoShwxy44IAClRag2480H4t4re2pR0Fx0vmHhwI4U4J26FNWT7/ZuLlq/ItdJ+rPItX6NWyCLBRy4O3DPMk4G/hyCVAl+ApCUOSby6nzq139izON+YwJEwz2RLcQbyM9MUAmAZYsf3q/JG5IMBwBuwZHXbDIzH6JpWU8zqcgl4bb1xl+ebio0V84ZiL0BpNEix+tIOQCYCEDxxI9RQxJPtSgvAtoJ4pZEZEoqMoLvmIpozEQ3SUaOcdqzedzTwF2edtEYaAU2ISD0ivF7CKElIHT+ooW2OLkUFykQgvDQRrRt4D0uEgwoR2pLTEyFl9yAexKeGCsF+E8gGxx6fimqDOeqWSwUWnZEFz+WlyozAne8v4nqyoXzV8wTvTQ89ti+8F9/8o/Cb/7mPw0vvrDD6CvLw+yZpKGfZnQTU5Kwvr3tNsvuap5f7n/QEjHtN+/6KeM2U3fA9u0bbwszTeFl6rQkQHPm7Lm2wzA37Hl5V/jLP/8Lkz08HO557RvCF75hsqIzZlsSpTeEjbffYUmJDoS3vuUt4dvffDjsN4B8YO/ucJtpym+xBQSgnnviaV9iXPdLltX0jNVn7579YceuneGtb/9b4bVvemv48t98N7y831Q7DPSeNxC52IJBp0+bZWD8YNwN4tm4bONQwalXbPdjhoH2qEtNi2ywAsjnmWwjMRYAdYA79A2A+y7j6QO8+ADE+B1tBHDikWfs443EFvMtmJW+5fc8D1JNgjMPT/9tb7k/fPSjD9rDcTVmn71sdKIDe/bENs6z+y2wBFczKdN2n1hwAWaRi0wvQJPFZTJudCxae1dfqDLcH4469ijicRdwF1WmjAMi/f4ThU/8+V4Dd8bJS5Z7gIM2Snko7zua9wtjsV9Bqen6shhhl8kPt0BdFhh54M6kAZ9zzZo1ddnYy22ABarKpDpRQqZP/fr7w64nv/VqjvlYMg6CS/EEazvfgGH0CsINNoBqlJlwzfjs8dsmMaPNGLU5bNqyyAIjlxkgumiAD16vZQuNlBC80eZ5jhKTLa+78X0n2wIAb7SCVrlhgl0SsDrGVR8D4mnNdoPB8dxXA3sFo97gtieASKo1Nwe6ovKS3Feg/Ya3P0LxCLqvGkg28oPhcKu/ealnzZ9pVIwz0Xs61dpyzTIwRVlMKEKRyy5Pu7KfyptOICogPRlsMRlTvBCPPNfAodCuQsKrj1Sclrxm3MGINJkk2DUC93iNFWj3vnbVvNQnJ4VvfuOZsGe30UYsQdP8eStMTYV+mRFl7AC1c4yaQmbRBQvmhSWmAgMVhkn8mFFq4Gnv3P6cLdCuhYVGswEUA9pnGACdbTsNpw4fNc/5wXDSaC3fePQH4YLJYb7+zW83/fg7w/79e0y28dawb/f+uADFSw6FZJ557K8bAJ4S+U9XTJZxcVg0f57VyxJ7WdnbjTu/xbzXi03y8S++8Dfh8DGruwWL0jSCSwFqh4y2A5gEOF0wGg3eV37G+z7HQDpqKMh0Xra+oC0LDTQTYE2wJZxiroU+hjdewI+FMu9VcbPx2sPpP2m0IsYD9xDVhl0kEjtBublsuyy7DaC/2aQzf/ZnfjpMizsrV6LtXrFFEDsDKDUttUDWOWZbgr0v2QJjqi2KppjdoyRo63lTXfTN7/vFcWdMsvMAcKdf8gJk7VZQDrar6sAmkpqsmj/frY68k3dbfgElyZNsZ15Ko+KGmpKPRRlpu7Xf/+4WKGoBB+5oDNuks379+qI29OsGxAJ4BEkQUzYhExNFJwnRP/xH77vJ4y4aCZM011yxpEv8bix4zjDhFdRmSDgElQYhEwMiYPtrRJna36A+zJ43Kdxx17KwecsS81CaOsdkPIvCmHC+yQppfF/ju0+egs610R1isqKEFS4Wibop8WK3wPwYy6QFwmMm0hsqNHD0ddwIur3hcY9/izx6yksvAFoBsa3fpcET507BUx6BuwFko/tMNuA6ZQYZZI3vPAX+s9kKXjuqMjHANKGt4GWPIFs89BbNJZF6jFygVuXw4VP3hN+eqNfQxoTjHhdQ8V9JeexSTLK6JIuDNHDnVkZeMrrJlKmWsOjgpfDLv/jfhne+/R1hyeJ1RjVZamCTv00zT/VM2y24Hk5bYGZk0BvYnTZ9ZiybRcgcALFRWKabx32GAc1Tpvl+yjzMALojFsRqPAqTBzUPs/X9FFPV2X/6Qli9aWt47wd+2oJ2T4VHHvleOHHkZHjuuWfNM78vLnCSUAKjttji4cIFA+VmGmQRJxtNCAWWZcuXhDuN92uMrLBn/zGrW5LIZ+ZsUyYyz/h1qy/PBYsMgDhWWWAKL3hCscNCWzmeMOoKtqNtgG103iMty8Y0CxOSLAEmAeuAeH7PQgYKDW2LnlSrEz9zPc8fQJ77cS6/w0uPjB/PB/V57dZ7w3t//AFb0My0cy1o2Xj4Z+z8SxYHcsmSXM2aNTsCdxZelw24Q6eaZvdIA3f6V9QsZVHtF8eduogqA90lLzhVEiYteqryuFMvqB1KrlX23Tj2ssjwgxS/1BbGpegyedrHAoCx1o9MqeM1k+fHJSEzDAI/pZAFRh6483Ax6SD158dwW6B9oija2vHUC/7o1953k8c9KT+hyaR/FpAHI0bNF8OXkdISvYVk/7Szr5qX9xqBqFxpQYwLbzHaxNKwYeOUMGs23mycyfBaAKJkV8XTbh8L1ptinOxbDAwniiopLNuCqgqQHauWeMEt8H1LRIOv9rgTnKoJVVzi+O8WcL9ZcrJVR6rYkuiT5z3+G3I7et7WxinT54UpBsQmmXTmlWtGB5pC5lNTHbFn85YI3PGGK/NpssMAyL5u7WWBAmhP6DJJwGoiCUjAq9UXKkUE7K3vVtuwe3TIR8BOoiYWA3jxk0VCsjBoeelvMT39mPxppn3PD//9P/9d43gvCyePmWLLbOO5Wz3moWNuBr1kIHX5yhWxX6cYOJ8MOLZ6AY4IIL5gcoxok0NHWmie8fkL5xtYMa1zA7Xnjh8Lh0wW78z5S2Hp2vVhyoJl4dz1OeFDH/nFcOTovvDFv/pC2Gse98OvvGI0nN3hNffeYRSZWeGVA+btP3E27Nm7w7z302KA6lwLPD1rdJn582eFRYsXhYOWFGrWHEuyY8o38+aZ/roB4eUGdk6bkg3Jnqa3lF5IPAVwB0wbaya2B8Ad5TJbFC/6EQUdHB70P8GrjGk87njZ+Zn2Rp58KyBzrqneAGZ4BgFZ/I1y+TdefMrh97yP95ln/d57bMHynh+LwH32LMvkah73GJzKTkmLPkV8wJSptlhib4TFse1SEROR3uERLU1jftEao8rYIqsfh7TYBdzzgFPqK/lMrs977UTtpV6UXbXU5ET3BGzTz4wZLWLk/VeQctY+4jqCUhU3kfW6Os+DeoRd/XAL1GGBkQfuGJWX4NatW+uwr5fZMAtUJQ3Zyev+5//jx1vAHfB4A6xrkgVPSvEiAgkwr9nnuoHXmK7dAJcxPRN4bf80v6xpYhuENGqF+WHDrLk2Qd09yYCheRstudMU4zVH2kssN1GWiYlpWsAdqkdMPYT84xhVpkWXaXnd1T2xjoBa+yTAXbSSG3x36CWiC1OcqC83PPppvnxCR0k88YnCTlR6YXcggiwD5eZ5NUKGyT6aB9K41tdiO02NwTTtb5lkHncg2VVrUwTfCXCP4LzVziSItCXlaOdEII7d43l2LYmauDY2njKoDVQlEjUlv55EsiUBdYF/lRkDVg20R1FFyjOKwrW5Ye/OE+GrX37EMt/ONCaNccrN4472OZSPc+ZRX7RkkQVOEmRrwanGPyfgFlrOLcgWXr7FwLaly7VzryAHabzsi6aYcsbUW+bajoPxPiK1Zblpw3/rB8+E69OWhA/87M+FbdseD0889kR4eccuC4Q9YYD1eth6z+0mrTjbuPOzwglLoPTQw1837zN0KmsT0qA2eKbbYmjGrJnhrNXr5Enz9pune5b9e4EB6QXmHT9y+EiU3LxK7IV98GTDf6fPpho4j4EZVveLRpMBjACOaOfli4mXE1UYkkkB8PEoTzNQzHgjZoNu4Pd43Mm0Spn8fqHFMUQPuP0c1VLI0mr/Qbu5YnU+9MqhcNeWO8K73vUOo8qYd36GedzPm1KHKfVIQhTZy6l2b2hKjAcWSVfjjpb1vIFCxgFa9Iw7kp/FZ8ruOX/Vpr5x3LEDNsRmfPKCb2XkJC4gL9VmotcwfUC9FPjai1d2JyeK+PZ5gHtTJCDbbeYBqr0YRaN7DwfuDtxHavQzYbxgvN+00kQRA2jC2LhxY5HL/ZoeWyChKl1JeOjmscwDDnpc1ZG+Hc8VoIf+iio3tgOghR/Aruxz20/j0jYAMh5mwHfeI+6CWBlFdOAnuhdlsutBncoG72dpk7zt0BbTlKEiHncWQ3fbQrffEpDt7aaNzDWDPF6z9KWf0x8LOHBv2Z2ttl7y+/rT3X5XLFCn190t3EwLAPoATXwDUPxZb2Y/AXSU5ZQ+gkqhRTLBk4Osj03bAHMsRIpkCGX8Agi5Ni9HvhtwZ7eEg2cj705A3pE0HmVRi2valmVHgfMB7MQbNe2gbjgJnOfetJ4Zjvo4cHfgPhwjOUcrqkrI1NRt2hymGJlTATx4LPEoQveoG5yMjGFraij98/jjj5uazv7otQSgvdGUZvge1KyUAu6YjEVI3oNFCwBbVJu81090vha1RRYUeeoh3fbxMlkrz0WWLK6ci5JM07zt2ENB1+wI+OEWqNoCDtzNoqyKmyIlVXUHe3mdLVBFQiZKbkq2Pu/n8S3AJBq1yO0b0FOlt9LtXr0F8LYiQfmd73znpgC/LVu2hNe85jWxLwfxEJij7kUAMkA1vfisygbUS+o/qALVuaiVbvt491Cei25JpprsbRdwlxRqVf3k5bgFZAEH7mYJvACd5P18mAyvBZCi27ZtWwRyZY6JdN3LlOvXVmcBnm8mUcBAkaDA6mriJXWzAMANUMfzCXBPeyx5RwPcB1mtA+DNAX8/Cx0kbS9sAxedXSOur/Koi4aTriPP4c6dO6O60HiL56zAnffuepNwRsWoqYeSZjW1fl6vwbWAA3frOyZ1OO5N3HIb3KHV/Jo/+eSTcdFW1sMEkGDHBnk8P5plAXnb6aNeqmY0ywrNr40AG3QQBaY++uijljH2lTGg+6Y3vSlRnrFndlAP5hraWCTOQsAdGkmR4NaJbEa9AJosCOqK/wCwIwww0Y5XFuDedG+77Cx6nvPcB/VpbW69Hbhb3/Ai3bRpkwOv5o7TWmqGV48slFVQJyjDA5xr6aZShSr9eCJbSDKkJNGUH82wACAsykWaB5W+AuTQV1BJ+Pnll1+OfyeVPXrxAvbNqH2+WijwNiaxsiDQLDzu9B2whxJYYaO8HvuJaiuQSfxH2V3ITvehfEA79Z/ofSsbKVFdp7IGwdtOvdVfg7zQzDfC/exeWcCBu1maiWH16tVxcvBjtCxQFdcdQLFu3TofQw0aPpKXo28AJHmBUoOaMnRVAdQIqIv6ovgD9ZPURTgPkDrocpB0IqCTwEyAe16ALCCILRjPVTgcNLAkVYnt60hkxM4JNJksbRbQ7eT555mmjnfeeWdtOwNVPWyKHRhkaldVtvByqrWAA3cH7tWOqAErDa97t+3brE1iQvUg56zWqvc8ee6gAABwqvZQ1lv74SxdwBtgJllHACPedZ4dJSdLtx7QgwoUWT3ronD00tq0l/YwHosAZJxM8NwJIq3SHvQN9aLMqmk49PfTTz+dWRpxIuCO/TZs2NBobnt6PClA1fXce/mUDf+9HLi3vCAEuaxZs2b4e9xb+CoL4HVHVaEsjYIJh12btWvXupX7bAFx28Undm97/zokZkm1D6ATIE5fyHMKUOwE2FVb+g+gOozAvUigdHsSsap6VXkO5M2vkoazb9++wCfrQkM6/iy40+9kxgwymk3UbR+vHzwRU1Uj1MtJW8CBu1mDlxZen82bN/voGEELVOl1Z3Ihk18Rb9oImr6WJsvbnvZsll2U1VLRIS9U/QAQY2EMEAO88UmDson6ZtiAu7TcWbygDpMXICtmowjVZqLhJuDOOcSCVEXDUc6MPO0cLxHToHnbsaUCij1Adchfdj1ungP31sOF9wPenB+jaQG87t0Cp7JYhsmFbWw0p/3onwWk3sECqhdp3PvX0ubdWcBLlBiAOX0AGMyaFXNYPe6yDQorqFBl9ULLHmmOPDatakGqerG7gVe7ih0qJVuaSP6x0+jtBNwH0duutjGvDHLG3+a9YbxGDtxbY4AX4NatW31EjKgF8Aw9//zzlUyE0AFYBLo8ZH8GE+CGPuCZdm57b/oAYCXAhe3F6QVcpukweYHmMHrcRXcpQv8RFx0PNl73PJ7sbiMBKhMgE497liDSbuUdPXo07NixI7f3XuOItsnzT93YyRxEyWaeB3Ty/XALVGUBB+4pS7qcX1XDajDL2b59e1R8qGqbGPDulJnejgUmfSZKwBHgowrPYW9bMFh3S9NhlNFUVBhsPxF/PUtLhw2402bGJvQ8gHve8Sn5TN5TRTz2E9mceuEdBxyX9eZTFgnu6L+8izXqCFAXcGchjn4/QamDeLDYwq5+uAWqsoADdwfuVY2lgS8HrzvgvchE0954Jq5ly5Z5oGqPRwV2B7gz2QNAqvRI9rgpjb8d4EoShdrdEIedf1fxHCn7pJJnVVFmvw0rnjpxVUVoXIBh3lVVUVpkD/qSBYXqVcbWBKPu378/NxVIddEChYUN9rr33nsH2gkCBcn13Pv95A3P/R24t/qSl5ZL+Q3PwC7akl27doVDhw4VnnDS92XyQQFhELd3i9qvn9dJtz2tQlIGfPSzLU28t+gvLIoAjwARfge1gkOUmCrrzr0Ak8SN5PVOV1mPKstirsFjLknIvGMU24sjX6VNBJYpGw930Z1HriexXZlFs+qC3ZcuXTqw3naNG3ajCND2wy1QhQUcuLesyCTkIKuKITXYZfCCRXO4zKQjC0ijmnGVNwhtsK3Yn9qL257WBu9PTYbrrmn+Oh5w3pUKMgU4Mrbzgs+sFhpG4K4FJnxy6C553zXiyFfhGW/vBy0KFi5cWOidpQyp7AgUBf7USTZicQOFddAph1qsuZ571iffz5vIAg7cW9YBsPGCcO+oPzBs8+7Zs6fQNnanifC2224Lq1atcsPWbAFAB88xHuA6wWTNzWhU8QDntAa7JAzFgc4LOvM2bhiBOzZQwCI7CXkBLv3BOK9jgcrC7Pjx40HAPe+CjAypBKRWEdzK8wzdkIzUdY+zvOMy7/mSAXW6TF7L+fmdLODAvWUVXhLr168fmIxsPpzrswAvV+QhmcTyTlydauXa7vX1lUqW2gYeYFeSKW9vngGAIc8AW/womAAwsS/fjOkqno1uNR1W4F4m6FYB2PQLAa5VgloFqIo/n6ePi2i2j9f/tJHF4a233hoXEXkXN93GVa//nu6zXt/b7zd8FnDg3upTJqjVq1fHzJd+uAXg1SIPWQWH1LXd6x1P4sMCZIqmkq+3hs0vXXQYedcFNLCnAk6rBIhZLTKswF0ZNYtKL+Kxx+vODnGVoFb9TtnsBmTtc9qzc+fOGI9QRX3odxxp3J96DAPVUHKbTpfJ+vT7eeNZwIF7yzK8KBYvXhzWrFnjo8UtEC3w0ksvhWPHjlUyETHRMracMlP94GIihC+sDMhVAIfqa9nMErEdduODF1gZHrGhaDFZwVsdLeS9jAY2wA2ecx4PcB31qapM2gU4xv5w1fO2S7QwbIJzIe/1E3m6eVexCM5D46mSIoNt2ElA/pHnmsUjn6raWFUf5i1HCkxOl8lrOT+/3QIO3FsW0aS/efNmHyVugWiBKgNVKc8pM/UMLEAMH4BmEXm9emrV/FIBSKLD4A0ErAOQ0/rr/QZL4nMDdqBv9Ls+VfUq7wLAMXanXXkXR/Qb19NnUvWpqm4C7iwosuw4Vk2RoR0kW+JZVk4G6pLXRlXZo8pyWITSJj/cAmUs4MA9ZT1eUiTN8cMtIAtUGajqKjPVjyt5igFA4mFXf5fhKpFxKA47IEJgXYmTmgSOhxW4M6IA3iw4i9BdtMvEN9dX2WeMDTzdAOdui4KqKTL0N8H8oqxiI8ZoHtpOk59WLYqcLtPkXmp+3Ry4p/qIl9/WrVub32tew55ZgInpmWeeiUCnismRiZqAq7Vr1/asDcN6I3Hb0W0fJp3vqvurXX+dcQyAwIMJMOO7bIbTquus8oYZuLOjRz+w4MyrgkSf4r0tSrWZqL+wOYA5S9lVOjaUEyAtn8v7krowTqukBNU1XruVi215X4mS1u18/7tboJMFHLi3WQVJyGEIhPHhXp0FCLiC714FcKdWTFBbtprRzFoAACAASURBVGxx6dGSXcTkB3jRToY/t682KGMtrW/PGAakS3mn6fSDYQbuOAMYvwDSbp7t9p6lXwH+lCGee8nH6abL8bhzDxYV440REi298MILlVFY2DXjvYi2fXrhho0Yt9BlhuFwusww9GJ/2+DA3YF7f0fggNydjKqHDx+uJFCVCRGQiWdp0BOL9LP7pNKADYcheK1KWzLGAHV4LAHu/BuAqIBTgFBVC9Eq691e1jADd2l7w1MHIOc5tCADBCp4M8/13c4V/16e7vbzGVvbtm2L46uKcUR5iEMQkJo+RAniHtod6lb3pv+d9xZxAX64BYpawIF7ynK8JDZu3Oie0KKjaYivw7v13HPPVaZfDZgirXj7RDXEJqy0aeK2Y0eAuyvJJDs5AuzajQCoS399UHckAJEAu2EJUNSDQF9BmxBwzwuA07kL8nrsuz2MPFeAy07yqvQFFJlDhw5VsjuNHRinmzZt6ujIYHFCW3nOB3UMt9ubXVznuXcbhf738SzgwD1lGc+e6g/KRBbgZbt9+/ZMSgtZLInnBa675w7IYq2bzwE8AOjwIo/6roUAO+MJu4j7D9AFFA76ogbgVlR9Jf/I6u0VonoVCayuM+mYuNii8aQXFUePHo2a7VWNK2m243HvdEy0iOhtb1V3N7AG7y8/3AJFLODAPWU1tv1Y9ac5dkWM6tcMrwWqpMxgJUAWcRWjDj7zjBhJ6QFSFdiX5/phOVf664Ba3l0KMAVsKZAvrxe3ibYZZuAuuldW6cV0//AcENzKh+ur9EYLuFNmmqICr/3FF1+sjNc+HkUm3U6Au1RuhoUSp8WIB6k28Y3T/Do5cE/1kWdPbf6A7XcN8ZQ89dRTlU2SznfP36MK6itKMch/x2ZdIcCOHRiPAHZlNx0G5Y12aw8zcKcPocsAjoss3rmenUASFmXRXM8zklkMQpdBZ56yxWtnzFXhbe9GkVFdGe/KFEtdqlyg5LFHledKFQgb++EWyGsBB+4O3POOmZE/v2rKjPPd8w0p6V9X7WXMV4venw2AATwpA2Oav141aOt968a/4zADd559gDugXYHDeWwv4M+zUHXyMcrGwy6d+d27dwdoMlUBZxxlBOhn2eHmXMYBC5yq25nH3lWeC2iXpGeV5XpZw28BB+6pPuYlyktk/fr1w9/z3sJSFqiaMoMXa82aNWHVqlWl6jXsFzOB430THaTpcoZV9IcAO23nZ7x1UAbwekqDvYr7NLWMYQbuCiJW5u68nmzRSJRBtcrnQYsKxhoA/uWXX47jroojC0UmfR/OP3XqVKTGDRNdBgoQdvbDLZDHAg7c26zl2VPzDJ/RPZeJ5Nlnn41Bc1XxiKVqlMUDNYqWl5IMHne8gMPsZWYs0F4mdRZ1HHg6AWaiw1QJ0po8nspkGG1yu1Q33iGA0iJJxBgn8txyfV7gP5F9pBWPegyfqsqWNGkeOVzFtWCrYdppc033QXhCm1fHSQ899ND15lWrfzViMvTsqf2z/yDduY7ETExQ99xzTyG+6yDZrkhd0163IrSCIvfsxzWAE+lXc3951wHsowLW03YfBeAOXYbFaBEaSDsXvcoxS72QwcU5UQVwl1xpe6KlLHWmnXioh4XnTpt5pxFH4NKQWUaAnyMLOHDvMBbuvvvuynh8PtSG2wJVpvzGUnhYAWp5vFHDbeEbrYMiA4grosDRZBtJzpG+TydNop0ApmEMOM3TH8MO3Ol3nADiqeddnAn8if9d1Q4g5T7zzDMRLDMGqwDu7CItXbo0yuDmPbATOxPEA/Cpqp1561H1+bTJ6TJVW3W4y3Pg3ta/vFjuvPNO93gO97ivrHVMbmi7M7lVMbEJvJOciWRgfiQWEBcYG7OwyQtummpHJmwB9nSGU6nEDAs4KWP/YQfuorvwDoEml3dsi0KGRxqvfd7rO/UN77UdO3aEY8eOxfK4R9kFJO1kcYFTokiAq6g7tBOvexXtLDMuq7pWOwlVleflDL8FHLi39TEvLLbxeAH64RbIYgE4yE8//XSlEwne5ZUrVxbyTGWp86Cdg415NqESFKETNKm94q8DhmgX3+Kv0zbA+rCAkirsPuzAHRvxvMN3hqcuPf6stpOeOwBQSbeyXjseaH/llVfCnj174rPGglJjtOhCkjqy6L7jjjtKOcV4XqCSEaSa105lbFLntcqg6173Oq08XGU7cG/rT15+mzdvziRRNVxDwVtTxgJsdeOhKjqxdbq3Z1ZNrAJoUNp7gE2VNi7T50WuZfHBBE3f0iZlzBR/fZDbVsQeWa4ZBeBeJhGTgL+CtgHIZcZRe2ZUqRqxuKTcImV3y46aZRxwTjp3Ad77InXJeq9enqeFWy/v6fcaXAs4cG/rO16gt912m6ehH9wx3beaIxF58ODBSj3CeGM2bNgwsgvJNI1AiWD61sEFbqygM4F1bffD0RUdxr3rExs2rdtfFpQW6MKeXKLdF8YJXvO8Y0KLWyrL9UUPQDuyj+n7M2blDS5if66HAsR7rOxBWQRzUr90Rtey5fb7evqPdrnXvd89MRj3d+DuwH0wRuoA1FISkezaVMV3V+AiAdNFMisOgNkmrCITGd6oooCmn+2XnKOyIzI+8KxLEScvOOtnW/p5b2XNFA1kWLys7TYto1evGBDKFI0kb5+h1Q49hvHabmPGrrI857E/1/DeKspr79QGxgMfJa3K284mnq8FvaRfm1hHr1NzLODAva0vlAiDF40fboG8FqiD785LncnyrrvuGjnwroyJgBFt1eftk16fL8COp1ggh7oLsOcBPr2uexPvNyrAnXdHGZ46wJ8FLp7ovMGf3PuFF17oCNrTqkdK+pVlnFTFa2+/l1R0AO7DkoyJNtIuApR5f/jhFpjIAg7cO1gHrxggyQ+3QBELVK3vTh3kcWa7eVQ877SZ7WMm56rk6Ir0Z9ZrpBCj7K4AdeqtwFMH7FktefN5owLcAW4s9hgzeZ9x0Vl4Xljk5gng5r5otQPex9splP46u0RZdhPL6LV3GyXaXeB5Gia6jHI38P7wwy3gwL3AGHAt9wJG80vGLFC1vrvA+/z588OaNWtyT+yD2DWSSVOa8ya2QYBJk62+BSiygJwmtqtJdRoV4C51EcYMYz7vQo+FIwmTpHOepQ8B7Tt37gzHjx+f0EsvIK5ETN3qBri+9dZbw6pVq7JUI/c5yjZL3EueRUruG/X4AgUpe0KmHht+wG7nHvdxOsyB+4CN5AZWl2DVKlOFC7yPgsa7vE+0uShnt64hIeoA4ARQmd7aBjTloRPUVcdhKlfAnXGAN3pYj7KeZAWo8i21oolsldZq7wZ+Nea5RjtI45XNOQpGzUvZydq3WqSwGzdMyZhoP4svbOiHW2A8Czhw72AZXlKbNm1yLXd/bkpZQMGqAI8qPa+Uu3jx4qFO0ITnCY87Ez+Tc1MOaVpTN+qY1l9XH3fzRjalLYNSD8Y7/G3AZV4KyaC0kXrKqw3dhTwiRRYpjEmAH9dPBMaxKbuCBw4cyOyxziILSRvYbaqb0qekU9B7aGtdC4R+jB/6hj70wy3gwD3HGOBlgMfdkzDlMJqf2tECdQSrciOAI1vRRVKHN72rlFAGkCwPdj/rnPY2is7AYkIBp1UuyvrZzqbem3FA0B72xpM8zEc6rqPIIgXQR4wN+Q7GA+5FQHt6YTEeXUbBqL1yerFIYZGD2lDZrK5NG1PudW9ajzSrPu5x79AfnoSpWYN00GtTR7AqNhnW7KriefZ7GxwgIi8jYIefqRsLesBLEY/ooI/lftR/1IC7FikA97ySod1kIRnH6ayoeftzPK97ncGo49VRVDUF7g/TTpdz3fOOzNE634F7h/72JEyj9RD0orVsS8N5L+JFm6h+wwbelYiGdhVJ/15FX1IHAZG00oYrxFRh3fxljBJwZ9wJtBWhy+h6PNE8P+mESWVBOz0nqVMWFHwElvl9PxIXKqNyEQnM/COxd1e4wkzvbD2Id3Lg3qHXmCiWLFkS1Tv8cAtUZQEpzVTtqWWHaOXKlUNBmwFcnDp1Km5/s9XfSy+aQAnPP4BduvFpwF7VWPBysltglIA7Vknz1ItQQHR9OtOwQDuc9jLPlFSU0smY+HnhwoV9ibmRhCbP6jAFqcpxwO6LK8xkf1eMypkO3MfpaddyH5VHoLftxOvOVnXVvOhhAO9plRZxyHvRO/JS8k32SBYMknOsepHVi/YM2z0E3OkL+mXYD/HcFYybF2jrOQLAA94pT/SYKsYz5YnPTt24B8Go/QgQlWeaehSR0GzyWHKve5N7p791m/SNb3zjOlVg4Gtll/dF0d8m1HN3tgG3bt1aT+Fe6shaAA/R9u3bY7Bd1eB9kGkz8jCx9Q1o74WSDACE/uAjtRgB9kHJ0joKDxJjA+oHzwv9M+zzE+1VDgPyNhR5T7BjxPsAL/TBgwdzqcd0G1PamaKe0HHIMt4P0K56YiveG4yNbrKW3drWtL8rS6x73ZvWM/2tz6Qvf/nL1wXa+eaT5q4J1Ke/+1vl3t3dtdx7Z+tRuhOT6rPPPhvBYpFJeSJbMYktXbq0L9vWZfpQ3HYmKmgyVdtFddNWv+Tk6ANAhz7t774ybfJrq7GAlHyKJiaqpha9LQXQDRiF557mqWethRRXjh07Fg4fPlwpoNUim0XB5s2b+670ox0K7cgM28IOJw/vdT/cArLApK997WvR494+sfFvHlAmMn13eoEI7A+bSWlzr2Sths123p7uFpBMpLacu1+R/QzpvJO1sOpg2Oy1yHemtLrrkvwT2OAbQMQ33jneb+LSD9uEn68Hmnv2KAJ3xVkwJovsMgD0Xn755Qjaq+Z+s+jlOUWOlmRwVdBvyow+7VCg9V8koLfMvXtxrSh87nXvhbUH4x6TvvnNb74KuKcHiH5OB24JzNNEfm5/cDUBDjKoB1jdddddruU+GON4IGtZl8Y7xhg08I4tACt1cNvxPgoIiffLe6tbBsiBHFRDWOlRBO50I0BUUod5ZCF59nfu3BmzNjM3F/HYjzeM5GhAQUbPahOcAzzX0q+nzXnsNQiPDM4G3pF+uAWwwKuAeyezdALyOk+Ann9zXpp20/7wCMh3AvRN83bxIli3bl3MUOmHW6AuC8Dd3bZtWy0TDZM+HFnUkZowuY5nQ4AG1ADeAUW0q9vL5T0kDzvPsegxAA1AjPPX6xrN9ZQ7qsAdoIbnnKDLrBxynqXnnntuLGEV7wDm4SqoZ/QDz9Mdd9wRue2K09FzVU/vZytVORaUSbWK9ma7c2/Oon3Ym/71wy2QCbhPZKb27Rv9m2/pIet6JmZ+F1cMrZ/bqTjpe6U9973uKl5Qq1evDsuXL+/1rf1+I2aBo0ePxm3tOhav8mITQNZE8K4Jl0kJdYoyoFrvHNosL7t2BJnIq/Q8jtgQ7Wtz6VcWuPQl8Q+jcgDSeC6kctSt3dgITzveWZ4jLV7bNde7ldPp7ypry5YtYcGCBfEUFhXsCrCwaEJQKPUBuEuNp0g7m3oN9se5QfucMtPUXupdvUoD9zxVlSdM4D19rSSm5LXnHCba8bwFdYN66sMLav369Xma6Oe6BQpZALm2vXv3Frq220UCtE2kfkm3XZN/0S1uKcOIv572rvMe0Xulm638782zgLyNowbctdMACO/Gc2fxv3///rGdK3pRz316Li3Su9qxIuYrvQPNM3f69OkI3JtAT1GAO/XFSTGMXncWZ2ATP0bbAj0F7uOZWoC+/e9a5Wu7jwdTgD3tmWsH8VVx63kZ3XnnnaM9Qrz1PbMACZqQbqvjEHBtEv1LW+9M/njb83rtBCjwrmvSVgZF56/XMYr6U6aAO+91PO517Ez1p2Xd7yovMuO6UxAo4JncA7t3746ALm0bzas8H0rklNd2esZ4b7TvPtMv2hXoV5bjdgtKBnMYpSFpq2RCu48cP2OYLdAI4D4RoNff2reHeGHoxdQuZ6mXk8BKJ4lLys3yEsNLmZVfOMwDxdvWGwvUDd6Z3DtNwr1p3c13oS54yPGM4SHP6m0HMCjJjBb36cyJw+Zp60ffNOmeowzcpbbE89GeSVig/YUXXhhX2UWLY+1cZ5nz2udcAlHHo4w2jS6jdwrt7bZL0aQxnqcueN1ZjPkxuhZoNHCfqFvG49anefUC7uN59HmJjSdxKWDvwH10H45+tbxO8E6bmNzY8t64cWO/mhjvi3cM8AEo6SYpl972B+wrNgbALkCTFfj3tdF+89wWGGXgzrMKj5yxnaZ/8NzwnkDusRsYpww+8rpn6QDNrxOBdsqhb0RPgzLT72dQXHAWFOPtUmRpf5PPoY2nTp0aixdscl29bvVYYGCBe1ZzCLTrRZQG/AIDaSoO5Sqgjd8DbrQ9K8+9zslaBz/PLZDXAnWDdzw2aDD3S3FGYAy7oL08EfhQhlMmY/F1ASGiw3QDLnlt7+c3ywKjDNzpCWUGFZcc0I6XHYpMtwWvwLWSvWWhkWYF7RolLMD5QHfr926X5nTod6LLDOP7QTZvd2A268n12tRlgaEH7uMZrh3Ac14a3PNy5IVJEhteSPyMxwPvYJpTLw+DOPftL0Z5/evqQC93eC1QN3hX1lAUZwDPvTzSXNROnkBNwCwweBb58KxJO7rfAKGXthr1ezEWoAeMIsedvucZAIjyjOJpPXDgQFSbyQLaNa9J/KGbalNe0E75PJs8zzyfLC76fYhGx04FcrjDSHV1ech+j7L+3n9kgftEZtfLS8B92bJlY1rQSDLxElSgLC8rfma7Xt59qVjw3R5t3ymQtr9DwO/eZAsIvNflNdJY72XQqgJJ+cYrlgbhUpziOVMci/TdRWuryxZNHgejXDfGKECVo328jIJdBNKOHz8eUI9JizRkbb/mLCm1dbpO8SJ5Y2C4DpDMdxPoMlpMSBaz6syxWW1e93ks6Hgu3Otet6WbV74D9wn6hAeDtM4rV668yRsvL4YulUdQQXO8HPUzD5Wi/flZ2/tMQDoEROS97zdPsHnDdLRrJKnIOgErY33FihVh7dq1tRpbwXIAc3HbaZeABYtlnid5yRS06s9Erd3S6MJHHbjzPKAag+JUesc3T6cxH2ke6hTXJdDeLvmY5R66FqBM/fj0+6C9UuRB8SYLRajfdc57f+yOzXmX+jFaFnDgPkF/8/DzEuomCdlOh5HnXeA9HTDLC0Q0AZ0HSOHljLdCL+ZOYN7By2g9nOnW4mkjuUrd4J1JbsOGDZUna2LsKoiUsU56ci1epcHOc6Hxz7lOhxnd8Z5u+SgDd/HZ8bYLcPMs5X0PyIGEXduBu4D35s2bC2cKZ46Dcy9eeRPmKsUGaDGR12aD8PRhd+hT7nUfhN6qro4O3LvYkod969atlVlc3F0KTAN6/s3qWZnR0t53yeXpGr24lQ1SChtpr4Jz6yvrssYUBNh98cUXc0/aeRog3jvgXRkS81zf6VwWpnxQwMA7xAKVwFi2eZXWPa2aMYyc1LI2HOXrRxG4S+qRpErQUHjXK/FO0QzAUpfRvMGYEmi/4447Sj3v2kkjFoHFfxOeYXmkaTfvnGF1BDhlZvTejg7cM/R53ZKQ8rzrRZr+N78D3OilLRoBoD8N7gXUpdfbHvCXBveUOYzehwxdOfCnMDFu27ZtTF2ljgbJO1eUOiPvj8YkQXUvvfRSOHLkyFh1CfpGkhJvkbzrRTyJdbTfy2yWBUYNuPOOhx63Z8+eCID1rs7CU5+o5wTSec40d+CNRvKxikW6ACRlNoVXjtedemHHJlB46niy6Nf0Ln4d9/Aym2UBB+5d+oOHAknIXqtuCMSremkwlPaU8JJPn8tLHq8m5/NyFq9REf9pcCQPffq7WcPTa9PJArykn3vuuTgh1elFovw0daZ9gdlpjDKWFDzHOGS8Iaf69NNP37SdyyS6ZcuWV2V79B53C7RbQJ5T0Qmb4M2tq5d4tqHEdZJ6TAPvIs+9dnvl9GFOI36rCtCOPaTmwnNP2U3oJ9VJgfBNoPDUMXZoH04dOfjquIeX2RwLOHDv0he8SJHLq+rlVmXXp+kwAlXpl3Oa98aDzZYr7ZGMGMAMz4iUGtplLttBfpV197LKWYB+3LFjR3xZF5nE03dPj5N2rqQWfui9L1y4MHr/NElovHBNeitfZeNJZ4sa4P6DH/zgpgYD3O+55564+JCSTDmL+NXDagEBVsY6gDCrDOIg2SNNjVE24U4LmLJ0GQFZZBLXr19fuUNKAaHMKd2kJ3vRP9o9xKa8j9qzz/aiDr26B7aX+lKv7un36Y8FHLh3sTvAYvXq1eOmfO5Pt+W7azuoFzgTCAPQ89ArSFaAHdClc0W1kZxYGiwOY8R+Pgv3/myBGcD7sWPHuoKZdvpVpxqnx0k7sOdveN+XLl0aF3ppVSSdm/ZmpXdxGEcoYrD9Lw49zxSLYVdE6P3YGbQ7CnxBqyKnxrABd2VB5fmYaBGu55Pz9R7OS3kEuGM/JB/rSJik3RHmTRZZZZ0KVYzVtNddeSCqKLdpZWB7zeVNq5vXp1oLOHDvYk+lh8fjOGxHJ6AmoM7koOQ3tFsgPw3OdK6CnfBmcKTP0c95J5hhs3We9nSiRbVfr3NYcMGFPXTo0FgugfS52L3di95eVrpvxttKlmQjOzQ8C+kdqG59K0UZPKbUFyBPOcqEmsc2fu7oWWBYgXvay541oVKaLpMnJkTvAHbNkDjm2WMnrA6vOGVL7lVzQr9HLXMZu5TD7nX3xEz9Hmm9ub8D9wx2xkPRTRIyQzEDc0o7dSIN/ljI8BIUJUegXooFynDJNfyMZ3Y8ictR4tanPd5pYN4OqvXvtJdIoLk9wFgUFSZfvHV4tds9XGn6UzeArQGq/u50vkDUkiVLYlZhAHiWg7IENDR2ui0ospTr5wy/BYYRuMvLrmc267OpZ0c7V1k427qG55UP10Id4Z4sorPeO+tIU/nUjfd/1eVnrUf6PGwAcGfuYsHShJ2AIu3Icg1ji4WgUxCzWGswz3HgnrHf6laWyViNvp7Gyy/Na9bPkrXUBJuuJN4XPK0KWBRYZzGkgF+uE6gTwMsyIbUbgzLxqHAtLy/u3YtgHb0g0y/K8Wgn1JntTAWWyi46X1xxBXWOZ4e0vbR4gjJDYBtldpqY0v1XdiBpUUbCpibGf5Rtn1/fHAsME3BPe9l5Lxah/WAPKaV0oynKQ4/jKf2c8g6iLryDi7xrJxod3JOFAXVkYVCkjXWMPum6M0c0RfWmjnZSJosUSUvXdQ8vt38WcOCe0fYO3DMaKnVa2rPa7sXnJSpgLd6lvEiSspT6AZMTQFQqBWkvskArEwQH4JVJg0kKDqfu0177Tt5eAdu0R1zXaZeBf3f6O7+nvpynOqk8gXP9nh0IaTF38ka1y3zmmVgBA4B3aT/n77XsVwhQwXvP433Pfgc/0y1wQ2v89OnTEWg2hX6Rt2/kZT9w4MCrkiDlKUvvVd4rE1FdOA97QY1pX1wriFQgNs/9u52r+uH1pX6A5DzvsG7lF/27FhTDruuuuUiLJ9/ZLDpimnudA/cMfcMLF2WZfkhCZqjeQJ2SBrPtIFieJCaVtJSlaDdMAvJMy9MECEYhgfMfeeSR8Fd/9VeBLKNIDX7wgx+MgcVM+J284ZQBF1N/U9kyaCdQPR5nnN8r0VD6uvYyilBX8nYwnhZ00wnm64W3i4kQAIBKhXvf8/aWn5/FAowxJBKhOQyaHncVXvZ2G6U13Tt53XmX4cxAyrgTnY2/s7jnvYk9qwbWaWlI+qwX76Es44i+ANBSn6w0vyzlNvEc2kof92LXuYntH+Y6TXrooYeuD3MDq2gbQJJ00A5KqrDmxGWkvdkCyUwCmqjaKSj8e9myZRGc/9Zv/VbYu3dvvAEe7fe+973hwQcfjFQdQKzKY5KSF1ze/TQgF7hOT2acJ0oP5bcD+PEAev0W63wHeffIvNgLD6X6DbBQpTZ0v+zn922WBQYVuPPu4RnU+6cqq2q3Kx07knaEaBdsIi11nBaAWJ7ZOt4RSsgEz70pMozyujOnN0Vrvqox0akc2gl4d697nVbufdkO3DPYnBcQ2eWWL1+e4Ww/pRcW0HYsAB2PDlk5P/axj9106/vvvz98/OMfj55wJigB7vZveayaEERVte2UgTHd5qrvkS5PgEISqk1IwlJne73s3lhg0IC7sp9Cixkv5qSM5fScyUkhRwL3xclEVuJuh7zPdSmtiDrIu7cO6clu7Rvv78zn0nWXcELRsgbhOnZgNf8NQn29jt0t4MC9u42itxdv+4YNGzKc7af00gJSRsCj9du//dth165d8fYA+gceeCB63DkHz8OoHnj90HvnBd4rNQUFprVLR45qH3i7y1lgUIB7EYnHopYBGCsOSHz2PLtdaTpLXd5neXyb5HWn3fQT70UWFHVIYhbt0zquEy1qlOfAOuzazzIduGe0PlQJAlT9aJ4FFPz0ve99L3zuc5+L3vd77703vO9974s7JWwVjro0FhMVi5rDhw/3jG/q9JnmPSuDWqOmA3cBdvIpKHtl3Tt4PF/cl/sAvInrybvDxQIbACtgXQfXHYcB718oOVWXX3Q8a7eB+jB/9MqhUbS+Za/j+WFcOt+9rCWbcb0D9xz9cPfdd+d+MeYo3k8taAEmLmXyPHHiRAw4JWCViYKfpfRSsPihuSy9fZ/m69fdQG3r59V+r7teXv7gWEAeUkBW04IKAaYExNdFixmvl3iu8KLCZ0eWtQhPXV73dEKmqkcFfcd7mEVFkwKLqRMfxpNinapue5PKU8yB892b1CvF6uLAPaPdAIcoyzRt0shY/aE/jf7h5asXsBJFMWn4cbMFWNyQbbUXkpHpO9MneLjYzideJK930PtxdC0gj7uy7jbBEloI42UXMO1VvQBh8+bNCytWrIiBh3jci/K1BejqClJVNs+mebepVxN3A+ocQ9phqfMeXnb9FnDgntHGPOB43F0SMqPB/LRGW0DUGYJXi3jqyjRO/Hc80DSoZAAAEtlJREFU8A7gy1hydK5tEnCvQ94xa0/KWwpoR+oRMMzzxPxEkH6RxbAAbF0JmWgbHn2oGloc1E0jymJPUY2w3SjIQ8omBKqy0HTPe5ZR0sxzHLhn7BdXlsloKD9toCzAFj+Bq3UoX3QzhAA82/x1Bcd1q4P/fTAs0ATg3k/ATi8JaCGSkFaNkcccj3vRjKCiFEphpupRwfsFLj0H4L3IAqPqOlFeetHSpHrV0VaVqWDVdFLBOu/nZVdvAQfuGW3KIGeLn48fboFhskCvEzalbSevF5OmA/hhGlXVtqWfwL0pgJ1nhAzF7flEeIZ4hvFqo5JSJABUwYvyPNfhEad+JNGi/k1JyKT3D7RBtb2I/aod7fWXJvqSU0nrt3Udd3DgnsOqriyTw1h+6kBZQHxdksX0w/vuAH6ghkvPK9sP4N5vwC4vO/WQl308TzWgGAoEQfpFAi0V6IqDCs99HcCa9wp15B5N0nWXPCRUHuhGvaYO9vxhat2QZ4rEhU6Z6VcPFL+vA/ectnNlmZwG89MHygJsZ7/00ksxcLWOybubMdIA3jnw3aw1On8XyIAKUjQIM6u1AMpQyAg65Xno13NAfcfzsre3RaCY3wPe83qNpfwEeAW4FqXcTGRjLQ4A701TB2J88c5TXhAl5cs6Zgb1PMY6fT7qcsmD1n8O3HP2GFq5riyT02h++kBZoN/edxkLzxwexmXLlkVOrweGD9QwqrSyAAuSrNUF3Bnz0E2gcgDYFbBYaSMyFqbFK8nLsgZvV+Expwy47gA55HTRNq+aMqMFBvdigdEk/XR2LfhItrLqtmfs/p6f5jKRPTd56Rs6cM9hQleWyWEsP3XgLcB43759e9+872kAz8+LFi2KIL6d4zvwhvYGdLVAXcBdHkfUlVgY4HntV+Bk2YRl1J02lEmmpAUMgLoOrzsdDVAEIOseXTu/RydoUcE3NuzXOOhRc8duowUb73unzfTa+sXu58A9h91cWSaHsfzUobCAaAO7d+/uC/c9bcQ0sCFIz5VohmKIZWpE1cA9zV+HusHY6qf3F9ANRQUve1oxJpNxWicJgNE2ZQPN6zWW5x5gXRd4FUCmbtCe+mn3dvvSD4wH6kTd8lKO8vRXk85VgLPLRDapV8aviwP3HP3kyjI5jOWnDpUF8Mbs27cvHD58uJYt9DzGSvPg8b6zre9e+DwWHLxzqwDunegweFXzgtsqrZdejKLLXpaGyRxFwCGguyjw1C5EXSoren6pp4JB+9kH7c4BBfrWlZCqyvFTZVkC77zr/Wi2BRy45+wfV5bJaTA/fagsQNbVXbt29Z0+I6MCMvCKAQDcCz9UQ+2mxpQB7vKuHzx4MHpT+Xe/aRDtu0dVLTyxE15T2ljUYy6db7zPdWmbp7nuLFb63R/pwSYbKs9Ek+pW9xOuvmfx4kdzLeDAvUDfuLJMAaP5JUNjgaYEr7Z7yqgXQAMKDXSDqsDQ0HTcADdEiXLwBipwcqLmCKyz0IT3zXX99q6nF5t4w8kJwjitGhjKY849oN8UoXukve48U3UcAGOUXKhj0d2BOuo1qtrusmVattM573WMsPJlOnAvYENXlilgNL9k6CzQJPpMO4jn3wACp9IMx7ATmAKIE6TciRctKgyqKCjDNIG73j4uaQdgnd2hsrSY8XpWHuMyCZkE3ur2ulNH3iNNjFdh/IjrX0Qbf5CfPPqfRRWLKz+aZwEH7jn7xJVlchrMTx96CzSNPpM2OMBDQXAAPhK/uCd+8IbkeMC9HawDtCQj2pRW1kWLmah9Um4BcBZNKCS+PB73urTzeT6ZU9kVqEvFpug4UN24nvZXvTNStF69us7Be68snf8+Dtxz2syVZXIazE8fCQs0IcvkRIYW8JNahHviB2tYpoH7vHnzIjiXZ72JYB3r9lMFSSntBYiLKLdQf7zOAGsWvHVRjbgHILmujK1FR7rGHPVj8VOUdlT0/k24zsF7E3rh1XVw4J6zX1xZJqfB/PSRskATsk52MzgTMhMSoIbJWJz4pmVz7NaOUfo7791jx46FI0eORCDJ0TTPuvpDgB2gWxePvVvfC3SS+ZUg1aK0HGxMjABe97o84oB2Zailrk1RmNHiSzZg8cLiYtQOLQJ5t/vRDAs4cC/QD64sU8BofslIWUABrCS26WcWyixGTwdgoU6zZMmSOEE7pSaL9eo5J02BAawroyd9VReArKIl1JuxA4+drKdFAXMVdREglre4iNddfHnsXxcPPe3Zxl5N45NjR/je1LMulZ0q+rvOMmQDB+91Wjl72Q7cs9vqpjNdWaag4fyykbJAGsAz+TedJyoQobTn8sbTaQ7k6xu6aaCO9/XkyZMRKEGDwQML6ARE4v0E2BVRSqmr9tQTYAPohMZTZ+Bp3jZgL6geeLKxW5FDAaQ8E3V5xEXJUDxKk94T6t80F79J469Inxa5xqUii1itnmscuBe0K8kymNT9cAu4BbpbAGBGAie0tAE5RUFE9ztVe0Y7kAdQrFixYixdez89qtW2tHelyWsHEIKnPh5Qb69R04C7AB0ediQqmwTYZTueNYC31GGKAE7ayaJbPPS6QDX1xLONPZu4q4INqKPkK3v3xDTnTpJlxRZ+9M8CDtwL2N6VZQoYzS9xC5gFBolC06nD0kAe72CaI8/5zpO/2WrtID0N1vEGAyTlUe/2gDQFuA8CYE/bEpDFp4zXXTsi7HxQTl0H40O0HI2Nuu6Vt9x00qimBdLmbUuZ8xW07OC9jBXLXevAvYD9XFmmgNH8ErdAygKDEMSatcPawbxSxbMjB2ceDyWfYfbOpwE6dpMnHQ8qYEwBwVlBeifb9xu4p4NOm0aJmWisYjd53QHdRbzu8rRSDmO6rh0zLRCkhlOkrlmf2yLnpRNTAd6LxA0UuW/TrhG1CXt4kqbe944D9wI2Z8sQvuuGDRsKXO2XuAXcArLAMAH4dK/KK8s3kzueeX0D4AH1/FugXt9NHRkC5nzrZ8A5oJwPAJ1DwYx5POlZ29wv4J6WdSRwGVrMoC3C8I7SbwDuosGfzHv0eZ3SiKLl4BxT5tes46MX57VLRNalb9+LtpS9h/pKC/Oy5fn12S3gwD27rW46k4lp69atBa/2y9wCboG0BaQDv3fv3rhVjme2SbJwVfWWPM98C9TzLgHE8532zgMO0/Jz7eA+zTXOyjtOq0J0+pnfaQtcsosC5wBnwBvfnCdw3itKQ6+Bu/oIDzP89bpUVaoaWxOVI5oHz1SZAFOp+7DjkHXM5W0fdSXugWeCZ6BpXm3GBc8Euw9SmRnGd1WWfnPwnsVK1Z/jwL2ETV1ZpoTx/FK3QAcLAAiZtI8ePRr1o5suJVl1J8q7C3gRcOQegCSBfgH49BZ1VkoB5eoAhOvQ75Vplt8LjPQKmHezpVRm6lSV0U4JdVm4cGGUdBwWNSG82Hqeiu4YMD5QqeEAtGYdd936tv3vUsOR171pwBg7KGAXOzRtcZHX3mXPxxaMC6fNlLVktusduGez06vO8gDVgobzy9wCGS0gGg1a8ID5ujI3ZqyOn9ZnCwAKlHSpasAowAFQFB1m2FTDWJydPn16LN6iKNgEpEmWs66ERKJciVNPXZsG3rEBtmgqH7/Xj6v4/2nnQK/rMCr3c+BesKd5aNevXx8TbfjhFnAL1GcBeeF37doVObYcdQXH1dcKL7msBaoG7mnvuoJNB5kO082+4mejkU97i3Ld0+oq0G6KLgAmqq/6Bi9uGhg3DbwD3HHiKXFU1QvKbn3atL/zrqbPPFFTvT3jwL2gfV1ZpqDh/DK3QAkLtHvhxQ8vUaRfOiAWqAq4i4IESFeCrWHzro/XpfJkQ/UoA7q1mFYcRh2AOh2oyiKjiYGgUuzBoSDefx22GJBHNFZTCzswklNn6uk5B+4l7MrL5K677ipRgl/qFnALFLFAmgsv6UGn0hSx5OBcUwa4p6UcCTaFuz7M3vWJelWZUJVIqAjQTEtMUk5dO2D0G893EzOqysYsgvC6804a9WBV2YR+Q2nKwXs971cH7iXt6gGqJQ3ol7sFSlqACfPEiRMxM2ta9q5ksX55wyyQF7gLrAP68IbCXQe0Fw3MbJg5CldHmuyAKuUZyFuYqCyAakB7GaWabvcWlxxKDl73JtJRpD9PW8rsZHSzxaD9XQm1nPdebc85cC9hT15emzZtip4bP9wCboH+W6ATiHdPfP/7pYoaZAHuDtazWVpAs0xisLQsIguAugJI5d2HO81cW5d3P5vlOp+lsYnjgPqxC9HEBUaZNha9VgpBaRWromX5dYkFHLiXGAmsJrds2TI0cmElTOGXugUaZ4E0iNd2tnPiG9dNmSvUCbinObQAJqgK7lnvblJx3QFVond0v+rVZ/CMQb2hPMqpK/+CZCjpb3m0i1B8irQx6zXKMwAuoI5Fg3+z3m+QzlOmVcabH+Ut4MC9hA09QLWE8fxSt0APLdCJE8/tm+i966FZBupWAu54dvlZCavQWUfdCwrMqNNgsnZoWrWlrIc4rayCp7kuQC3PbRluflb7FD1PNCTAO7sD1NWPGxZQMjcPWi03Khy4l7AfDylbhLfffnuJUvxSt4BboJcWEIgHcBw8eHCMF+/e+F72QvZ7McnzrgUQ0ndz584NixYtijudAPW6Mnhmr+FgninVFimiFF3ECqxiBYBqXf1BffHuA+AVEFvXIqFMj2oXgl0Cjc8m1rNMG4teqz5U8qqi5Yz6dQ7cS44AJvutW7eWLMUvdwu4BfplAQF5AMyRI0ccyPerI1r3FVBXxlYoGHgvAezwnJcuXeo0hIr6qIqgSu2E4E0leLTOzLaivNF87lXXIqGseWXXJqvhlG1jmetlH6fOFLOiA/didrvpKleWqcCIXoRboAEWYELRpNIO5JmEmwoUGmC6wlUQbQOgzgegjqcSj3paBQbQduzYsTB//nwH7oWt/eoLRXUpw8uWJxUJQPqsTn43YI/7ANybHASqekqDvo5EVRUOg54XpaBjFnxOnclnfgfu+ez1qrMZdAB3V5YpaUi/3C3QUAu0e+QB8Er77vSafJ0mkC6eOgshJUICkE+kcsJET18A2pB3dNWOfLYf72z6hJ0MFkYsmooCTK4/depUBNMsAurqHwE+nsEyi41qrDd+KdiV8YoDgIWo+P9Om7nZZsor4Koz2UekA/fstup4pgeoljSgX+4WGDALdPLKMxkrCQvNGXVAL7qLgkjlTRdIV8bNPBx1qXYAhPDG1wUMB2w4VlJdwJOkDItmKBVlhkVAGqhWUsG2QkSZYUwA3pu6E5ZeZADcsYsD91ePCPqT8cfHj+4WcODe3UYTnsGAYzLyANWShvTL3QIDbIE0mJeXjaRQAvTyNAvUi789qE3W1jbAhJ/TSi+0jXeiVF6U5Kes4osD9/pGS9rrTj+VCVQFuEsesqj3vltL9TyxWOZgp6CpCzkF74IVFAPg4P3VPZyOlXDv+8RPgAP3bm+IDH/3ANUMRvJT3AIjaAFAPIe88QL1kkVjguJ3TOR4PTWhC4Tou1cTfTsgp+4C5lp0KIOlaC3ymitYsCxAH2+YOHCv9wFi91i0jqJed2ooOhPjRNruddVcz1WZRFJ11S1drnYIeJbwvLtM5PhWl2a/B66ObyMH7hU9tR6gWpEhvRi3wAhZQMA+re7Bz2wZp38nz6IkETFRu1cKkK/yOpmw3SOZ9obqZ4FugXEAUVq9g3/r0+tucuBer8UVYAp4L6NB3kvZRsYEHn6OJqvMaEFDXXnW2NEouqtR7yhoTum883gP0sd+3GwBB+4VjAgPUK3AiF6EW8At0NUCaWDeDtInAu0U3M4DTv+7qRzhtEEE3BWcWhcNo2snDPEJ8pZL3aco/YRFJf3EQlOZTusyG/discF4YMHZ5HGBfbXQEL2nV7tpddm/znLlxMD77sozNyztwL2CUecBqhUY0YtwC7gF3AJdLICTBECIAk2TAdqgdqR4xgpULUp7Egf9zJkz0RPOp+giIIstqS/jgkVCkyUiaQt4gfoC2Ju+0Mhi+7rPkZqUdiHrvt8glO/AvYJe8gDVCozoRbgF3AJugS4WYPIGDKIq48C9nuEC6AYE851H9adTbegvPMwKUK7Luyx6Ti/uVdbq6SBMxnCd0pll69qk6zUu3fseggP3ikYmq8LXve51FZXmxbgF3AJuAbdAuwUcuPdmTIjSIcpMUcCNUwugRXl1K7+k1VuaLBGpHlTiK3YI6t6R6M2oqf8u2slR3oFRpc84cK9wrHmAaoXG9KLcAm4Bt0CbBRy492ZIAIik2CKve1HwrgQ7BGPWrWMuTjRWaronW7sEUpUCvPsuUrbxje14FzC2RlE60oF7tnHS9SwPUO1qIj/BLeAWcAuUsoAD91Lmy3WxJAwBlqK65CqgdbKSEFFOL6QQ5cmWHn2d3Poi9khfg20EQLWwaXJ9y7a36usZo0oeNkre9/8fVCQ2/jzXHf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2195736" y="2060848"/>
            <a:ext cx="2664296" cy="3672408"/>
            <a:chOff x="5220072" y="1723856"/>
            <a:chExt cx="2880320" cy="2496960"/>
          </a:xfrm>
        </p:grpSpPr>
        <p:pic>
          <p:nvPicPr>
            <p:cNvPr id="12" name="11 Imagen" descr="separacion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 l="22784" r="22784"/>
            <a:stretch>
              <a:fillRect/>
            </a:stretch>
          </p:blipFill>
          <p:spPr>
            <a:xfrm>
              <a:off x="5364088" y="1772816"/>
              <a:ext cx="2736304" cy="2448000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5220072" y="1723856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 Black" pitchFamily="34" charset="0"/>
                </a:rPr>
                <a:t>2</a:t>
              </a:r>
              <a:endParaRPr lang="es-ES" sz="2000" dirty="0">
                <a:latin typeface="Arial Black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427984" y="1988840"/>
            <a:ext cx="2664296" cy="3672408"/>
            <a:chOff x="1259632" y="4293096"/>
            <a:chExt cx="2842353" cy="2564904"/>
          </a:xfrm>
        </p:grpSpPr>
        <p:pic>
          <p:nvPicPr>
            <p:cNvPr id="15" name="14 Imagen" descr="separacion mag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 l="22784" r="22784" b="1516"/>
            <a:stretch>
              <a:fillRect/>
            </a:stretch>
          </p:blipFill>
          <p:spPr>
            <a:xfrm>
              <a:off x="1691680" y="4410000"/>
              <a:ext cx="2410305" cy="2448000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1259632" y="4293096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 Black" pitchFamily="34" charset="0"/>
                </a:rPr>
                <a:t>3</a:t>
              </a:r>
              <a:endParaRPr lang="es-ES" sz="2000" dirty="0">
                <a:latin typeface="Arial Black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732240" y="2060849"/>
            <a:ext cx="2411760" cy="3816424"/>
            <a:chOff x="5076056" y="4385027"/>
            <a:chExt cx="2661810" cy="2525058"/>
          </a:xfrm>
        </p:grpSpPr>
        <p:pic>
          <p:nvPicPr>
            <p:cNvPr id="17" name="16 Imagen" descr="floracion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 l="22784" r="22784"/>
            <a:stretch>
              <a:fillRect/>
            </a:stretch>
          </p:blipFill>
          <p:spPr>
            <a:xfrm>
              <a:off x="5364088" y="4462085"/>
              <a:ext cx="2373778" cy="244800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5076056" y="4385027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Arial Black" pitchFamily="34" charset="0"/>
                </a:rPr>
                <a:t>4</a:t>
              </a:r>
              <a:endParaRPr lang="es-ES" sz="2000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>
    <p:plus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0" accel="100000" fill="hold">
                                          <p:stCondLst>
                                            <p:cond delay="38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0" accel="100000" fill="hold">
                                          <p:stCondLst>
                                            <p:cond delay="38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0" accel="100000" fill="hold">
                                          <p:stCondLst>
                                            <p:cond delay="38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16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616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9840" accel="100000" fill="hold">
                                          <p:stCondLst>
                                            <p:cond delay="61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61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9840" accel="100000" fill="hold">
                                          <p:stCondLst>
                                            <p:cond delay="61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61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9840" accel="100000" fill="hold">
                                          <p:stCondLst>
                                            <p:cond delay="61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1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429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429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8672" accel="100000" fill="hold">
                                          <p:stCondLst>
                                            <p:cond delay="542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542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8672" accel="100000" fill="hold">
                                          <p:stCondLst>
                                            <p:cond delay="542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542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8672" accel="100000" fill="hold">
                                          <p:stCondLst>
                                            <p:cond delay="542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0" accel="100000" fill="hold">
                                          <p:stCondLst>
                                            <p:cond delay="38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0" accel="100000" fill="hold">
                                          <p:stCondLst>
                                            <p:cond delay="38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0" accel="100000" fill="hold">
                                          <p:stCondLst>
                                            <p:cond delay="38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51920" y="486916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dirty="0" smtClean="0"/>
              <a:t>Se vierte en tubos enormes donde se procede a su lavado, logrando que el metal (el </a:t>
            </a:r>
            <a:r>
              <a:rPr lang="es-ES" dirty="0" err="1" smtClean="0"/>
              <a:t>coltán</a:t>
            </a:r>
            <a:r>
              <a:rPr lang="es-ES" dirty="0" smtClean="0"/>
              <a:t>) se quede en el fondo del tubo, ya que cae fondo por sí solo debido a su peso..</a:t>
            </a:r>
            <a:endParaRPr lang="es-ES" dirty="0"/>
          </a:p>
        </p:txBody>
      </p:sp>
      <p:pic>
        <p:nvPicPr>
          <p:cNvPr id="4" name="Picture 2" descr="Resultado de imagen de como se extrae el col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3327">
            <a:off x="805365" y="1561132"/>
            <a:ext cx="3024336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23528" y="3717032"/>
            <a:ext cx="4968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dirty="0" smtClean="0"/>
              <a:t>Se obtiene el agua y el lodo que está formado </a:t>
            </a:r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7851">
            <a:off x="5471104" y="2792309"/>
            <a:ext cx="2808312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4067944" y="1484784"/>
            <a:ext cx="48965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 En la excavación se hacen grandes agujeros en hileras de los cuales se saca el material del subsuelo. 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188640"/>
            <a:ext cx="7211144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¿Cómo se obtiene el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coltán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Obtención del </a:t>
            </a:r>
            <a:r>
              <a:rPr lang="es-ES" dirty="0" err="1" smtClean="0"/>
              <a:t>coltan</a:t>
            </a:r>
            <a:r>
              <a:rPr lang="es-ES" dirty="0" smtClean="0"/>
              <a:t> de forma artesanal:</a:t>
            </a:r>
            <a:endParaRPr lang="es-ES" dirty="0"/>
          </a:p>
        </p:txBody>
      </p:sp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7176">
            <a:off x="628722" y="4417256"/>
            <a:ext cx="3167297" cy="208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Resultado de imagen de tai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699792" y="2492896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¿Para qué sirve el </a:t>
            </a:r>
            <a:r>
              <a:rPr lang="es-ES" sz="4400" dirty="0" err="1" smtClean="0"/>
              <a:t>coltán</a:t>
            </a:r>
            <a:r>
              <a:rPr lang="es-ES" sz="4400" dirty="0" smtClean="0"/>
              <a:t>?</a:t>
            </a:r>
            <a:endParaRPr lang="es-ES" sz="4400" dirty="0"/>
          </a:p>
        </p:txBody>
      </p:sp>
      <p:sp>
        <p:nvSpPr>
          <p:cNvPr id="1026" name="AutoShape 2" descr="http://odiseaspolitecnicas.files.wordpress.com/2008/12/gadge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717032"/>
            <a:ext cx="576064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 err="1" smtClean="0"/>
              <a:t>coltán</a:t>
            </a:r>
            <a:r>
              <a:rPr lang="es-ES" sz="1600" dirty="0" smtClean="0"/>
              <a:t> es un mineral clave para la fabricación de componentes electrónicos  cada vez más potentes y sofisticados.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1547664" y="1916832"/>
            <a:ext cx="1944216" cy="1780679"/>
            <a:chOff x="1331640" y="1556792"/>
            <a:chExt cx="1944216" cy="1780679"/>
          </a:xfrm>
        </p:grpSpPr>
        <p:pic>
          <p:nvPicPr>
            <p:cNvPr id="4098" name="Picture 2" descr="Imagen relaciona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8723" t="7843" r="10337" b="13717"/>
            <a:stretch>
              <a:fillRect/>
            </a:stretch>
          </p:blipFill>
          <p:spPr bwMode="auto">
            <a:xfrm>
              <a:off x="1331640" y="1556792"/>
              <a:ext cx="1944216" cy="1468206"/>
            </a:xfrm>
            <a:prstGeom prst="rect">
              <a:avLst/>
            </a:prstGeom>
            <a:noFill/>
          </p:spPr>
        </p:pic>
        <p:sp>
          <p:nvSpPr>
            <p:cNvPr id="11" name="10 CuadroTexto"/>
            <p:cNvSpPr txBox="1"/>
            <p:nvPr/>
          </p:nvSpPr>
          <p:spPr>
            <a:xfrm>
              <a:off x="1619672" y="2996952"/>
              <a:ext cx="1584176" cy="340519"/>
            </a:xfrm>
            <a:prstGeom prst="round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Condesadores</a:t>
              </a:r>
              <a:r>
                <a:rPr lang="es-ES" sz="1400" dirty="0" smtClean="0"/>
                <a:t> </a:t>
              </a:r>
              <a:endParaRPr lang="es-ES" sz="1400" dirty="0"/>
            </a:p>
          </p:txBody>
        </p:sp>
      </p:grpSp>
      <p:cxnSp>
        <p:nvCxnSpPr>
          <p:cNvPr id="14" name="13 Conector recto de flecha"/>
          <p:cNvCxnSpPr/>
          <p:nvPr/>
        </p:nvCxnSpPr>
        <p:spPr>
          <a:xfrm flipH="1" flipV="1">
            <a:off x="1331640" y="198884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1979712" y="162880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24 Grupo"/>
          <p:cNvGrpSpPr/>
          <p:nvPr/>
        </p:nvGrpSpPr>
        <p:grpSpPr>
          <a:xfrm rot="20781415">
            <a:off x="1605462" y="328949"/>
            <a:ext cx="1340546" cy="1260995"/>
            <a:chOff x="2508069" y="188640"/>
            <a:chExt cx="1340546" cy="1449635"/>
          </a:xfrm>
        </p:grpSpPr>
        <p:pic>
          <p:nvPicPr>
            <p:cNvPr id="4100" name="Picture 4" descr="Resultado de imagen de condensadores de colta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AF8"/>
                </a:clrFrom>
                <a:clrTo>
                  <a:srgbClr val="FBFAF8">
                    <a:alpha val="0"/>
                  </a:srgbClr>
                </a:clrTo>
              </a:clrChange>
            </a:blip>
            <a:srcRect l="23873" t="2700" r="14454" b="5501"/>
            <a:stretch>
              <a:fillRect/>
            </a:stretch>
          </p:blipFill>
          <p:spPr bwMode="auto">
            <a:xfrm>
              <a:off x="2699792" y="188640"/>
              <a:ext cx="1148823" cy="126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21 CuadroTexto"/>
            <p:cNvSpPr txBox="1"/>
            <p:nvPr/>
          </p:nvSpPr>
          <p:spPr>
            <a:xfrm rot="954800">
              <a:off x="2508069" y="1361276"/>
              <a:ext cx="713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Móviles</a:t>
              </a:r>
              <a:endParaRPr lang="es-ES" sz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0" y="476672"/>
            <a:ext cx="1882475" cy="1511747"/>
            <a:chOff x="179512" y="116632"/>
            <a:chExt cx="1882475" cy="1511747"/>
          </a:xfrm>
        </p:grpSpPr>
        <p:pic>
          <p:nvPicPr>
            <p:cNvPr id="4102" name="Picture 6" descr="Resultado de imagen de para que se usa el colta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273" t="55987" r="33589" b="13564"/>
            <a:stretch>
              <a:fillRect/>
            </a:stretch>
          </p:blipFill>
          <p:spPr bwMode="auto">
            <a:xfrm>
              <a:off x="179512" y="116632"/>
              <a:ext cx="1764000" cy="1382597"/>
            </a:xfrm>
            <a:prstGeom prst="rect">
              <a:avLst/>
            </a:prstGeom>
            <a:noFill/>
          </p:spPr>
        </p:pic>
        <p:sp>
          <p:nvSpPr>
            <p:cNvPr id="24" name="23 CuadroTexto"/>
            <p:cNvSpPr txBox="1"/>
            <p:nvPr/>
          </p:nvSpPr>
          <p:spPr>
            <a:xfrm rot="20552743">
              <a:off x="988427" y="1351380"/>
              <a:ext cx="1073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Ordenadores</a:t>
              </a:r>
              <a:endParaRPr lang="es-ES" sz="1200" dirty="0"/>
            </a:p>
          </p:txBody>
        </p:sp>
      </p:grpSp>
      <p:grpSp>
        <p:nvGrpSpPr>
          <p:cNvPr id="84" name="83 Grupo"/>
          <p:cNvGrpSpPr/>
          <p:nvPr/>
        </p:nvGrpSpPr>
        <p:grpSpPr>
          <a:xfrm>
            <a:off x="105544" y="2692928"/>
            <a:ext cx="1369386" cy="1042690"/>
            <a:chOff x="105544" y="2692928"/>
            <a:chExt cx="1369386" cy="1042690"/>
          </a:xfrm>
        </p:grpSpPr>
        <p:pic>
          <p:nvPicPr>
            <p:cNvPr id="4104" name="Picture 8" descr="Resultado de imagen de gps"/>
            <p:cNvPicPr>
              <a:picLocks noChangeAspect="1" noChangeArrowheads="1"/>
            </p:cNvPicPr>
            <p:nvPr/>
          </p:nvPicPr>
          <p:blipFill>
            <a:blip r:embed="rId6" cstate="print"/>
            <a:srcRect l="6186" r="5144" b="4628"/>
            <a:stretch>
              <a:fillRect/>
            </a:stretch>
          </p:blipFill>
          <p:spPr bwMode="auto">
            <a:xfrm rot="19189410">
              <a:off x="105544" y="2692928"/>
              <a:ext cx="1369386" cy="828000"/>
            </a:xfrm>
            <a:prstGeom prst="rect">
              <a:avLst/>
            </a:prstGeom>
            <a:noFill/>
          </p:spPr>
        </p:pic>
        <p:sp>
          <p:nvSpPr>
            <p:cNvPr id="27" name="26 CuadroTexto"/>
            <p:cNvSpPr txBox="1"/>
            <p:nvPr/>
          </p:nvSpPr>
          <p:spPr>
            <a:xfrm rot="19398745">
              <a:off x="1011554" y="345861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GPS</a:t>
              </a:r>
              <a:endParaRPr lang="es-ES" sz="1200" dirty="0"/>
            </a:p>
          </p:txBody>
        </p:sp>
      </p:grpSp>
      <p:cxnSp>
        <p:nvCxnSpPr>
          <p:cNvPr id="29" name="28 Conector recto de flecha"/>
          <p:cNvCxnSpPr/>
          <p:nvPr/>
        </p:nvCxnSpPr>
        <p:spPr>
          <a:xfrm flipV="1">
            <a:off x="2627784" y="1772816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82 Grupo"/>
          <p:cNvGrpSpPr/>
          <p:nvPr/>
        </p:nvGrpSpPr>
        <p:grpSpPr>
          <a:xfrm>
            <a:off x="2987824" y="692696"/>
            <a:ext cx="2051999" cy="1861175"/>
            <a:chOff x="2987824" y="692696"/>
            <a:chExt cx="2051999" cy="1861175"/>
          </a:xfrm>
        </p:grpSpPr>
        <p:pic>
          <p:nvPicPr>
            <p:cNvPr id="4106" name="Picture 10" descr="REPARACIÃN DE VIDEOCONSOLAS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037" b="15780"/>
            <a:stretch>
              <a:fillRect/>
            </a:stretch>
          </p:blipFill>
          <p:spPr bwMode="auto">
            <a:xfrm>
              <a:off x="2987824" y="692696"/>
              <a:ext cx="2051999" cy="1440160"/>
            </a:xfrm>
            <a:prstGeom prst="rect">
              <a:avLst/>
            </a:prstGeom>
            <a:noFill/>
          </p:spPr>
        </p:pic>
        <p:sp>
          <p:nvSpPr>
            <p:cNvPr id="36" name="35 CuadroTexto"/>
            <p:cNvSpPr txBox="1"/>
            <p:nvPr/>
          </p:nvSpPr>
          <p:spPr>
            <a:xfrm>
              <a:off x="3635896" y="2276872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Videoconsolas</a:t>
              </a:r>
              <a:endParaRPr lang="es-ES" sz="1200" dirty="0"/>
            </a:p>
          </p:txBody>
        </p:sp>
      </p:grpSp>
      <p:cxnSp>
        <p:nvCxnSpPr>
          <p:cNvPr id="38" name="37 Conector recto de flecha"/>
          <p:cNvCxnSpPr/>
          <p:nvPr/>
        </p:nvCxnSpPr>
        <p:spPr>
          <a:xfrm flipH="1">
            <a:off x="1403648" y="249289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1547664" y="378904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84 Grupo"/>
          <p:cNvGrpSpPr/>
          <p:nvPr/>
        </p:nvGrpSpPr>
        <p:grpSpPr>
          <a:xfrm>
            <a:off x="179512" y="3861048"/>
            <a:ext cx="1440160" cy="1645151"/>
            <a:chOff x="179512" y="3861048"/>
            <a:chExt cx="1440160" cy="1645151"/>
          </a:xfrm>
        </p:grpSpPr>
        <p:pic>
          <p:nvPicPr>
            <p:cNvPr id="4110" name="Picture 14" descr="Resultado de imagen de camaras de fotos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861048"/>
              <a:ext cx="1368000" cy="1276530"/>
            </a:xfrm>
            <a:prstGeom prst="rect">
              <a:avLst/>
            </a:prstGeom>
            <a:noFill/>
          </p:spPr>
        </p:pic>
        <p:sp>
          <p:nvSpPr>
            <p:cNvPr id="49" name="48 CuadroTexto"/>
            <p:cNvSpPr txBox="1"/>
            <p:nvPr/>
          </p:nvSpPr>
          <p:spPr>
            <a:xfrm>
              <a:off x="323528" y="522920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Cámaras de fotos</a:t>
              </a:r>
              <a:endParaRPr lang="es-ES" sz="1200" dirty="0"/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6732240" y="1700808"/>
            <a:ext cx="1563347" cy="1586994"/>
            <a:chOff x="6732240" y="1700808"/>
            <a:chExt cx="1563347" cy="1586994"/>
          </a:xfrm>
        </p:grpSpPr>
        <p:pic>
          <p:nvPicPr>
            <p:cNvPr id="4112" name="Picture 16" descr="Resultado de imagen de aleaciones metalica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2240" y="1700808"/>
              <a:ext cx="1563347" cy="98072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3" name="52 CuadroTexto"/>
            <p:cNvSpPr txBox="1"/>
            <p:nvPr/>
          </p:nvSpPr>
          <p:spPr>
            <a:xfrm>
              <a:off x="6948264" y="2708920"/>
              <a:ext cx="1152128" cy="57888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Aleaciones metálicas</a:t>
              </a:r>
              <a:endParaRPr lang="es-ES" sz="1400" dirty="0"/>
            </a:p>
          </p:txBody>
        </p:sp>
      </p:grpSp>
      <p:grpSp>
        <p:nvGrpSpPr>
          <p:cNvPr id="88" name="87 Grupo"/>
          <p:cNvGrpSpPr/>
          <p:nvPr/>
        </p:nvGrpSpPr>
        <p:grpSpPr>
          <a:xfrm>
            <a:off x="7452320" y="260648"/>
            <a:ext cx="1512939" cy="1429127"/>
            <a:chOff x="7452320" y="260648"/>
            <a:chExt cx="1512939" cy="1429127"/>
          </a:xfrm>
        </p:grpSpPr>
        <p:pic>
          <p:nvPicPr>
            <p:cNvPr id="4114" name="Picture 18" descr="Imagen relacionada"/>
            <p:cNvPicPr>
              <a:picLocks noChangeAspect="1" noChangeArrowheads="1"/>
            </p:cNvPicPr>
            <p:nvPr/>
          </p:nvPicPr>
          <p:blipFill>
            <a:blip r:embed="rId10" cstate="print"/>
            <a:srcRect r="19943"/>
            <a:stretch>
              <a:fillRect/>
            </a:stretch>
          </p:blipFill>
          <p:spPr bwMode="auto">
            <a:xfrm>
              <a:off x="7452320" y="260648"/>
              <a:ext cx="1512939" cy="1080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5" name="54 CuadroTexto"/>
            <p:cNvSpPr txBox="1"/>
            <p:nvPr/>
          </p:nvSpPr>
          <p:spPr>
            <a:xfrm>
              <a:off x="7452320" y="1412776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Motores de aviones</a:t>
              </a:r>
              <a:endParaRPr lang="es-ES" sz="1200" dirty="0"/>
            </a:p>
          </p:txBody>
        </p:sp>
      </p:grpSp>
      <p:cxnSp>
        <p:nvCxnSpPr>
          <p:cNvPr id="58" name="57 Conector recto de flecha"/>
          <p:cNvCxnSpPr/>
          <p:nvPr/>
        </p:nvCxnSpPr>
        <p:spPr>
          <a:xfrm flipV="1">
            <a:off x="8316416" y="162880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86 Grupo"/>
          <p:cNvGrpSpPr/>
          <p:nvPr/>
        </p:nvGrpSpPr>
        <p:grpSpPr>
          <a:xfrm>
            <a:off x="5508104" y="188640"/>
            <a:ext cx="1800200" cy="1501135"/>
            <a:chOff x="5508104" y="188640"/>
            <a:chExt cx="1800200" cy="1501135"/>
          </a:xfrm>
        </p:grpSpPr>
        <p:pic>
          <p:nvPicPr>
            <p:cNvPr id="4116" name="Picture 20" descr="Resultado de imagen de reactores nucleare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08104" y="188640"/>
              <a:ext cx="1800200" cy="1152128"/>
            </a:xfrm>
            <a:prstGeom prst="rect">
              <a:avLst/>
            </a:prstGeom>
            <a:noFill/>
          </p:spPr>
        </p:pic>
        <p:sp>
          <p:nvSpPr>
            <p:cNvPr id="60" name="59 CuadroTexto"/>
            <p:cNvSpPr txBox="1"/>
            <p:nvPr/>
          </p:nvSpPr>
          <p:spPr>
            <a:xfrm>
              <a:off x="5724128" y="1412776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reactores nucleares</a:t>
              </a:r>
              <a:endParaRPr lang="es-ES" sz="1200" dirty="0"/>
            </a:p>
          </p:txBody>
        </p:sp>
      </p:grpSp>
      <p:cxnSp>
        <p:nvCxnSpPr>
          <p:cNvPr id="63" name="62 Conector recto de flecha"/>
          <p:cNvCxnSpPr/>
          <p:nvPr/>
        </p:nvCxnSpPr>
        <p:spPr>
          <a:xfrm flipH="1" flipV="1">
            <a:off x="6516216" y="1628800"/>
            <a:ext cx="288032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AutoShape 22" descr="Resultado de imagen de Ac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0" name="AutoShape 24" descr="Resultado de imagen de Ac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2" name="AutoShape 26" descr="Resultado de imagen de Ac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9" name="68 Rectángulo"/>
          <p:cNvSpPr/>
          <p:nvPr/>
        </p:nvSpPr>
        <p:spPr>
          <a:xfrm>
            <a:off x="1907704" y="4725144"/>
            <a:ext cx="5472608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En acero quirúrgico para recubrir prótesis humanas, no es reactivo ni irritante para los tejidos corporales</a:t>
            </a:r>
            <a:endParaRPr lang="es-ES" sz="1600" dirty="0"/>
          </a:p>
        </p:txBody>
      </p:sp>
      <p:sp>
        <p:nvSpPr>
          <p:cNvPr id="70" name="69 Rectángulo"/>
          <p:cNvSpPr/>
          <p:nvPr/>
        </p:nvSpPr>
        <p:spPr>
          <a:xfrm>
            <a:off x="1907704" y="4509120"/>
            <a:ext cx="4801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600" dirty="0" smtClean="0"/>
              <a:t>En aleaciones metálicas que contienen </a:t>
            </a:r>
            <a:r>
              <a:rPr lang="es-ES" sz="1600" dirty="0" err="1" smtClean="0"/>
              <a:t>tántalo</a:t>
            </a:r>
            <a:endParaRPr lang="es-ES" sz="1600" dirty="0"/>
          </a:p>
        </p:txBody>
      </p:sp>
      <p:grpSp>
        <p:nvGrpSpPr>
          <p:cNvPr id="89" name="88 Grupo"/>
          <p:cNvGrpSpPr/>
          <p:nvPr/>
        </p:nvGrpSpPr>
        <p:grpSpPr>
          <a:xfrm>
            <a:off x="7524328" y="3573016"/>
            <a:ext cx="1205226" cy="1458595"/>
            <a:chOff x="7524328" y="3573016"/>
            <a:chExt cx="1205226" cy="1458595"/>
          </a:xfrm>
        </p:grpSpPr>
        <p:pic>
          <p:nvPicPr>
            <p:cNvPr id="4124" name="Picture 28" descr="Resultado de imagen de acero quirurgico protesis"/>
            <p:cNvPicPr>
              <a:picLocks noChangeAspect="1" noChangeArrowheads="1"/>
            </p:cNvPicPr>
            <p:nvPr/>
          </p:nvPicPr>
          <p:blipFill>
            <a:blip r:embed="rId12" cstate="print"/>
            <a:srcRect l="49107" t="9569" r="5663" b="2391"/>
            <a:stretch>
              <a:fillRect/>
            </a:stretch>
          </p:blipFill>
          <p:spPr bwMode="auto">
            <a:xfrm>
              <a:off x="7524328" y="3573016"/>
              <a:ext cx="1205226" cy="1080120"/>
            </a:xfrm>
            <a:prstGeom prst="rect">
              <a:avLst/>
            </a:prstGeom>
            <a:noFill/>
          </p:spPr>
        </p:pic>
        <p:sp>
          <p:nvSpPr>
            <p:cNvPr id="73" name="72 CuadroTexto"/>
            <p:cNvSpPr txBox="1"/>
            <p:nvPr/>
          </p:nvSpPr>
          <p:spPr>
            <a:xfrm>
              <a:off x="7812360" y="4725144"/>
              <a:ext cx="720080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Prótesis</a:t>
              </a:r>
              <a:endParaRPr lang="es-ES" sz="1200" dirty="0"/>
            </a:p>
          </p:txBody>
        </p:sp>
      </p:grpSp>
      <p:sp>
        <p:nvSpPr>
          <p:cNvPr id="75" name="74 Rectángulo"/>
          <p:cNvSpPr/>
          <p:nvPr/>
        </p:nvSpPr>
        <p:spPr>
          <a:xfrm>
            <a:off x="1907704" y="5517232"/>
            <a:ext cx="540060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Para estaciones espaciales por su resistencia y sus propiedades físico-química.</a:t>
            </a:r>
            <a:endParaRPr lang="es-ES" sz="1600" dirty="0"/>
          </a:p>
        </p:txBody>
      </p:sp>
      <p:grpSp>
        <p:nvGrpSpPr>
          <p:cNvPr id="90" name="89 Grupo"/>
          <p:cNvGrpSpPr/>
          <p:nvPr/>
        </p:nvGrpSpPr>
        <p:grpSpPr>
          <a:xfrm>
            <a:off x="7236296" y="5157192"/>
            <a:ext cx="1728192" cy="1386587"/>
            <a:chOff x="7236296" y="5157192"/>
            <a:chExt cx="1728192" cy="1386587"/>
          </a:xfrm>
        </p:grpSpPr>
        <p:pic>
          <p:nvPicPr>
            <p:cNvPr id="4126" name="Picture 30" descr="Imagen relacionad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36296" y="5157192"/>
              <a:ext cx="1728192" cy="1022902"/>
            </a:xfrm>
            <a:prstGeom prst="rect">
              <a:avLst/>
            </a:prstGeom>
            <a:noFill/>
          </p:spPr>
        </p:pic>
        <p:sp>
          <p:nvSpPr>
            <p:cNvPr id="77" name="76 CuadroTexto"/>
            <p:cNvSpPr txBox="1"/>
            <p:nvPr/>
          </p:nvSpPr>
          <p:spPr>
            <a:xfrm>
              <a:off x="7308304" y="6237312"/>
              <a:ext cx="1440160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Estación espacial</a:t>
              </a:r>
              <a:endParaRPr lang="es-ES" sz="1200" dirty="0"/>
            </a:p>
          </p:txBody>
        </p:sp>
      </p:grpSp>
      <p:cxnSp>
        <p:nvCxnSpPr>
          <p:cNvPr id="79" name="78 Conector recto de flecha"/>
          <p:cNvCxnSpPr/>
          <p:nvPr/>
        </p:nvCxnSpPr>
        <p:spPr>
          <a:xfrm flipV="1">
            <a:off x="6732240" y="458112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6372200" y="5949280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9" grpId="0"/>
      <p:bldP spid="70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Pasado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268760"/>
            <a:ext cx="4176464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Anteriormente los condensadores electrolíticos, fundamentales en la fabricación de </a:t>
            </a:r>
            <a:r>
              <a:rPr lang="es-ES" dirty="0" err="1" smtClean="0"/>
              <a:t>smartphones</a:t>
            </a:r>
            <a:r>
              <a:rPr lang="es-ES" dirty="0" smtClean="0"/>
              <a:t>, se fabricaban de </a:t>
            </a:r>
            <a:r>
              <a:rPr lang="es-ES" dirty="0" err="1" smtClean="0"/>
              <a:t>alumino</a:t>
            </a:r>
            <a:r>
              <a:rPr lang="es-ES" dirty="0" smtClean="0"/>
              <a:t>, hasta que se </a:t>
            </a:r>
            <a:r>
              <a:rPr lang="es-ES" dirty="0" err="1" smtClean="0"/>
              <a:t>empezarón</a:t>
            </a:r>
            <a:r>
              <a:rPr lang="es-ES" dirty="0" smtClean="0"/>
              <a:t> a fabricar de tantalio, los cuáles tienen una mayor precisión y estabilidad , al mismo tiempo este material permite fabricar aparatos cada vez más pequeños ya que ofrece una mayor capacidad de volumen y baja impedancia eléctrica.</a:t>
            </a:r>
            <a:endParaRPr lang="es-ES" dirty="0"/>
          </a:p>
        </p:txBody>
      </p:sp>
      <p:pic>
        <p:nvPicPr>
          <p:cNvPr id="31746" name="Picture 2" descr="Resultado de imagen de condensadores de alumini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841776"/>
            <a:ext cx="2142238" cy="2016224"/>
          </a:xfrm>
          <a:prstGeom prst="rect">
            <a:avLst/>
          </a:prstGeom>
          <a:noFill/>
        </p:spPr>
      </p:pic>
      <p:pic>
        <p:nvPicPr>
          <p:cNvPr id="3174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9" r="7229" b="8477"/>
          <a:stretch>
            <a:fillRect/>
          </a:stretch>
        </p:blipFill>
        <p:spPr bwMode="auto">
          <a:xfrm>
            <a:off x="4932040" y="1700808"/>
            <a:ext cx="3275856" cy="35916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Tema9</Template>
  <TotalTime>4834</TotalTime>
  <Words>1214</Words>
  <Application>Microsoft Office PowerPoint</Application>
  <PresentationFormat>Presentación en pantalla (4:3)</PresentationFormat>
  <Paragraphs>129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Tema9</vt:lpstr>
      <vt:lpstr>Diapositiva 1</vt:lpstr>
      <vt:lpstr>Diapositiva 2</vt:lpstr>
      <vt:lpstr>Diapositiva 3</vt:lpstr>
      <vt:lpstr>Diapositiva 4</vt:lpstr>
      <vt:lpstr>Minas de coltán en España.</vt:lpstr>
      <vt:lpstr>¿Cómo se obtiene el coltán?</vt:lpstr>
      <vt:lpstr>Diapositiva 7</vt:lpstr>
      <vt:lpstr>Diapositiva 8</vt:lpstr>
      <vt:lpstr>Pasado </vt:lpstr>
      <vt:lpstr>Futuro</vt:lpstr>
      <vt:lpstr>Diapositiva 11</vt:lpstr>
      <vt:lpstr>Como llega el coltan hasta nosotros</vt:lpstr>
      <vt:lpstr>La parte oscura del coltán</vt:lpstr>
      <vt:lpstr>La parte oscura del coltán</vt:lpstr>
      <vt:lpstr>La parte oscura del coltán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COLTÁN</dc:title>
  <dc:creator>usuario</dc:creator>
  <cp:lastModifiedBy>usuario</cp:lastModifiedBy>
  <cp:revision>57</cp:revision>
  <dcterms:created xsi:type="dcterms:W3CDTF">2019-03-04T13:29:29Z</dcterms:created>
  <dcterms:modified xsi:type="dcterms:W3CDTF">2019-03-28T07:02:46Z</dcterms:modified>
</cp:coreProperties>
</file>