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A9DD94-F779-4B92-B33D-233A8F7A6CC8}" v="605" dt="2019-12-02T08:51:11.8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1" autoAdjust="0"/>
    <p:restoredTop sz="94660"/>
  </p:normalViewPr>
  <p:slideViewPr>
    <p:cSldViewPr snapToGrid="0">
      <p:cViewPr varScale="1">
        <p:scale>
          <a:sx n="70" d="100"/>
          <a:sy n="70" d="100"/>
        </p:scale>
        <p:origin x="1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García Piñeiro" userId="49065e416b37a4e8" providerId="LiveId" clId="{4CA9DD94-F779-4B92-B33D-233A8F7A6CC8}"/>
    <pc:docChg chg="undo custSel mod addSld delSld modSld">
      <pc:chgData name="Ana García Piñeiro" userId="49065e416b37a4e8" providerId="LiveId" clId="{4CA9DD94-F779-4B92-B33D-233A8F7A6CC8}" dt="2019-12-02T08:51:26.389" v="2648" actId="113"/>
      <pc:docMkLst>
        <pc:docMk/>
      </pc:docMkLst>
      <pc:sldChg chg="modSp modTransition">
        <pc:chgData name="Ana García Piñeiro" userId="49065e416b37a4e8" providerId="LiveId" clId="{4CA9DD94-F779-4B92-B33D-233A8F7A6CC8}" dt="2019-12-01T17:32:04.152" v="2344"/>
        <pc:sldMkLst>
          <pc:docMk/>
          <pc:sldMk cId="3070669514" sldId="256"/>
        </pc:sldMkLst>
        <pc:spChg chg="mod">
          <ac:chgData name="Ana García Piñeiro" userId="49065e416b37a4e8" providerId="LiveId" clId="{4CA9DD94-F779-4B92-B33D-233A8F7A6CC8}" dt="2019-11-29T19:37:56.505" v="2322" actId="403"/>
          <ac:spMkLst>
            <pc:docMk/>
            <pc:sldMk cId="3070669514" sldId="256"/>
            <ac:spMk id="2" creationId="{52C031F3-E88A-400D-94E2-1F5377009F73}"/>
          </ac:spMkLst>
        </pc:spChg>
        <pc:spChg chg="mod">
          <ac:chgData name="Ana García Piñeiro" userId="49065e416b37a4e8" providerId="LiveId" clId="{4CA9DD94-F779-4B92-B33D-233A8F7A6CC8}" dt="2019-11-29T19:37:59.368" v="2324" actId="403"/>
          <ac:spMkLst>
            <pc:docMk/>
            <pc:sldMk cId="3070669514" sldId="256"/>
            <ac:spMk id="3" creationId="{DA5665C1-9A51-4F71-8360-8D91521DACEC}"/>
          </ac:spMkLst>
        </pc:spChg>
      </pc:sldChg>
      <pc:sldChg chg="modSp modTransition">
        <pc:chgData name="Ana García Piñeiro" userId="49065e416b37a4e8" providerId="LiveId" clId="{4CA9DD94-F779-4B92-B33D-233A8F7A6CC8}" dt="2019-12-01T17:32:11.024" v="2346"/>
        <pc:sldMkLst>
          <pc:docMk/>
          <pc:sldMk cId="1049227029" sldId="257"/>
        </pc:sldMkLst>
        <pc:spChg chg="mod">
          <ac:chgData name="Ana García Piñeiro" userId="49065e416b37a4e8" providerId="LiveId" clId="{4CA9DD94-F779-4B92-B33D-233A8F7A6CC8}" dt="2019-11-29T19:29:28.728" v="2072" actId="14100"/>
          <ac:spMkLst>
            <pc:docMk/>
            <pc:sldMk cId="1049227029" sldId="257"/>
            <ac:spMk id="4" creationId="{0EC3CB88-47CD-421A-BFCB-8E8FEC2431D1}"/>
          </ac:spMkLst>
        </pc:spChg>
        <pc:spChg chg="mod">
          <ac:chgData name="Ana García Piñeiro" userId="49065e416b37a4e8" providerId="LiveId" clId="{4CA9DD94-F779-4B92-B33D-233A8F7A6CC8}" dt="2019-11-29T18:19:42.511" v="171" actId="20577"/>
          <ac:spMkLst>
            <pc:docMk/>
            <pc:sldMk cId="1049227029" sldId="257"/>
            <ac:spMk id="5" creationId="{79D2557B-640A-41C3-9079-76D0D7EF31C5}"/>
          </ac:spMkLst>
        </pc:spChg>
        <pc:picChg chg="mod">
          <ac:chgData name="Ana García Piñeiro" userId="49065e416b37a4e8" providerId="LiveId" clId="{4CA9DD94-F779-4B92-B33D-233A8F7A6CC8}" dt="2019-11-29T19:40:05.230" v="2335" actId="14100"/>
          <ac:picMkLst>
            <pc:docMk/>
            <pc:sldMk cId="1049227029" sldId="257"/>
            <ac:picMk id="7" creationId="{C1D53272-347A-484F-82EB-BEE78CF51B12}"/>
          </ac:picMkLst>
        </pc:picChg>
      </pc:sldChg>
      <pc:sldChg chg="modSp modTransition">
        <pc:chgData name="Ana García Piñeiro" userId="49065e416b37a4e8" providerId="LiveId" clId="{4CA9DD94-F779-4B92-B33D-233A8F7A6CC8}" dt="2019-12-01T17:32:06.775" v="2345"/>
        <pc:sldMkLst>
          <pc:docMk/>
          <pc:sldMk cId="2572887047" sldId="258"/>
        </pc:sldMkLst>
        <pc:spChg chg="mod">
          <ac:chgData name="Ana García Piñeiro" userId="49065e416b37a4e8" providerId="LiveId" clId="{4CA9DD94-F779-4B92-B33D-233A8F7A6CC8}" dt="2019-11-29T19:29:20.083" v="2068" actId="20577"/>
          <ac:spMkLst>
            <pc:docMk/>
            <pc:sldMk cId="2572887047" sldId="258"/>
            <ac:spMk id="2054" creationId="{C71602B5-D63B-44D8-B520-07772710A2B0}"/>
          </ac:spMkLst>
        </pc:spChg>
      </pc:sldChg>
      <pc:sldChg chg="addSp delSp modSp mod modTransition setBg setClrOvrMap">
        <pc:chgData name="Ana García Piñeiro" userId="49065e416b37a4e8" providerId="LiveId" clId="{4CA9DD94-F779-4B92-B33D-233A8F7A6CC8}" dt="2019-12-02T08:39:26.756" v="2444" actId="14100"/>
        <pc:sldMkLst>
          <pc:docMk/>
          <pc:sldMk cId="3278422707" sldId="259"/>
        </pc:sldMkLst>
        <pc:spChg chg="mod">
          <ac:chgData name="Ana García Piñeiro" userId="49065e416b37a4e8" providerId="LiveId" clId="{4CA9DD94-F779-4B92-B33D-233A8F7A6CC8}" dt="2019-12-02T08:39:19.081" v="2442" actId="1076"/>
          <ac:spMkLst>
            <pc:docMk/>
            <pc:sldMk cId="3278422707" sldId="259"/>
            <ac:spMk id="4" creationId="{0EC3CB88-47CD-421A-BFCB-8E8FEC2431D1}"/>
          </ac:spMkLst>
        </pc:spChg>
        <pc:spChg chg="del">
          <ac:chgData name="Ana García Piñeiro" userId="49065e416b37a4e8" providerId="LiveId" clId="{4CA9DD94-F779-4B92-B33D-233A8F7A6CC8}" dt="2019-12-02T08:32:10.871" v="2374" actId="26606"/>
          <ac:spMkLst>
            <pc:docMk/>
            <pc:sldMk cId="3278422707" sldId="259"/>
            <ac:spMk id="26" creationId="{2B1D4F77-A17C-43D7-B7FA-545148E4E93D}"/>
          </ac:spMkLst>
        </pc:spChg>
        <pc:spChg chg="add del">
          <ac:chgData name="Ana García Piñeiro" userId="49065e416b37a4e8" providerId="LiveId" clId="{4CA9DD94-F779-4B92-B33D-233A8F7A6CC8}" dt="2019-12-02T08:35:14.386" v="2415" actId="26606"/>
          <ac:spMkLst>
            <pc:docMk/>
            <pc:sldMk cId="3278422707" sldId="259"/>
            <ac:spMk id="31" creationId="{3CD9DF72-87A3-404E-A828-84CBF11A8303}"/>
          </ac:spMkLst>
        </pc:spChg>
        <pc:spChg chg="add del">
          <ac:chgData name="Ana García Piñeiro" userId="49065e416b37a4e8" providerId="LiveId" clId="{4CA9DD94-F779-4B92-B33D-233A8F7A6CC8}" dt="2019-12-02T08:35:14.191" v="2414" actId="26606"/>
          <ac:spMkLst>
            <pc:docMk/>
            <pc:sldMk cId="3278422707" sldId="259"/>
            <ac:spMk id="35" creationId="{07977D39-626F-40D7-B00F-16E02602DD5A}"/>
          </ac:spMkLst>
        </pc:spChg>
        <pc:spChg chg="add del">
          <ac:chgData name="Ana García Piñeiro" userId="49065e416b37a4e8" providerId="LiveId" clId="{4CA9DD94-F779-4B92-B33D-233A8F7A6CC8}" dt="2019-12-02T08:35:14.191" v="2414" actId="26606"/>
          <ac:spMkLst>
            <pc:docMk/>
            <pc:sldMk cId="3278422707" sldId="259"/>
            <ac:spMk id="36" creationId="{B905CDE4-B751-4B3E-B625-6E59F8903414}"/>
          </ac:spMkLst>
        </pc:spChg>
        <pc:spChg chg="add del">
          <ac:chgData name="Ana García Piñeiro" userId="49065e416b37a4e8" providerId="LiveId" clId="{4CA9DD94-F779-4B92-B33D-233A8F7A6CC8}" dt="2019-12-02T08:35:14.191" v="2414" actId="26606"/>
          <ac:spMkLst>
            <pc:docMk/>
            <pc:sldMk cId="3278422707" sldId="259"/>
            <ac:spMk id="37" creationId="{08108C16-F4C0-44AA-999D-17BD39219B24}"/>
          </ac:spMkLst>
        </pc:spChg>
        <pc:spChg chg="add del">
          <ac:chgData name="Ana García Piñeiro" userId="49065e416b37a4e8" providerId="LiveId" clId="{4CA9DD94-F779-4B92-B33D-233A8F7A6CC8}" dt="2019-12-02T08:34:51.050" v="2402" actId="26606"/>
          <ac:spMkLst>
            <pc:docMk/>
            <pc:sldMk cId="3278422707" sldId="259"/>
            <ac:spMk id="38" creationId="{07977D39-626F-40D7-B00F-16E02602DD5A}"/>
          </ac:spMkLst>
        </pc:spChg>
        <pc:spChg chg="add del">
          <ac:chgData name="Ana García Piñeiro" userId="49065e416b37a4e8" providerId="LiveId" clId="{4CA9DD94-F779-4B92-B33D-233A8F7A6CC8}" dt="2019-12-02T08:35:14.191" v="2414" actId="26606"/>
          <ac:spMkLst>
            <pc:docMk/>
            <pc:sldMk cId="3278422707" sldId="259"/>
            <ac:spMk id="39" creationId="{C8F10CB3-3B5E-4C7A-98CF-B87454DDFA39}"/>
          </ac:spMkLst>
        </pc:spChg>
        <pc:spChg chg="add del">
          <ac:chgData name="Ana García Piñeiro" userId="49065e416b37a4e8" providerId="LiveId" clId="{4CA9DD94-F779-4B92-B33D-233A8F7A6CC8}" dt="2019-12-02T08:34:51.050" v="2402" actId="26606"/>
          <ac:spMkLst>
            <pc:docMk/>
            <pc:sldMk cId="3278422707" sldId="259"/>
            <ac:spMk id="40" creationId="{B905CDE4-B751-4B3E-B625-6E59F8903414}"/>
          </ac:spMkLst>
        </pc:spChg>
        <pc:spChg chg="add">
          <ac:chgData name="Ana García Piñeiro" userId="49065e416b37a4e8" providerId="LiveId" clId="{4CA9DD94-F779-4B92-B33D-233A8F7A6CC8}" dt="2019-12-02T08:35:14.386" v="2415" actId="26606"/>
          <ac:spMkLst>
            <pc:docMk/>
            <pc:sldMk cId="3278422707" sldId="259"/>
            <ac:spMk id="41" creationId="{07977D39-626F-40D7-B00F-16E02602DD5A}"/>
          </ac:spMkLst>
        </pc:spChg>
        <pc:spChg chg="add del">
          <ac:chgData name="Ana García Piñeiro" userId="49065e416b37a4e8" providerId="LiveId" clId="{4CA9DD94-F779-4B92-B33D-233A8F7A6CC8}" dt="2019-12-02T08:34:51.050" v="2402" actId="26606"/>
          <ac:spMkLst>
            <pc:docMk/>
            <pc:sldMk cId="3278422707" sldId="259"/>
            <ac:spMk id="42" creationId="{08108C16-F4C0-44AA-999D-17BD39219B24}"/>
          </ac:spMkLst>
        </pc:spChg>
        <pc:spChg chg="add">
          <ac:chgData name="Ana García Piñeiro" userId="49065e416b37a4e8" providerId="LiveId" clId="{4CA9DD94-F779-4B92-B33D-233A8F7A6CC8}" dt="2019-12-02T08:35:14.386" v="2415" actId="26606"/>
          <ac:spMkLst>
            <pc:docMk/>
            <pc:sldMk cId="3278422707" sldId="259"/>
            <ac:spMk id="43" creationId="{B905CDE4-B751-4B3E-B625-6E59F8903414}"/>
          </ac:spMkLst>
        </pc:spChg>
        <pc:spChg chg="add del">
          <ac:chgData name="Ana García Piñeiro" userId="49065e416b37a4e8" providerId="LiveId" clId="{4CA9DD94-F779-4B92-B33D-233A8F7A6CC8}" dt="2019-12-02T08:34:51.050" v="2402" actId="26606"/>
          <ac:spMkLst>
            <pc:docMk/>
            <pc:sldMk cId="3278422707" sldId="259"/>
            <ac:spMk id="44" creationId="{C8F10CB3-3B5E-4C7A-98CF-B87454DDFA39}"/>
          </ac:spMkLst>
        </pc:spChg>
        <pc:spChg chg="add">
          <ac:chgData name="Ana García Piñeiro" userId="49065e416b37a4e8" providerId="LiveId" clId="{4CA9DD94-F779-4B92-B33D-233A8F7A6CC8}" dt="2019-12-02T08:35:14.386" v="2415" actId="26606"/>
          <ac:spMkLst>
            <pc:docMk/>
            <pc:sldMk cId="3278422707" sldId="259"/>
            <ac:spMk id="45" creationId="{08108C16-F4C0-44AA-999D-17BD39219B24}"/>
          </ac:spMkLst>
        </pc:spChg>
        <pc:spChg chg="add del">
          <ac:chgData name="Ana García Piñeiro" userId="49065e416b37a4e8" providerId="LiveId" clId="{4CA9DD94-F779-4B92-B33D-233A8F7A6CC8}" dt="2019-12-02T08:34:53.734" v="2404" actId="26606"/>
          <ac:spMkLst>
            <pc:docMk/>
            <pc:sldMk cId="3278422707" sldId="259"/>
            <ac:spMk id="46" creationId="{07977D39-626F-40D7-B00F-16E02602DD5A}"/>
          </ac:spMkLst>
        </pc:spChg>
        <pc:spChg chg="add del">
          <ac:chgData name="Ana García Piñeiro" userId="49065e416b37a4e8" providerId="LiveId" clId="{4CA9DD94-F779-4B92-B33D-233A8F7A6CC8}" dt="2019-12-02T08:34:53.734" v="2404" actId="26606"/>
          <ac:spMkLst>
            <pc:docMk/>
            <pc:sldMk cId="3278422707" sldId="259"/>
            <ac:spMk id="47" creationId="{B905CDE4-B751-4B3E-B625-6E59F8903414}"/>
          </ac:spMkLst>
        </pc:spChg>
        <pc:spChg chg="add del">
          <ac:chgData name="Ana García Piñeiro" userId="49065e416b37a4e8" providerId="LiveId" clId="{4CA9DD94-F779-4B92-B33D-233A8F7A6CC8}" dt="2019-12-02T08:34:53.734" v="2404" actId="26606"/>
          <ac:spMkLst>
            <pc:docMk/>
            <pc:sldMk cId="3278422707" sldId="259"/>
            <ac:spMk id="48" creationId="{08108C16-F4C0-44AA-999D-17BD39219B24}"/>
          </ac:spMkLst>
        </pc:spChg>
        <pc:spChg chg="add del">
          <ac:chgData name="Ana García Piñeiro" userId="49065e416b37a4e8" providerId="LiveId" clId="{4CA9DD94-F779-4B92-B33D-233A8F7A6CC8}" dt="2019-12-02T08:34:53.734" v="2404" actId="26606"/>
          <ac:spMkLst>
            <pc:docMk/>
            <pc:sldMk cId="3278422707" sldId="259"/>
            <ac:spMk id="49" creationId="{C8F10CB3-3B5E-4C7A-98CF-B87454DDFA39}"/>
          </ac:spMkLst>
        </pc:spChg>
        <pc:spChg chg="add">
          <ac:chgData name="Ana García Piñeiro" userId="49065e416b37a4e8" providerId="LiveId" clId="{4CA9DD94-F779-4B92-B33D-233A8F7A6CC8}" dt="2019-12-02T08:35:14.386" v="2415" actId="26606"/>
          <ac:spMkLst>
            <pc:docMk/>
            <pc:sldMk cId="3278422707" sldId="259"/>
            <ac:spMk id="50" creationId="{C8F10CB3-3B5E-4C7A-98CF-B87454DDFA39}"/>
          </ac:spMkLst>
        </pc:spChg>
        <pc:spChg chg="add del">
          <ac:chgData name="Ana García Piñeiro" userId="49065e416b37a4e8" providerId="LiveId" clId="{4CA9DD94-F779-4B92-B33D-233A8F7A6CC8}" dt="2019-12-02T08:34:57.580" v="2406" actId="26606"/>
          <ac:spMkLst>
            <pc:docMk/>
            <pc:sldMk cId="3278422707" sldId="259"/>
            <ac:spMk id="51" creationId="{07977D39-626F-40D7-B00F-16E02602DD5A}"/>
          </ac:spMkLst>
        </pc:spChg>
        <pc:spChg chg="add del">
          <ac:chgData name="Ana García Piñeiro" userId="49065e416b37a4e8" providerId="LiveId" clId="{4CA9DD94-F779-4B92-B33D-233A8F7A6CC8}" dt="2019-12-02T08:34:57.580" v="2406" actId="26606"/>
          <ac:spMkLst>
            <pc:docMk/>
            <pc:sldMk cId="3278422707" sldId="259"/>
            <ac:spMk id="52" creationId="{B905CDE4-B751-4B3E-B625-6E59F8903414}"/>
          </ac:spMkLst>
        </pc:spChg>
        <pc:spChg chg="add del">
          <ac:chgData name="Ana García Piñeiro" userId="49065e416b37a4e8" providerId="LiveId" clId="{4CA9DD94-F779-4B92-B33D-233A8F7A6CC8}" dt="2019-12-02T08:34:57.580" v="2406" actId="26606"/>
          <ac:spMkLst>
            <pc:docMk/>
            <pc:sldMk cId="3278422707" sldId="259"/>
            <ac:spMk id="53" creationId="{08108C16-F4C0-44AA-999D-17BD39219B24}"/>
          </ac:spMkLst>
        </pc:spChg>
        <pc:spChg chg="add del">
          <ac:chgData name="Ana García Piñeiro" userId="49065e416b37a4e8" providerId="LiveId" clId="{4CA9DD94-F779-4B92-B33D-233A8F7A6CC8}" dt="2019-12-02T08:34:57.580" v="2406" actId="26606"/>
          <ac:spMkLst>
            <pc:docMk/>
            <pc:sldMk cId="3278422707" sldId="259"/>
            <ac:spMk id="54" creationId="{C8F10CB3-3B5E-4C7A-98CF-B87454DDFA39}"/>
          </ac:spMkLst>
        </pc:spChg>
        <pc:spChg chg="add del">
          <ac:chgData name="Ana García Piñeiro" userId="49065e416b37a4e8" providerId="LiveId" clId="{4CA9DD94-F779-4B92-B33D-233A8F7A6CC8}" dt="2019-12-02T08:35:02.747" v="2408" actId="26606"/>
          <ac:spMkLst>
            <pc:docMk/>
            <pc:sldMk cId="3278422707" sldId="259"/>
            <ac:spMk id="56" creationId="{07977D39-626F-40D7-B00F-16E02602DD5A}"/>
          </ac:spMkLst>
        </pc:spChg>
        <pc:spChg chg="add del">
          <ac:chgData name="Ana García Piñeiro" userId="49065e416b37a4e8" providerId="LiveId" clId="{4CA9DD94-F779-4B92-B33D-233A8F7A6CC8}" dt="2019-12-02T08:35:02.747" v="2408" actId="26606"/>
          <ac:spMkLst>
            <pc:docMk/>
            <pc:sldMk cId="3278422707" sldId="259"/>
            <ac:spMk id="57" creationId="{B905CDE4-B751-4B3E-B625-6E59F8903414}"/>
          </ac:spMkLst>
        </pc:spChg>
        <pc:spChg chg="add del">
          <ac:chgData name="Ana García Piñeiro" userId="49065e416b37a4e8" providerId="LiveId" clId="{4CA9DD94-F779-4B92-B33D-233A8F7A6CC8}" dt="2019-12-02T08:35:02.747" v="2408" actId="26606"/>
          <ac:spMkLst>
            <pc:docMk/>
            <pc:sldMk cId="3278422707" sldId="259"/>
            <ac:spMk id="58" creationId="{08108C16-F4C0-44AA-999D-17BD39219B24}"/>
          </ac:spMkLst>
        </pc:spChg>
        <pc:spChg chg="add del">
          <ac:chgData name="Ana García Piñeiro" userId="49065e416b37a4e8" providerId="LiveId" clId="{4CA9DD94-F779-4B92-B33D-233A8F7A6CC8}" dt="2019-12-02T08:35:02.747" v="2408" actId="26606"/>
          <ac:spMkLst>
            <pc:docMk/>
            <pc:sldMk cId="3278422707" sldId="259"/>
            <ac:spMk id="59" creationId="{C8F10CB3-3B5E-4C7A-98CF-B87454DDFA39}"/>
          </ac:spMkLst>
        </pc:spChg>
        <pc:spChg chg="add del">
          <ac:chgData name="Ana García Piñeiro" userId="49065e416b37a4e8" providerId="LiveId" clId="{4CA9DD94-F779-4B92-B33D-233A8F7A6CC8}" dt="2019-12-02T08:35:07.628" v="2410" actId="26606"/>
          <ac:spMkLst>
            <pc:docMk/>
            <pc:sldMk cId="3278422707" sldId="259"/>
            <ac:spMk id="61" creationId="{07977D39-626F-40D7-B00F-16E02602DD5A}"/>
          </ac:spMkLst>
        </pc:spChg>
        <pc:spChg chg="add del">
          <ac:chgData name="Ana García Piñeiro" userId="49065e416b37a4e8" providerId="LiveId" clId="{4CA9DD94-F779-4B92-B33D-233A8F7A6CC8}" dt="2019-12-02T08:35:07.628" v="2410" actId="26606"/>
          <ac:spMkLst>
            <pc:docMk/>
            <pc:sldMk cId="3278422707" sldId="259"/>
            <ac:spMk id="62" creationId="{B905CDE4-B751-4B3E-B625-6E59F8903414}"/>
          </ac:spMkLst>
        </pc:spChg>
        <pc:spChg chg="add del">
          <ac:chgData name="Ana García Piñeiro" userId="49065e416b37a4e8" providerId="LiveId" clId="{4CA9DD94-F779-4B92-B33D-233A8F7A6CC8}" dt="2019-12-02T08:35:07.628" v="2410" actId="26606"/>
          <ac:spMkLst>
            <pc:docMk/>
            <pc:sldMk cId="3278422707" sldId="259"/>
            <ac:spMk id="63" creationId="{08108C16-F4C0-44AA-999D-17BD39219B24}"/>
          </ac:spMkLst>
        </pc:spChg>
        <pc:spChg chg="add del">
          <ac:chgData name="Ana García Piñeiro" userId="49065e416b37a4e8" providerId="LiveId" clId="{4CA9DD94-F779-4B92-B33D-233A8F7A6CC8}" dt="2019-12-02T08:35:07.628" v="2410" actId="26606"/>
          <ac:spMkLst>
            <pc:docMk/>
            <pc:sldMk cId="3278422707" sldId="259"/>
            <ac:spMk id="64" creationId="{C8F10CB3-3B5E-4C7A-98CF-B87454DDFA39}"/>
          </ac:spMkLst>
        </pc:spChg>
        <pc:grpChg chg="add del mod">
          <ac:chgData name="Ana García Piñeiro" userId="49065e416b37a4e8" providerId="LiveId" clId="{4CA9DD94-F779-4B92-B33D-233A8F7A6CC8}" dt="2019-12-02T08:29:41.514" v="2357" actId="165"/>
          <ac:grpSpMkLst>
            <pc:docMk/>
            <pc:sldMk cId="3278422707" sldId="259"/>
            <ac:grpSpMk id="11" creationId="{1DEC6772-1F6E-4CB6-B883-C33B91CC6434}"/>
          </ac:grpSpMkLst>
        </pc:grpChg>
        <pc:grpChg chg="add del mod">
          <ac:chgData name="Ana García Piñeiro" userId="49065e416b37a4e8" providerId="LiveId" clId="{4CA9DD94-F779-4B92-B33D-233A8F7A6CC8}" dt="2019-12-02T08:29:58.785" v="2363" actId="478"/>
          <ac:grpSpMkLst>
            <pc:docMk/>
            <pc:sldMk cId="3278422707" sldId="259"/>
            <ac:grpSpMk id="12" creationId="{25CA1850-F01D-406E-B570-3389CA65C396}"/>
          </ac:grpSpMkLst>
        </pc:grpChg>
        <pc:graphicFrameChg chg="mod ord modGraphic">
          <ac:chgData name="Ana García Piñeiro" userId="49065e416b37a4e8" providerId="LiveId" clId="{4CA9DD94-F779-4B92-B33D-233A8F7A6CC8}" dt="2019-12-02T08:39:26.756" v="2444" actId="14100"/>
          <ac:graphicFrameMkLst>
            <pc:docMk/>
            <pc:sldMk cId="3278422707" sldId="259"/>
            <ac:graphicFrameMk id="2" creationId="{CE9D3E68-21F8-4818-9E5E-8AD9DB38D767}"/>
          </ac:graphicFrameMkLst>
        </pc:graphicFrameChg>
        <pc:picChg chg="add mod topLvl">
          <ac:chgData name="Ana García Piñeiro" userId="49065e416b37a4e8" providerId="LiveId" clId="{4CA9DD94-F779-4B92-B33D-233A8F7A6CC8}" dt="2019-12-02T08:29:56.145" v="2361" actId="338"/>
          <ac:picMkLst>
            <pc:docMk/>
            <pc:sldMk cId="3278422707" sldId="259"/>
            <ac:picMk id="5" creationId="{1FCC77F7-D6E0-4D19-BF43-3E2B3F85E216}"/>
          </ac:picMkLst>
        </pc:picChg>
        <pc:picChg chg="mod ord">
          <ac:chgData name="Ana García Piñeiro" userId="49065e416b37a4e8" providerId="LiveId" clId="{4CA9DD94-F779-4B92-B33D-233A8F7A6CC8}" dt="2019-12-02T08:36:42.917" v="2423" actId="1076"/>
          <ac:picMkLst>
            <pc:docMk/>
            <pc:sldMk cId="3278422707" sldId="259"/>
            <ac:picMk id="6" creationId="{0A1884A5-1AA5-4AF7-A0DD-BAE86CCC3CF6}"/>
          </ac:picMkLst>
        </pc:picChg>
        <pc:picChg chg="add mod topLvl">
          <ac:chgData name="Ana García Piñeiro" userId="49065e416b37a4e8" providerId="LiveId" clId="{4CA9DD94-F779-4B92-B33D-233A8F7A6CC8}" dt="2019-12-02T08:29:56.145" v="2361" actId="338"/>
          <ac:picMkLst>
            <pc:docMk/>
            <pc:sldMk cId="3278422707" sldId="259"/>
            <ac:picMk id="8" creationId="{140F4CEA-CC99-4971-B8AB-B21788E6A580}"/>
          </ac:picMkLst>
        </pc:picChg>
        <pc:picChg chg="add mod topLvl">
          <ac:chgData name="Ana García Piñeiro" userId="49065e416b37a4e8" providerId="LiveId" clId="{4CA9DD94-F779-4B92-B33D-233A8F7A6CC8}" dt="2019-12-02T08:29:56.145" v="2361" actId="338"/>
          <ac:picMkLst>
            <pc:docMk/>
            <pc:sldMk cId="3278422707" sldId="259"/>
            <ac:picMk id="10" creationId="{72D1D6A9-E617-458B-9ED1-0D3554E5E865}"/>
          </ac:picMkLst>
        </pc:picChg>
        <pc:picChg chg="add del mod">
          <ac:chgData name="Ana García Piñeiro" userId="49065e416b37a4e8" providerId="LiveId" clId="{4CA9DD94-F779-4B92-B33D-233A8F7A6CC8}" dt="2019-12-02T08:32:00.834" v="2373" actId="478"/>
          <ac:picMkLst>
            <pc:docMk/>
            <pc:sldMk cId="3278422707" sldId="259"/>
            <ac:picMk id="14" creationId="{396ED92C-7ECB-4684-8209-EA0C4D9EAB83}"/>
          </ac:picMkLst>
        </pc:picChg>
        <pc:picChg chg="add mod ord">
          <ac:chgData name="Ana García Piñeiro" userId="49065e416b37a4e8" providerId="LiveId" clId="{4CA9DD94-F779-4B92-B33D-233A8F7A6CC8}" dt="2019-12-02T08:38:09.773" v="2432" actId="1076"/>
          <ac:picMkLst>
            <pc:docMk/>
            <pc:sldMk cId="3278422707" sldId="259"/>
            <ac:picMk id="16" creationId="{A6FB3332-2024-4934-8612-BD3974B60FB3}"/>
          </ac:picMkLst>
        </pc:picChg>
        <pc:picChg chg="add mod ord">
          <ac:chgData name="Ana García Piñeiro" userId="49065e416b37a4e8" providerId="LiveId" clId="{4CA9DD94-F779-4B92-B33D-233A8F7A6CC8}" dt="2019-12-02T08:36:56.908" v="2428" actId="1076"/>
          <ac:picMkLst>
            <pc:docMk/>
            <pc:sldMk cId="3278422707" sldId="259"/>
            <ac:picMk id="18" creationId="{B8D9AE2C-6E49-449F-A446-8D3664297F73}"/>
          </ac:picMkLst>
        </pc:picChg>
        <pc:picChg chg="add mod">
          <ac:chgData name="Ana García Piñeiro" userId="49065e416b37a4e8" providerId="LiveId" clId="{4CA9DD94-F779-4B92-B33D-233A8F7A6CC8}" dt="2019-12-02T08:35:14.386" v="2415" actId="26606"/>
          <ac:picMkLst>
            <pc:docMk/>
            <pc:sldMk cId="3278422707" sldId="259"/>
            <ac:picMk id="20" creationId="{194C4D3A-58BD-49C9-8F45-8DD631A219BE}"/>
          </ac:picMkLst>
        </pc:picChg>
        <pc:cxnChg chg="add del">
          <ac:chgData name="Ana García Piñeiro" userId="49065e416b37a4e8" providerId="LiveId" clId="{4CA9DD94-F779-4B92-B33D-233A8F7A6CC8}" dt="2019-12-02T08:35:14.386" v="2415" actId="26606"/>
          <ac:cxnSpMkLst>
            <pc:docMk/>
            <pc:sldMk cId="3278422707" sldId="259"/>
            <ac:cxnSpMk id="33" creationId="{20E3A342-4D61-4E3F-AF90-1AB42AEB96CC}"/>
          </ac:cxnSpMkLst>
        </pc:cxnChg>
      </pc:sldChg>
      <pc:sldChg chg="modSp modTransition">
        <pc:chgData name="Ana García Piñeiro" userId="49065e416b37a4e8" providerId="LiveId" clId="{4CA9DD94-F779-4B92-B33D-233A8F7A6CC8}" dt="2019-12-01T17:32:14.023" v="2347"/>
        <pc:sldMkLst>
          <pc:docMk/>
          <pc:sldMk cId="1652924114" sldId="260"/>
        </pc:sldMkLst>
        <pc:spChg chg="mod">
          <ac:chgData name="Ana García Piñeiro" userId="49065e416b37a4e8" providerId="LiveId" clId="{4CA9DD94-F779-4B92-B33D-233A8F7A6CC8}" dt="2019-11-29T19:29:32.173" v="2075" actId="20577"/>
          <ac:spMkLst>
            <pc:docMk/>
            <pc:sldMk cId="1652924114" sldId="260"/>
            <ac:spMk id="4" creationId="{0EC3CB88-47CD-421A-BFCB-8E8FEC2431D1}"/>
          </ac:spMkLst>
        </pc:spChg>
        <pc:graphicFrameChg chg="mod">
          <ac:chgData name="Ana García Piñeiro" userId="49065e416b37a4e8" providerId="LiveId" clId="{4CA9DD94-F779-4B92-B33D-233A8F7A6CC8}" dt="2019-11-29T19:39:53.497" v="2334" actId="20577"/>
          <ac:graphicFrameMkLst>
            <pc:docMk/>
            <pc:sldMk cId="1652924114" sldId="260"/>
            <ac:graphicFrameMk id="3" creationId="{DFF07215-839D-4598-9064-903AE68ACFB2}"/>
          </ac:graphicFrameMkLst>
        </pc:graphicFrameChg>
      </pc:sldChg>
      <pc:sldChg chg="addSp delSp modSp add mod modTransition setBg">
        <pc:chgData name="Ana García Piñeiro" userId="49065e416b37a4e8" providerId="LiveId" clId="{4CA9DD94-F779-4B92-B33D-233A8F7A6CC8}" dt="2019-12-02T08:51:26.389" v="2648" actId="113"/>
        <pc:sldMkLst>
          <pc:docMk/>
          <pc:sldMk cId="2976832771" sldId="261"/>
        </pc:sldMkLst>
        <pc:spChg chg="del mod ord">
          <ac:chgData name="Ana García Piñeiro" userId="49065e416b37a4e8" providerId="LiveId" clId="{4CA9DD94-F779-4B92-B33D-233A8F7A6CC8}" dt="2019-11-29T18:28:48.859" v="255" actId="26606"/>
          <ac:spMkLst>
            <pc:docMk/>
            <pc:sldMk cId="2976832771" sldId="261"/>
            <ac:spMk id="2" creationId="{22B98060-250A-4DB8-BF91-FC66A1DF1B80}"/>
          </ac:spMkLst>
        </pc:spChg>
        <pc:spChg chg="add del">
          <ac:chgData name="Ana García Piñeiro" userId="49065e416b37a4e8" providerId="LiveId" clId="{4CA9DD94-F779-4B92-B33D-233A8F7A6CC8}" dt="2019-11-29T18:28:48.859" v="255" actId="26606"/>
          <ac:spMkLst>
            <pc:docMk/>
            <pc:sldMk cId="2976832771" sldId="261"/>
            <ac:spMk id="3" creationId="{3F2196EB-5C46-4133-967A-746E9800927F}"/>
          </ac:spMkLst>
        </pc:spChg>
        <pc:spChg chg="add mod">
          <ac:chgData name="Ana García Piñeiro" userId="49065e416b37a4e8" providerId="LiveId" clId="{4CA9DD94-F779-4B92-B33D-233A8F7A6CC8}" dt="2019-12-02T08:51:26.389" v="2648" actId="113"/>
          <ac:spMkLst>
            <pc:docMk/>
            <pc:sldMk cId="2976832771" sldId="261"/>
            <ac:spMk id="4" creationId="{B744EB79-9D4D-4EC1-81D2-46C1D04DF252}"/>
          </ac:spMkLst>
        </pc:spChg>
        <pc:spChg chg="add del mod">
          <ac:chgData name="Ana García Piñeiro" userId="49065e416b37a4e8" providerId="LiveId" clId="{4CA9DD94-F779-4B92-B33D-233A8F7A6CC8}" dt="2019-11-29T19:22:00.756" v="1925" actId="12084"/>
          <ac:spMkLst>
            <pc:docMk/>
            <pc:sldMk cId="2976832771" sldId="261"/>
            <ac:spMk id="5" creationId="{B090E133-2279-402C-9363-59FB2A18E45A}"/>
          </ac:spMkLst>
        </pc:spChg>
        <pc:spChg chg="add mod">
          <ac:chgData name="Ana García Piñeiro" userId="49065e416b37a4e8" providerId="LiveId" clId="{4CA9DD94-F779-4B92-B33D-233A8F7A6CC8}" dt="2019-11-29T19:34:29.493" v="2226" actId="1076"/>
          <ac:spMkLst>
            <pc:docMk/>
            <pc:sldMk cId="2976832771" sldId="261"/>
            <ac:spMk id="7" creationId="{3E9659F6-CBDB-4CE1-BC82-14B33111AB1C}"/>
          </ac:spMkLst>
        </pc:spChg>
        <pc:spChg chg="add mod">
          <ac:chgData name="Ana García Piñeiro" userId="49065e416b37a4e8" providerId="LiveId" clId="{4CA9DD94-F779-4B92-B33D-233A8F7A6CC8}" dt="2019-11-29T19:34:10.933" v="2222" actId="1076"/>
          <ac:spMkLst>
            <pc:docMk/>
            <pc:sldMk cId="2976832771" sldId="261"/>
            <ac:spMk id="12" creationId="{99325881-24CB-48C1-98DE-0AADA01BE023}"/>
          </ac:spMkLst>
        </pc:spChg>
        <pc:spChg chg="add mod">
          <ac:chgData name="Ana García Piñeiro" userId="49065e416b37a4e8" providerId="LiveId" clId="{4CA9DD94-F779-4B92-B33D-233A8F7A6CC8}" dt="2019-11-29T19:36:14.774" v="2259" actId="1076"/>
          <ac:spMkLst>
            <pc:docMk/>
            <pc:sldMk cId="2976832771" sldId="261"/>
            <ac:spMk id="13" creationId="{68AF6CC8-B0DD-4F6B-ACCA-C6AC27C459DE}"/>
          </ac:spMkLst>
        </pc:spChg>
        <pc:spChg chg="add mod">
          <ac:chgData name="Ana García Piñeiro" userId="49065e416b37a4e8" providerId="LiveId" clId="{4CA9DD94-F779-4B92-B33D-233A8F7A6CC8}" dt="2019-11-29T19:36:17.822" v="2260" actId="1076"/>
          <ac:spMkLst>
            <pc:docMk/>
            <pc:sldMk cId="2976832771" sldId="261"/>
            <ac:spMk id="14" creationId="{EB6298C5-BF3B-48DB-918B-CF197180140F}"/>
          </ac:spMkLst>
        </pc:spChg>
        <pc:spChg chg="add del mod">
          <ac:chgData name="Ana García Piñeiro" userId="49065e416b37a4e8" providerId="LiveId" clId="{4CA9DD94-F779-4B92-B33D-233A8F7A6CC8}" dt="2019-11-29T19:37:23.218" v="2319" actId="478"/>
          <ac:spMkLst>
            <pc:docMk/>
            <pc:sldMk cId="2976832771" sldId="261"/>
            <ac:spMk id="15" creationId="{88B8296A-9ECE-44FA-A05C-A5CD66567F5F}"/>
          </ac:spMkLst>
        </pc:spChg>
        <pc:spChg chg="add del">
          <ac:chgData name="Ana García Piñeiro" userId="49065e416b37a4e8" providerId="LiveId" clId="{4CA9DD94-F779-4B92-B33D-233A8F7A6CC8}" dt="2019-11-29T18:28:48.850" v="254" actId="26606"/>
          <ac:spMkLst>
            <pc:docMk/>
            <pc:sldMk cId="2976832771" sldId="261"/>
            <ac:spMk id="71" creationId="{87CC2527-562A-4F69-B487-4371E5B243E7}"/>
          </ac:spMkLst>
        </pc:spChg>
        <pc:graphicFrameChg chg="add del mod">
          <ac:chgData name="Ana García Piñeiro" userId="49065e416b37a4e8" providerId="LiveId" clId="{4CA9DD94-F779-4B92-B33D-233A8F7A6CC8}" dt="2019-12-02T08:51:11.861" v="2646" actId="20577"/>
          <ac:graphicFrameMkLst>
            <pc:docMk/>
            <pc:sldMk cId="2976832771" sldId="261"/>
            <ac:graphicFrameMk id="6" creationId="{A8C94DFB-193A-4D40-A636-10B4F78B5633}"/>
          </ac:graphicFrameMkLst>
        </pc:graphicFrameChg>
        <pc:picChg chg="add mod">
          <ac:chgData name="Ana García Piñeiro" userId="49065e416b37a4e8" providerId="LiveId" clId="{4CA9DD94-F779-4B92-B33D-233A8F7A6CC8}" dt="2019-12-02T08:51:20.731" v="2647" actId="14100"/>
          <ac:picMkLst>
            <pc:docMk/>
            <pc:sldMk cId="2976832771" sldId="261"/>
            <ac:picMk id="3" creationId="{AFB1AA5D-4807-4A23-9A18-7B9DD15031E9}"/>
          </ac:picMkLst>
        </pc:picChg>
        <pc:picChg chg="add mod">
          <ac:chgData name="Ana García Piñeiro" userId="49065e416b37a4e8" providerId="LiveId" clId="{4CA9DD94-F779-4B92-B33D-233A8F7A6CC8}" dt="2019-12-02T08:51:06.308" v="2643" actId="1076"/>
          <ac:picMkLst>
            <pc:docMk/>
            <pc:sldMk cId="2976832771" sldId="261"/>
            <ac:picMk id="8" creationId="{19E001AB-3BBE-40A3-8DAE-E6B56A2A2331}"/>
          </ac:picMkLst>
        </pc:picChg>
        <pc:picChg chg="add mod">
          <ac:chgData name="Ana García Piñeiro" userId="49065e416b37a4e8" providerId="LiveId" clId="{4CA9DD94-F779-4B92-B33D-233A8F7A6CC8}" dt="2019-12-02T08:50:59.090" v="2639" actId="1076"/>
          <ac:picMkLst>
            <pc:docMk/>
            <pc:sldMk cId="2976832771" sldId="261"/>
            <ac:picMk id="10" creationId="{90768FE1-0B21-4165-B1FD-3B5C8B84737E}"/>
          </ac:picMkLst>
        </pc:picChg>
        <pc:picChg chg="add del mod">
          <ac:chgData name="Ana García Piñeiro" userId="49065e416b37a4e8" providerId="LiveId" clId="{4CA9DD94-F779-4B92-B33D-233A8F7A6CC8}" dt="2019-12-02T08:50:48.007" v="2625" actId="478"/>
          <ac:picMkLst>
            <pc:docMk/>
            <pc:sldMk cId="2976832771" sldId="261"/>
            <ac:picMk id="15" creationId="{BBA448DF-E8DF-4F9B-A38B-BD05A5F87885}"/>
          </ac:picMkLst>
        </pc:picChg>
        <pc:picChg chg="add mod">
          <ac:chgData name="Ana García Piñeiro" userId="49065e416b37a4e8" providerId="LiveId" clId="{4CA9DD94-F779-4B92-B33D-233A8F7A6CC8}" dt="2019-11-29T19:32:59.052" v="2173" actId="1076"/>
          <ac:picMkLst>
            <pc:docMk/>
            <pc:sldMk cId="2976832771" sldId="261"/>
            <ac:picMk id="5122" creationId="{2484A918-7BF2-4F31-9FC1-4252B72BA66D}"/>
          </ac:picMkLst>
        </pc:picChg>
        <pc:picChg chg="add mod">
          <ac:chgData name="Ana García Piñeiro" userId="49065e416b37a4e8" providerId="LiveId" clId="{4CA9DD94-F779-4B92-B33D-233A8F7A6CC8}" dt="2019-11-29T19:35:35.550" v="2246" actId="1440"/>
          <ac:picMkLst>
            <pc:docMk/>
            <pc:sldMk cId="2976832771" sldId="261"/>
            <ac:picMk id="5124" creationId="{ADA7A69B-1FE3-44FD-A48D-E084CB3D6C16}"/>
          </ac:picMkLst>
        </pc:picChg>
        <pc:cxnChg chg="add del">
          <ac:chgData name="Ana García Piñeiro" userId="49065e416b37a4e8" providerId="LiveId" clId="{4CA9DD94-F779-4B92-B33D-233A8F7A6CC8}" dt="2019-11-29T18:28:48.850" v="254" actId="26606"/>
          <ac:cxnSpMkLst>
            <pc:docMk/>
            <pc:sldMk cId="2976832771" sldId="261"/>
            <ac:cxnSpMk id="73" creationId="{BCDAEC91-5BCE-4B55-9CC0-43EF94CB734B}"/>
          </ac:cxnSpMkLst>
        </pc:cxnChg>
      </pc:sldChg>
      <pc:sldChg chg="add del">
        <pc:chgData name="Ana García Piñeiro" userId="49065e416b37a4e8" providerId="LiveId" clId="{4CA9DD94-F779-4B92-B33D-233A8F7A6CC8}" dt="2019-11-29T19:37:48.746" v="2320" actId="2696"/>
        <pc:sldMkLst>
          <pc:docMk/>
          <pc:sldMk cId="55004931" sldId="262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2FA0EA-4183-4F0F-AB24-1F9A22F7356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77CE59A-B404-4610-8C1F-40FA8EB8D643}">
      <dgm:prSet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La atmósfera tiene varias </a:t>
          </a:r>
          <a:r>
            <a:rPr lang="es-ES" b="1" dirty="0">
              <a:solidFill>
                <a:schemeClr val="tx1"/>
              </a:solidFill>
            </a:rPr>
            <a:t>capas. </a:t>
          </a:r>
          <a:r>
            <a:rPr lang="es-ES" dirty="0">
              <a:solidFill>
                <a:schemeClr val="tx1"/>
              </a:solidFill>
            </a:rPr>
            <a:t>Las más importantes son:</a:t>
          </a:r>
        </a:p>
      </dgm:t>
    </dgm:pt>
    <dgm:pt modelId="{EBC1F983-CE56-4CFE-A959-FB9AB6948603}" type="parTrans" cxnId="{CEB9B4DB-9773-4F74-9EBD-EA72D2F7B70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06479C5-D09B-4D94-8009-055C328C8B9D}" type="sibTrans" cxnId="{CEB9B4DB-9773-4F74-9EBD-EA72D2F7B70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7B2FB32-6083-4BA5-BB86-5EA80D3D2FE0}">
      <dgm:prSet/>
      <dgm:spPr/>
      <dgm:t>
        <a:bodyPr/>
        <a:lstStyle/>
        <a:p>
          <a:r>
            <a:rPr lang="es-ES" dirty="0"/>
            <a:t>La </a:t>
          </a:r>
          <a:r>
            <a:rPr lang="es-ES" b="1" dirty="0"/>
            <a:t>Troposfera</a:t>
          </a:r>
          <a:r>
            <a:rPr lang="es-ES" dirty="0"/>
            <a:t>, que es la capa más cercana a la Tierra.</a:t>
          </a:r>
        </a:p>
      </dgm:t>
    </dgm:pt>
    <dgm:pt modelId="{9D49DA91-AB0B-4663-B985-625DECB17494}" type="parTrans" cxnId="{6931EEBA-A010-4D42-BEA4-202C9E1063A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5EE5877-A977-4D2D-A283-06FC4D8C1AEA}" type="sibTrans" cxnId="{6931EEBA-A010-4D42-BEA4-202C9E1063A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8E96953-B58D-419B-8BEC-B84D109CCB43}">
      <dgm:prSet/>
      <dgm:spPr/>
      <dgm:t>
        <a:bodyPr/>
        <a:lstStyle/>
        <a:p>
          <a:r>
            <a:rPr lang="es-ES" dirty="0"/>
            <a:t>La </a:t>
          </a:r>
          <a:r>
            <a:rPr lang="es-ES" b="1" dirty="0"/>
            <a:t>Estratosfera</a:t>
          </a:r>
          <a:r>
            <a:rPr lang="es-ES" dirty="0"/>
            <a:t>, donde se encuentra la </a:t>
          </a:r>
          <a:r>
            <a:rPr lang="es-ES" b="1" dirty="0"/>
            <a:t>Capa de Ozono</a:t>
          </a:r>
          <a:r>
            <a:rPr lang="es-ES" dirty="0"/>
            <a:t>.</a:t>
          </a:r>
        </a:p>
      </dgm:t>
    </dgm:pt>
    <dgm:pt modelId="{99D56800-98E6-4EC3-8FFF-8C27301E325B}" type="parTrans" cxnId="{B670CE33-9FF7-481A-97FE-A6D7D2BBCCB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CA50B7-C878-48B2-BC27-20016F531CE6}" type="sibTrans" cxnId="{B670CE33-9FF7-481A-97FE-A6D7D2BBCCB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CFE2795-A83E-47EF-B084-ABCD522AA832}" type="pres">
      <dgm:prSet presAssocID="{CD2FA0EA-4183-4F0F-AB24-1F9A22F73567}" presName="linear" presStyleCnt="0">
        <dgm:presLayoutVars>
          <dgm:animLvl val="lvl"/>
          <dgm:resizeHandles val="exact"/>
        </dgm:presLayoutVars>
      </dgm:prSet>
      <dgm:spPr/>
    </dgm:pt>
    <dgm:pt modelId="{470FF692-A933-4BD6-9A52-A6FFE78C5678}" type="pres">
      <dgm:prSet presAssocID="{877CE59A-B404-4610-8C1F-40FA8EB8D64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7A8B302-DF9F-416A-A7E2-612291EC6224}" type="pres">
      <dgm:prSet presAssocID="{877CE59A-B404-4610-8C1F-40FA8EB8D64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81AA704-FA5D-4084-91E6-1BDBF1D5F76E}" type="presOf" srcId="{D8E96953-B58D-419B-8BEC-B84D109CCB43}" destId="{57A8B302-DF9F-416A-A7E2-612291EC6224}" srcOrd="0" destOrd="1" presId="urn:microsoft.com/office/officeart/2005/8/layout/vList2"/>
    <dgm:cxn modelId="{B670CE33-9FF7-481A-97FE-A6D7D2BBCCB7}" srcId="{877CE59A-B404-4610-8C1F-40FA8EB8D643}" destId="{D8E96953-B58D-419B-8BEC-B84D109CCB43}" srcOrd="1" destOrd="0" parTransId="{99D56800-98E6-4EC3-8FFF-8C27301E325B}" sibTransId="{3FCA50B7-C878-48B2-BC27-20016F531CE6}"/>
    <dgm:cxn modelId="{7CBC616C-2C4F-4874-B3C1-F1E1BF2905E8}" type="presOf" srcId="{CD2FA0EA-4183-4F0F-AB24-1F9A22F73567}" destId="{0CFE2795-A83E-47EF-B084-ABCD522AA832}" srcOrd="0" destOrd="0" presId="urn:microsoft.com/office/officeart/2005/8/layout/vList2"/>
    <dgm:cxn modelId="{CC7EE996-84F3-4523-BAEB-DF24D3DAA83B}" type="presOf" srcId="{37B2FB32-6083-4BA5-BB86-5EA80D3D2FE0}" destId="{57A8B302-DF9F-416A-A7E2-612291EC6224}" srcOrd="0" destOrd="0" presId="urn:microsoft.com/office/officeart/2005/8/layout/vList2"/>
    <dgm:cxn modelId="{B9BC34AD-E22E-47CB-A23D-4F7CBFF4C42E}" type="presOf" srcId="{877CE59A-B404-4610-8C1F-40FA8EB8D643}" destId="{470FF692-A933-4BD6-9A52-A6FFE78C5678}" srcOrd="0" destOrd="0" presId="urn:microsoft.com/office/officeart/2005/8/layout/vList2"/>
    <dgm:cxn modelId="{6931EEBA-A010-4D42-BEA4-202C9E1063AA}" srcId="{877CE59A-B404-4610-8C1F-40FA8EB8D643}" destId="{37B2FB32-6083-4BA5-BB86-5EA80D3D2FE0}" srcOrd="0" destOrd="0" parTransId="{9D49DA91-AB0B-4663-B985-625DECB17494}" sibTransId="{25EE5877-A977-4D2D-A283-06FC4D8C1AEA}"/>
    <dgm:cxn modelId="{CEB9B4DB-9773-4F74-9EBD-EA72D2F7B706}" srcId="{CD2FA0EA-4183-4F0F-AB24-1F9A22F73567}" destId="{877CE59A-B404-4610-8C1F-40FA8EB8D643}" srcOrd="0" destOrd="0" parTransId="{EBC1F983-CE56-4CFE-A959-FB9AB6948603}" sibTransId="{006479C5-D09B-4D94-8009-055C328C8B9D}"/>
    <dgm:cxn modelId="{8A9FB94F-2BD4-4376-B225-F4C692ACF3C4}" type="presParOf" srcId="{0CFE2795-A83E-47EF-B084-ABCD522AA832}" destId="{470FF692-A933-4BD6-9A52-A6FFE78C5678}" srcOrd="0" destOrd="0" presId="urn:microsoft.com/office/officeart/2005/8/layout/vList2"/>
    <dgm:cxn modelId="{0307013A-F3FE-4336-84E3-994945D5641D}" type="presParOf" srcId="{0CFE2795-A83E-47EF-B084-ABCD522AA832}" destId="{57A8B302-DF9F-416A-A7E2-612291EC622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EA8761-5BC7-4AD0-8AAD-FE63A36CB6E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s-ES"/>
        </a:p>
      </dgm:t>
    </dgm:pt>
    <dgm:pt modelId="{FCE23761-9ED1-4301-B47E-D9B4963EBC0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2400" dirty="0">
              <a:solidFill>
                <a:schemeClr val="bg1"/>
              </a:solidFill>
            </a:rPr>
            <a:t>Filtra las </a:t>
          </a:r>
          <a:r>
            <a:rPr lang="es-ES" sz="2400" b="1" dirty="0">
              <a:solidFill>
                <a:schemeClr val="bg1"/>
              </a:solidFill>
            </a:rPr>
            <a:t>radiaciones</a:t>
          </a:r>
          <a:r>
            <a:rPr lang="es-ES" sz="2400" dirty="0">
              <a:solidFill>
                <a:schemeClr val="bg1"/>
              </a:solidFill>
            </a:rPr>
            <a:t> solares. </a:t>
          </a:r>
        </a:p>
      </dgm:t>
    </dgm:pt>
    <dgm:pt modelId="{C2DE2EDE-AB2E-4B05-AABE-396C41964963}" type="parTrans" cxnId="{7EEF9345-9031-4568-8214-36E70EB73AE4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E2D68B8C-7144-475D-9F46-35C45368A66A}" type="sibTrans" cxnId="{7EEF9345-9031-4568-8214-36E70EB73AE4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4870DD20-5DD5-461B-910C-297302BAC1E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2400" dirty="0">
              <a:solidFill>
                <a:schemeClr val="bg1"/>
              </a:solidFill>
            </a:rPr>
            <a:t>Mantiene una </a:t>
          </a:r>
          <a:r>
            <a:rPr lang="es-ES" sz="2400" b="1" dirty="0">
              <a:solidFill>
                <a:schemeClr val="bg1"/>
              </a:solidFill>
            </a:rPr>
            <a:t>temperatura</a:t>
          </a:r>
          <a:r>
            <a:rPr lang="es-ES" sz="2400" dirty="0">
              <a:solidFill>
                <a:schemeClr val="bg1"/>
              </a:solidFill>
            </a:rPr>
            <a:t> que permite la vida en la Tierra.</a:t>
          </a:r>
        </a:p>
      </dgm:t>
    </dgm:pt>
    <dgm:pt modelId="{38B7F059-6E21-42C6-ADED-2ECEA6A39C46}" type="parTrans" cxnId="{E49B41DE-64F7-451A-ABA3-8230DFDE6AC7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FFF20F07-72BC-4E88-8032-E807CD60FDC5}" type="sibTrans" cxnId="{E49B41DE-64F7-451A-ABA3-8230DFDE6AC7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F324FB6E-9DF5-4959-8DAC-DE229EAE7314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s-ES" sz="2400" dirty="0">
              <a:solidFill>
                <a:schemeClr val="bg1"/>
              </a:solidFill>
            </a:rPr>
            <a:t>En ella ocurren los </a:t>
          </a:r>
          <a:r>
            <a:rPr lang="es-ES" sz="2400" b="1" dirty="0">
              <a:solidFill>
                <a:schemeClr val="bg1"/>
              </a:solidFill>
            </a:rPr>
            <a:t>fenómenos atmosféricos</a:t>
          </a:r>
          <a:r>
            <a:rPr lang="es-ES" sz="2400" dirty="0">
              <a:solidFill>
                <a:schemeClr val="bg1"/>
              </a:solidFill>
            </a:rPr>
            <a:t> (lluvia, viento, nieve,…).</a:t>
          </a:r>
        </a:p>
      </dgm:t>
    </dgm:pt>
    <dgm:pt modelId="{2662F83D-D444-4FE9-BBBE-E8CAEAEC276B}" type="parTrans" cxnId="{E2E6C071-172C-4C73-B397-0376E887D4EA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EB7E7738-864E-46EB-8E28-240556C38221}" type="sibTrans" cxnId="{E2E6C071-172C-4C73-B397-0376E887D4EA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B10A35EE-212D-4485-88AD-10C0C1893286}" type="pres">
      <dgm:prSet presAssocID="{1AEA8761-5BC7-4AD0-8AAD-FE63A36CB6E6}" presName="root" presStyleCnt="0">
        <dgm:presLayoutVars>
          <dgm:dir/>
          <dgm:resizeHandles val="exact"/>
        </dgm:presLayoutVars>
      </dgm:prSet>
      <dgm:spPr/>
    </dgm:pt>
    <dgm:pt modelId="{216818EF-3663-4E85-8C11-8134E530874A}" type="pres">
      <dgm:prSet presAssocID="{FCE23761-9ED1-4301-B47E-D9B4963EBC0E}" presName="compNode" presStyleCnt="0"/>
      <dgm:spPr/>
    </dgm:pt>
    <dgm:pt modelId="{B7734F0A-EEB1-490B-A508-5D1B296559FD}" type="pres">
      <dgm:prSet presAssocID="{FCE23761-9ED1-4301-B47E-D9B4963EBC0E}" presName="bgRect" presStyleLbl="bgShp" presStyleIdx="0" presStyleCnt="3"/>
      <dgm:spPr>
        <a:solidFill>
          <a:schemeClr val="accent4">
            <a:lumMod val="40000"/>
            <a:lumOff val="60000"/>
          </a:schemeClr>
        </a:solidFill>
      </dgm:spPr>
    </dgm:pt>
    <dgm:pt modelId="{0D3675B9-21FB-4156-AB08-A169150C9DD4}" type="pres">
      <dgm:prSet presAssocID="{FCE23761-9ED1-4301-B47E-D9B4963EBC0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4AA61E0C-6018-4C3E-8245-8F1AB09D4271}" type="pres">
      <dgm:prSet presAssocID="{FCE23761-9ED1-4301-B47E-D9B4963EBC0E}" presName="spaceRect" presStyleCnt="0"/>
      <dgm:spPr/>
    </dgm:pt>
    <dgm:pt modelId="{F705AE7E-8F94-4579-9A9C-CE6154D3A4A7}" type="pres">
      <dgm:prSet presAssocID="{FCE23761-9ED1-4301-B47E-D9B4963EBC0E}" presName="parTx" presStyleLbl="revTx" presStyleIdx="0" presStyleCnt="3">
        <dgm:presLayoutVars>
          <dgm:chMax val="0"/>
          <dgm:chPref val="0"/>
        </dgm:presLayoutVars>
      </dgm:prSet>
      <dgm:spPr/>
    </dgm:pt>
    <dgm:pt modelId="{6DC5AFCE-4784-4597-9773-034F8E893B6A}" type="pres">
      <dgm:prSet presAssocID="{E2D68B8C-7144-475D-9F46-35C45368A66A}" presName="sibTrans" presStyleCnt="0"/>
      <dgm:spPr/>
    </dgm:pt>
    <dgm:pt modelId="{2CF30AB8-F0CE-4DD6-9EB1-9A928F9239A5}" type="pres">
      <dgm:prSet presAssocID="{F324FB6E-9DF5-4959-8DAC-DE229EAE7314}" presName="compNode" presStyleCnt="0"/>
      <dgm:spPr/>
    </dgm:pt>
    <dgm:pt modelId="{219C4C32-5787-43DC-BCCA-C68DE19D0619}" type="pres">
      <dgm:prSet presAssocID="{F324FB6E-9DF5-4959-8DAC-DE229EAE7314}" presName="bgRect" presStyleLbl="bgShp" presStyleIdx="1" presStyleCnt="3"/>
      <dgm:spPr>
        <a:solidFill>
          <a:schemeClr val="accent1">
            <a:lumMod val="75000"/>
          </a:schemeClr>
        </a:solidFill>
      </dgm:spPr>
    </dgm:pt>
    <dgm:pt modelId="{9284E20C-E399-41C5-B4E3-8ED7D88D1054}" type="pres">
      <dgm:prSet presAssocID="{F324FB6E-9DF5-4959-8DAC-DE229EAE731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3144D6B2-25D8-4FC0-9546-A2372BEF08F7}" type="pres">
      <dgm:prSet presAssocID="{F324FB6E-9DF5-4959-8DAC-DE229EAE7314}" presName="spaceRect" presStyleCnt="0"/>
      <dgm:spPr/>
    </dgm:pt>
    <dgm:pt modelId="{8695CE33-4F06-4C12-A9B9-5F1F875E1EB4}" type="pres">
      <dgm:prSet presAssocID="{F324FB6E-9DF5-4959-8DAC-DE229EAE7314}" presName="parTx" presStyleLbl="revTx" presStyleIdx="1" presStyleCnt="3">
        <dgm:presLayoutVars>
          <dgm:chMax val="0"/>
          <dgm:chPref val="0"/>
        </dgm:presLayoutVars>
      </dgm:prSet>
      <dgm:spPr/>
    </dgm:pt>
    <dgm:pt modelId="{CEBB5450-D0C5-41F0-AE62-9A48823068B8}" type="pres">
      <dgm:prSet presAssocID="{EB7E7738-864E-46EB-8E28-240556C38221}" presName="sibTrans" presStyleCnt="0"/>
      <dgm:spPr/>
    </dgm:pt>
    <dgm:pt modelId="{C71A5A13-7EB3-4E20-90BA-3DF3256EAED5}" type="pres">
      <dgm:prSet presAssocID="{4870DD20-5DD5-461B-910C-297302BAC1EF}" presName="compNode" presStyleCnt="0"/>
      <dgm:spPr/>
    </dgm:pt>
    <dgm:pt modelId="{21DBC887-6A82-415E-824A-97F6A8A9361F}" type="pres">
      <dgm:prSet presAssocID="{4870DD20-5DD5-461B-910C-297302BAC1EF}" presName="bgRect" presStyleLbl="bgShp" presStyleIdx="2" presStyleCnt="3"/>
      <dgm:spPr>
        <a:solidFill>
          <a:schemeClr val="accent6">
            <a:lumMod val="75000"/>
          </a:schemeClr>
        </a:solidFill>
      </dgm:spPr>
    </dgm:pt>
    <dgm:pt modelId="{3B4E2794-F4B0-4523-B7AD-4C41018EDE00}" type="pres">
      <dgm:prSet presAssocID="{4870DD20-5DD5-461B-910C-297302BAC1EF}" presName="iconRect" presStyleLbl="node1" presStyleIdx="2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DC8E43F0-47A2-44A7-9D93-262D3994FEA6}" type="pres">
      <dgm:prSet presAssocID="{4870DD20-5DD5-461B-910C-297302BAC1EF}" presName="spaceRect" presStyleCnt="0"/>
      <dgm:spPr/>
    </dgm:pt>
    <dgm:pt modelId="{21C1FCE1-73B9-430A-95D0-C52BC18A8887}" type="pres">
      <dgm:prSet presAssocID="{4870DD20-5DD5-461B-910C-297302BAC1E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B000415-3C31-47F6-81F8-82326392CB45}" type="presOf" srcId="{FCE23761-9ED1-4301-B47E-D9B4963EBC0E}" destId="{F705AE7E-8F94-4579-9A9C-CE6154D3A4A7}" srcOrd="0" destOrd="0" presId="urn:microsoft.com/office/officeart/2018/2/layout/IconVerticalSolidList"/>
    <dgm:cxn modelId="{7EEF9345-9031-4568-8214-36E70EB73AE4}" srcId="{1AEA8761-5BC7-4AD0-8AAD-FE63A36CB6E6}" destId="{FCE23761-9ED1-4301-B47E-D9B4963EBC0E}" srcOrd="0" destOrd="0" parTransId="{C2DE2EDE-AB2E-4B05-AABE-396C41964963}" sibTransId="{E2D68B8C-7144-475D-9F46-35C45368A66A}"/>
    <dgm:cxn modelId="{E2E6C071-172C-4C73-B397-0376E887D4EA}" srcId="{1AEA8761-5BC7-4AD0-8AAD-FE63A36CB6E6}" destId="{F324FB6E-9DF5-4959-8DAC-DE229EAE7314}" srcOrd="1" destOrd="0" parTransId="{2662F83D-D444-4FE9-BBBE-E8CAEAEC276B}" sibTransId="{EB7E7738-864E-46EB-8E28-240556C38221}"/>
    <dgm:cxn modelId="{8EB97288-63A3-4601-B058-B908606C1EA4}" type="presOf" srcId="{4870DD20-5DD5-461B-910C-297302BAC1EF}" destId="{21C1FCE1-73B9-430A-95D0-C52BC18A8887}" srcOrd="0" destOrd="0" presId="urn:microsoft.com/office/officeart/2018/2/layout/IconVerticalSolidList"/>
    <dgm:cxn modelId="{9209A4B3-A025-4E33-B1D9-EF63E7F55083}" type="presOf" srcId="{F324FB6E-9DF5-4959-8DAC-DE229EAE7314}" destId="{8695CE33-4F06-4C12-A9B9-5F1F875E1EB4}" srcOrd="0" destOrd="0" presId="urn:microsoft.com/office/officeart/2018/2/layout/IconVerticalSolidList"/>
    <dgm:cxn modelId="{5F5E7BC8-02AA-4BEB-ADCE-69F32D21B27B}" type="presOf" srcId="{1AEA8761-5BC7-4AD0-8AAD-FE63A36CB6E6}" destId="{B10A35EE-212D-4485-88AD-10C0C1893286}" srcOrd="0" destOrd="0" presId="urn:microsoft.com/office/officeart/2018/2/layout/IconVerticalSolidList"/>
    <dgm:cxn modelId="{E49B41DE-64F7-451A-ABA3-8230DFDE6AC7}" srcId="{1AEA8761-5BC7-4AD0-8AAD-FE63A36CB6E6}" destId="{4870DD20-5DD5-461B-910C-297302BAC1EF}" srcOrd="2" destOrd="0" parTransId="{38B7F059-6E21-42C6-ADED-2ECEA6A39C46}" sibTransId="{FFF20F07-72BC-4E88-8032-E807CD60FDC5}"/>
    <dgm:cxn modelId="{2CB9E359-B757-44CD-A797-D25DDE5A38C1}" type="presParOf" srcId="{B10A35EE-212D-4485-88AD-10C0C1893286}" destId="{216818EF-3663-4E85-8C11-8134E530874A}" srcOrd="0" destOrd="0" presId="urn:microsoft.com/office/officeart/2018/2/layout/IconVerticalSolidList"/>
    <dgm:cxn modelId="{CB1E626A-C92F-4226-A4DB-2ACF9FD9C084}" type="presParOf" srcId="{216818EF-3663-4E85-8C11-8134E530874A}" destId="{B7734F0A-EEB1-490B-A508-5D1B296559FD}" srcOrd="0" destOrd="0" presId="urn:microsoft.com/office/officeart/2018/2/layout/IconVerticalSolidList"/>
    <dgm:cxn modelId="{1E9449A7-B75E-4532-BD26-7D18134146F2}" type="presParOf" srcId="{216818EF-3663-4E85-8C11-8134E530874A}" destId="{0D3675B9-21FB-4156-AB08-A169150C9DD4}" srcOrd="1" destOrd="0" presId="urn:microsoft.com/office/officeart/2018/2/layout/IconVerticalSolidList"/>
    <dgm:cxn modelId="{1735C8AF-3B7A-4D2C-90DE-E79FBDB0629B}" type="presParOf" srcId="{216818EF-3663-4E85-8C11-8134E530874A}" destId="{4AA61E0C-6018-4C3E-8245-8F1AB09D4271}" srcOrd="2" destOrd="0" presId="urn:microsoft.com/office/officeart/2018/2/layout/IconVerticalSolidList"/>
    <dgm:cxn modelId="{339A78BA-3297-42D1-A588-91E5DDBFAACF}" type="presParOf" srcId="{216818EF-3663-4E85-8C11-8134E530874A}" destId="{F705AE7E-8F94-4579-9A9C-CE6154D3A4A7}" srcOrd="3" destOrd="0" presId="urn:microsoft.com/office/officeart/2018/2/layout/IconVerticalSolidList"/>
    <dgm:cxn modelId="{A7CF8FC4-115C-43C3-93AB-756F3CA66F8F}" type="presParOf" srcId="{B10A35EE-212D-4485-88AD-10C0C1893286}" destId="{6DC5AFCE-4784-4597-9773-034F8E893B6A}" srcOrd="1" destOrd="0" presId="urn:microsoft.com/office/officeart/2018/2/layout/IconVerticalSolidList"/>
    <dgm:cxn modelId="{B66FC672-7AA7-4BC6-9D33-EAEE9A88337D}" type="presParOf" srcId="{B10A35EE-212D-4485-88AD-10C0C1893286}" destId="{2CF30AB8-F0CE-4DD6-9EB1-9A928F9239A5}" srcOrd="2" destOrd="0" presId="urn:microsoft.com/office/officeart/2018/2/layout/IconVerticalSolidList"/>
    <dgm:cxn modelId="{544FB146-DEE7-49F5-802B-92FBBB581C93}" type="presParOf" srcId="{2CF30AB8-F0CE-4DD6-9EB1-9A928F9239A5}" destId="{219C4C32-5787-43DC-BCCA-C68DE19D0619}" srcOrd="0" destOrd="0" presId="urn:microsoft.com/office/officeart/2018/2/layout/IconVerticalSolidList"/>
    <dgm:cxn modelId="{54DB2FC0-4D83-4730-A7E1-4159CA6B245B}" type="presParOf" srcId="{2CF30AB8-F0CE-4DD6-9EB1-9A928F9239A5}" destId="{9284E20C-E399-41C5-B4E3-8ED7D88D1054}" srcOrd="1" destOrd="0" presId="urn:microsoft.com/office/officeart/2018/2/layout/IconVerticalSolidList"/>
    <dgm:cxn modelId="{07E8C7C9-DF91-410A-808C-A752A46B1064}" type="presParOf" srcId="{2CF30AB8-F0CE-4DD6-9EB1-9A928F9239A5}" destId="{3144D6B2-25D8-4FC0-9546-A2372BEF08F7}" srcOrd="2" destOrd="0" presId="urn:microsoft.com/office/officeart/2018/2/layout/IconVerticalSolidList"/>
    <dgm:cxn modelId="{946F2A37-D509-44D6-B227-5B7BF3D04FB4}" type="presParOf" srcId="{2CF30AB8-F0CE-4DD6-9EB1-9A928F9239A5}" destId="{8695CE33-4F06-4C12-A9B9-5F1F875E1EB4}" srcOrd="3" destOrd="0" presId="urn:microsoft.com/office/officeart/2018/2/layout/IconVerticalSolidList"/>
    <dgm:cxn modelId="{F425A143-29AE-4B5B-8FAD-E2B0C24BFEE3}" type="presParOf" srcId="{B10A35EE-212D-4485-88AD-10C0C1893286}" destId="{CEBB5450-D0C5-41F0-AE62-9A48823068B8}" srcOrd="3" destOrd="0" presId="urn:microsoft.com/office/officeart/2018/2/layout/IconVerticalSolidList"/>
    <dgm:cxn modelId="{E6287F4F-0436-4157-8ED7-70B5586FA415}" type="presParOf" srcId="{B10A35EE-212D-4485-88AD-10C0C1893286}" destId="{C71A5A13-7EB3-4E20-90BA-3DF3256EAED5}" srcOrd="4" destOrd="0" presId="urn:microsoft.com/office/officeart/2018/2/layout/IconVerticalSolidList"/>
    <dgm:cxn modelId="{EF319004-8946-4812-9BE2-6BC48199DF18}" type="presParOf" srcId="{C71A5A13-7EB3-4E20-90BA-3DF3256EAED5}" destId="{21DBC887-6A82-415E-824A-97F6A8A9361F}" srcOrd="0" destOrd="0" presId="urn:microsoft.com/office/officeart/2018/2/layout/IconVerticalSolidList"/>
    <dgm:cxn modelId="{E5D437E0-01B0-4D06-9E37-5BDD6F882C26}" type="presParOf" srcId="{C71A5A13-7EB3-4E20-90BA-3DF3256EAED5}" destId="{3B4E2794-F4B0-4523-B7AD-4C41018EDE00}" srcOrd="1" destOrd="0" presId="urn:microsoft.com/office/officeart/2018/2/layout/IconVerticalSolidList"/>
    <dgm:cxn modelId="{14C40CFE-D510-4129-8B96-F954E5457179}" type="presParOf" srcId="{C71A5A13-7EB3-4E20-90BA-3DF3256EAED5}" destId="{DC8E43F0-47A2-44A7-9D93-262D3994FEA6}" srcOrd="2" destOrd="0" presId="urn:microsoft.com/office/officeart/2018/2/layout/IconVerticalSolidList"/>
    <dgm:cxn modelId="{A77BB499-E9AB-4CE6-BFFC-11B4CF64E61F}" type="presParOf" srcId="{C71A5A13-7EB3-4E20-90BA-3DF3256EAED5}" destId="{21C1FCE1-73B9-430A-95D0-C52BC18A888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2448EF-8180-4E97-B158-D5492A300C9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E177F91-A7B4-460C-988E-F3974D9B6848}">
      <dgm:prSet custT="1"/>
      <dgm:spPr/>
      <dgm:t>
        <a:bodyPr/>
        <a:lstStyle/>
        <a:p>
          <a:r>
            <a:rPr lang="es-ES" sz="1800" dirty="0">
              <a:solidFill>
                <a:schemeClr val="tx1"/>
              </a:solidFill>
            </a:rPr>
            <a:t>El </a:t>
          </a:r>
          <a:r>
            <a:rPr lang="es-ES" sz="1800" b="1" dirty="0">
              <a:solidFill>
                <a:schemeClr val="tx1"/>
              </a:solidFill>
            </a:rPr>
            <a:t>Efecto invernadero </a:t>
          </a:r>
          <a:r>
            <a:rPr lang="es-ES" sz="1800" dirty="0">
              <a:solidFill>
                <a:schemeClr val="tx1"/>
              </a:solidFill>
            </a:rPr>
            <a:t>es un proceso por el que la atmósfera     guarda el calor del Sol gracias a los gases de la atmósfera. </a:t>
          </a:r>
        </a:p>
      </dgm:t>
    </dgm:pt>
    <dgm:pt modelId="{41A51F1C-73A7-4FAC-9684-414B009DE461}" type="parTrans" cxnId="{84783F14-C33E-40CA-9929-39A295E29ACF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AF2E7710-AD01-4766-8352-CFAA2F68DBC8}" type="sibTrans" cxnId="{84783F14-C33E-40CA-9929-39A295E29ACF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B83EF889-6DEA-483B-BB8D-9A8D4AFB547A}">
      <dgm:prSet custT="1"/>
      <dgm:spPr/>
      <dgm:t>
        <a:bodyPr/>
        <a:lstStyle/>
        <a:p>
          <a:r>
            <a:rPr lang="es-ES" sz="1800" dirty="0">
              <a:solidFill>
                <a:schemeClr val="tx1"/>
              </a:solidFill>
            </a:rPr>
            <a:t>Pero en los últimos años, los </a:t>
          </a:r>
          <a:r>
            <a:rPr lang="es-ES" sz="1800" b="1" dirty="0">
              <a:solidFill>
                <a:schemeClr val="tx1"/>
              </a:solidFill>
            </a:rPr>
            <a:t>seres humanos </a:t>
          </a:r>
          <a:r>
            <a:rPr lang="es-ES" sz="1800" dirty="0">
              <a:solidFill>
                <a:schemeClr val="tx1"/>
              </a:solidFill>
            </a:rPr>
            <a:t>hemos aumentado los gases que guardan el calor del Sol.</a:t>
          </a:r>
        </a:p>
        <a:p>
          <a:r>
            <a:rPr lang="es-ES" sz="1800" dirty="0">
              <a:solidFill>
                <a:schemeClr val="tx1"/>
              </a:solidFill>
            </a:rPr>
            <a:t>Esto ha sucedido por el uso de </a:t>
          </a:r>
          <a:r>
            <a:rPr lang="es-ES" sz="1800" b="1" dirty="0">
              <a:solidFill>
                <a:schemeClr val="tx1"/>
              </a:solidFill>
            </a:rPr>
            <a:t>combustibles</a:t>
          </a:r>
          <a:r>
            <a:rPr lang="es-ES" sz="1800" dirty="0">
              <a:solidFill>
                <a:schemeClr val="tx1"/>
              </a:solidFill>
            </a:rPr>
            <a:t> de los medios de transporte, las fábricas, la tala de árboles,… </a:t>
          </a:r>
        </a:p>
      </dgm:t>
    </dgm:pt>
    <dgm:pt modelId="{16DE8B8E-D3CB-443D-A587-3E71D492A1A7}" type="parTrans" cxnId="{87C5CB5B-F4A1-4833-B0D6-033E4243EE38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E6DB68F0-7B83-4975-896F-82735A471749}" type="sibTrans" cxnId="{87C5CB5B-F4A1-4833-B0D6-033E4243EE38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72C9B51F-4364-4FC2-AA75-58A97E1B5219}">
      <dgm:prSet custT="1"/>
      <dgm:spPr/>
      <dgm:t>
        <a:bodyPr/>
        <a:lstStyle/>
        <a:p>
          <a:r>
            <a:rPr lang="es-ES" sz="1800" dirty="0">
              <a:solidFill>
                <a:schemeClr val="tx1"/>
              </a:solidFill>
            </a:rPr>
            <a:t>Este aumento de gases en la atmósfera hace que se retenga        más calor y que </a:t>
          </a:r>
          <a:r>
            <a:rPr lang="es-ES" sz="1800" b="1" dirty="0">
              <a:solidFill>
                <a:schemeClr val="tx1"/>
              </a:solidFill>
            </a:rPr>
            <a:t>suba la temperatura </a:t>
          </a:r>
          <a:r>
            <a:rPr lang="es-ES" sz="1800" dirty="0">
              <a:solidFill>
                <a:schemeClr val="tx1"/>
              </a:solidFill>
            </a:rPr>
            <a:t>del planeta. </a:t>
          </a:r>
        </a:p>
        <a:p>
          <a:r>
            <a:rPr lang="es-ES" sz="1800" dirty="0">
              <a:solidFill>
                <a:schemeClr val="tx1"/>
              </a:solidFill>
            </a:rPr>
            <a:t>Es lo que se conoce como </a:t>
          </a:r>
          <a:r>
            <a:rPr lang="es-ES" sz="1800" b="1" dirty="0">
              <a:solidFill>
                <a:schemeClr val="tx1"/>
              </a:solidFill>
            </a:rPr>
            <a:t>calentamiento global</a:t>
          </a:r>
          <a:r>
            <a:rPr lang="es-ES" sz="1800" dirty="0">
              <a:solidFill>
                <a:schemeClr val="tx1"/>
              </a:solidFill>
            </a:rPr>
            <a:t>. </a:t>
          </a:r>
        </a:p>
      </dgm:t>
    </dgm:pt>
    <dgm:pt modelId="{6BB719EC-4FB3-4B9E-A6E8-42ED55B6FBEA}" type="parTrans" cxnId="{D900F942-EE26-44D1-BA91-0B912B9A72C6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DB160035-C80A-43AD-9CE4-DB855C12CBD7}" type="sibTrans" cxnId="{D900F942-EE26-44D1-BA91-0B912B9A72C6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5528C4CC-0A7F-444A-A19A-DC8A1A4C4D98}">
      <dgm:prSet custT="1"/>
      <dgm:spPr/>
      <dgm:t>
        <a:bodyPr/>
        <a:lstStyle/>
        <a:p>
          <a:r>
            <a:rPr lang="es-ES" sz="1800" dirty="0">
              <a:solidFill>
                <a:schemeClr val="tx1"/>
              </a:solidFill>
            </a:rPr>
            <a:t>Esto nos trae muchos </a:t>
          </a:r>
          <a:r>
            <a:rPr lang="es-ES" sz="1800" b="1" dirty="0">
              <a:solidFill>
                <a:schemeClr val="tx1"/>
              </a:solidFill>
            </a:rPr>
            <a:t>problemas</a:t>
          </a:r>
          <a:r>
            <a:rPr lang="es-ES" sz="1800" dirty="0">
              <a:solidFill>
                <a:schemeClr val="tx1"/>
              </a:solidFill>
            </a:rPr>
            <a:t>.</a:t>
          </a:r>
        </a:p>
        <a:p>
          <a:r>
            <a:rPr lang="es-ES" sz="1800" dirty="0">
              <a:solidFill>
                <a:schemeClr val="tx1"/>
              </a:solidFill>
            </a:rPr>
            <a:t>Por ejemplo, al hacer más calor, el hielo de los polos se descongela y </a:t>
          </a:r>
          <a:r>
            <a:rPr lang="es-ES" sz="1800" b="1" dirty="0">
              <a:solidFill>
                <a:schemeClr val="tx1"/>
              </a:solidFill>
            </a:rPr>
            <a:t>aumenta el nivel del mar</a:t>
          </a:r>
          <a:r>
            <a:rPr lang="es-ES" sz="1800" dirty="0">
              <a:solidFill>
                <a:schemeClr val="tx1"/>
              </a:solidFill>
            </a:rPr>
            <a:t>.</a:t>
          </a:r>
        </a:p>
        <a:p>
          <a:r>
            <a:rPr lang="es-ES" sz="1800">
              <a:solidFill>
                <a:schemeClr val="tx1"/>
              </a:solidFill>
            </a:rPr>
            <a:t>Además</a:t>
          </a:r>
          <a:r>
            <a:rPr lang="es-ES" sz="1800" dirty="0">
              <a:solidFill>
                <a:schemeClr val="tx1"/>
              </a:solidFill>
            </a:rPr>
            <a:t>, provoca la </a:t>
          </a:r>
          <a:r>
            <a:rPr lang="es-ES" sz="1800" b="1" dirty="0">
              <a:solidFill>
                <a:schemeClr val="tx1"/>
              </a:solidFill>
            </a:rPr>
            <a:t>extinción de especies </a:t>
          </a:r>
          <a:r>
            <a:rPr lang="es-ES" sz="1800" dirty="0">
              <a:solidFill>
                <a:schemeClr val="tx1"/>
              </a:solidFill>
            </a:rPr>
            <a:t>como los osos polares, ya que no tienen hielo donde vivir.</a:t>
          </a:r>
        </a:p>
      </dgm:t>
    </dgm:pt>
    <dgm:pt modelId="{556C7158-2354-4817-B9B5-417D83879C0C}" type="parTrans" cxnId="{6B84AD29-E93E-41CB-BBDA-C791AB9CB291}">
      <dgm:prSet/>
      <dgm:spPr/>
      <dgm:t>
        <a:bodyPr/>
        <a:lstStyle/>
        <a:p>
          <a:endParaRPr lang="es-ES" sz="1800"/>
        </a:p>
      </dgm:t>
    </dgm:pt>
    <dgm:pt modelId="{3B2E5222-BD90-454A-BC6E-1A0343E58CD0}" type="sibTrans" cxnId="{6B84AD29-E93E-41CB-BBDA-C791AB9CB291}">
      <dgm:prSet/>
      <dgm:spPr/>
      <dgm:t>
        <a:bodyPr/>
        <a:lstStyle/>
        <a:p>
          <a:endParaRPr lang="es-ES" sz="1800"/>
        </a:p>
      </dgm:t>
    </dgm:pt>
    <dgm:pt modelId="{B633C821-8F66-4387-9709-8B8CBED2C760}" type="pres">
      <dgm:prSet presAssocID="{462448EF-8180-4E97-B158-D5492A300C98}" presName="linear" presStyleCnt="0">
        <dgm:presLayoutVars>
          <dgm:animLvl val="lvl"/>
          <dgm:resizeHandles val="exact"/>
        </dgm:presLayoutVars>
      </dgm:prSet>
      <dgm:spPr/>
    </dgm:pt>
    <dgm:pt modelId="{219813D3-91AA-4324-B704-51698F61359E}" type="pres">
      <dgm:prSet presAssocID="{DE177F91-A7B4-460C-988E-F3974D9B6848}" presName="parentText" presStyleLbl="node1" presStyleIdx="0" presStyleCnt="4" custScaleY="54988" custLinFactY="-57848" custLinFactNeighborX="-8" custLinFactNeighborY="-100000">
        <dgm:presLayoutVars>
          <dgm:chMax val="0"/>
          <dgm:bulletEnabled val="1"/>
        </dgm:presLayoutVars>
      </dgm:prSet>
      <dgm:spPr/>
    </dgm:pt>
    <dgm:pt modelId="{0F01C865-79FF-44EF-A81B-7A1319B56020}" type="pres">
      <dgm:prSet presAssocID="{AF2E7710-AD01-4766-8352-CFAA2F68DBC8}" presName="spacer" presStyleCnt="0"/>
      <dgm:spPr/>
    </dgm:pt>
    <dgm:pt modelId="{716FDAEF-3B97-4831-98F4-1DDC03250281}" type="pres">
      <dgm:prSet presAssocID="{B83EF889-6DEA-483B-BB8D-9A8D4AFB547A}" presName="parentText" presStyleLbl="node1" presStyleIdx="1" presStyleCnt="4" custLinFactNeighborX="-165" custLinFactNeighborY="-83846">
        <dgm:presLayoutVars>
          <dgm:chMax val="0"/>
          <dgm:bulletEnabled val="1"/>
        </dgm:presLayoutVars>
      </dgm:prSet>
      <dgm:spPr/>
    </dgm:pt>
    <dgm:pt modelId="{EF73E8C1-58C0-4883-A7AB-DA9A9DDC8757}" type="pres">
      <dgm:prSet presAssocID="{E6DB68F0-7B83-4975-896F-82735A471749}" presName="spacer" presStyleCnt="0"/>
      <dgm:spPr/>
    </dgm:pt>
    <dgm:pt modelId="{09BBFDF6-E66E-4179-AAE9-15EFB4F7F023}" type="pres">
      <dgm:prSet presAssocID="{72C9B51F-4364-4FC2-AA75-58A97E1B5219}" presName="parentText" presStyleLbl="node1" presStyleIdx="2" presStyleCnt="4" custScaleY="106932" custLinFactNeighborX="-165" custLinFactNeighborY="-31660">
        <dgm:presLayoutVars>
          <dgm:chMax val="0"/>
          <dgm:bulletEnabled val="1"/>
        </dgm:presLayoutVars>
      </dgm:prSet>
      <dgm:spPr/>
    </dgm:pt>
    <dgm:pt modelId="{A1CE0CAD-CC24-464E-826D-66923DA6BB85}" type="pres">
      <dgm:prSet presAssocID="{DB160035-C80A-43AD-9CE4-DB855C12CBD7}" presName="spacer" presStyleCnt="0"/>
      <dgm:spPr/>
    </dgm:pt>
    <dgm:pt modelId="{C1D1B88B-A27A-4273-8885-96FBC74CABF1}" type="pres">
      <dgm:prSet presAssocID="{5528C4CC-0A7F-444A-A19A-DC8A1A4C4D98}" presName="parentText" presStyleLbl="node1" presStyleIdx="3" presStyleCnt="4" custScaleY="171217" custLinFactY="156328" custLinFactNeighborX="1079" custLinFactNeighborY="200000">
        <dgm:presLayoutVars>
          <dgm:chMax val="0"/>
          <dgm:bulletEnabled val="1"/>
        </dgm:presLayoutVars>
      </dgm:prSet>
      <dgm:spPr/>
    </dgm:pt>
  </dgm:ptLst>
  <dgm:cxnLst>
    <dgm:cxn modelId="{84783F14-C33E-40CA-9929-39A295E29ACF}" srcId="{462448EF-8180-4E97-B158-D5492A300C98}" destId="{DE177F91-A7B4-460C-988E-F3974D9B6848}" srcOrd="0" destOrd="0" parTransId="{41A51F1C-73A7-4FAC-9684-414B009DE461}" sibTransId="{AF2E7710-AD01-4766-8352-CFAA2F68DBC8}"/>
    <dgm:cxn modelId="{6B84AD29-E93E-41CB-BBDA-C791AB9CB291}" srcId="{462448EF-8180-4E97-B158-D5492A300C98}" destId="{5528C4CC-0A7F-444A-A19A-DC8A1A4C4D98}" srcOrd="3" destOrd="0" parTransId="{556C7158-2354-4817-B9B5-417D83879C0C}" sibTransId="{3B2E5222-BD90-454A-BC6E-1A0343E58CD0}"/>
    <dgm:cxn modelId="{2BE8E830-F164-49BF-84F3-A7D07BFC5A73}" type="presOf" srcId="{DE177F91-A7B4-460C-988E-F3974D9B6848}" destId="{219813D3-91AA-4324-B704-51698F61359E}" srcOrd="0" destOrd="0" presId="urn:microsoft.com/office/officeart/2005/8/layout/vList2"/>
    <dgm:cxn modelId="{87C5CB5B-F4A1-4833-B0D6-033E4243EE38}" srcId="{462448EF-8180-4E97-B158-D5492A300C98}" destId="{B83EF889-6DEA-483B-BB8D-9A8D4AFB547A}" srcOrd="1" destOrd="0" parTransId="{16DE8B8E-D3CB-443D-A587-3E71D492A1A7}" sibTransId="{E6DB68F0-7B83-4975-896F-82735A471749}"/>
    <dgm:cxn modelId="{D900F942-EE26-44D1-BA91-0B912B9A72C6}" srcId="{462448EF-8180-4E97-B158-D5492A300C98}" destId="{72C9B51F-4364-4FC2-AA75-58A97E1B5219}" srcOrd="2" destOrd="0" parTransId="{6BB719EC-4FB3-4B9E-A6E8-42ED55B6FBEA}" sibTransId="{DB160035-C80A-43AD-9CE4-DB855C12CBD7}"/>
    <dgm:cxn modelId="{41BA196D-6EF7-4176-B047-66E3B0D5E131}" type="presOf" srcId="{5528C4CC-0A7F-444A-A19A-DC8A1A4C4D98}" destId="{C1D1B88B-A27A-4273-8885-96FBC74CABF1}" srcOrd="0" destOrd="0" presId="urn:microsoft.com/office/officeart/2005/8/layout/vList2"/>
    <dgm:cxn modelId="{1A47C975-4152-4208-B971-1E5ABFBF920E}" type="presOf" srcId="{462448EF-8180-4E97-B158-D5492A300C98}" destId="{B633C821-8F66-4387-9709-8B8CBED2C760}" srcOrd="0" destOrd="0" presId="urn:microsoft.com/office/officeart/2005/8/layout/vList2"/>
    <dgm:cxn modelId="{3E66F998-6C69-4541-9873-9DCC6517DD73}" type="presOf" srcId="{72C9B51F-4364-4FC2-AA75-58A97E1B5219}" destId="{09BBFDF6-E66E-4179-AAE9-15EFB4F7F023}" srcOrd="0" destOrd="0" presId="urn:microsoft.com/office/officeart/2005/8/layout/vList2"/>
    <dgm:cxn modelId="{52A10AD7-FEF9-447C-8601-36EA40984D65}" type="presOf" srcId="{B83EF889-6DEA-483B-BB8D-9A8D4AFB547A}" destId="{716FDAEF-3B97-4831-98F4-1DDC03250281}" srcOrd="0" destOrd="0" presId="urn:microsoft.com/office/officeart/2005/8/layout/vList2"/>
    <dgm:cxn modelId="{21BC9692-4AD4-40E5-AA8A-BEFD03A06AC6}" type="presParOf" srcId="{B633C821-8F66-4387-9709-8B8CBED2C760}" destId="{219813D3-91AA-4324-B704-51698F61359E}" srcOrd="0" destOrd="0" presId="urn:microsoft.com/office/officeart/2005/8/layout/vList2"/>
    <dgm:cxn modelId="{D8C939FF-BA05-4D89-8489-3AA54D53411B}" type="presParOf" srcId="{B633C821-8F66-4387-9709-8B8CBED2C760}" destId="{0F01C865-79FF-44EF-A81B-7A1319B56020}" srcOrd="1" destOrd="0" presId="urn:microsoft.com/office/officeart/2005/8/layout/vList2"/>
    <dgm:cxn modelId="{C9CDA4D2-3D45-435B-AB82-735818FCC0FD}" type="presParOf" srcId="{B633C821-8F66-4387-9709-8B8CBED2C760}" destId="{716FDAEF-3B97-4831-98F4-1DDC03250281}" srcOrd="2" destOrd="0" presId="urn:microsoft.com/office/officeart/2005/8/layout/vList2"/>
    <dgm:cxn modelId="{52F8CCCE-49DD-467B-B782-622C08459F04}" type="presParOf" srcId="{B633C821-8F66-4387-9709-8B8CBED2C760}" destId="{EF73E8C1-58C0-4883-A7AB-DA9A9DDC8757}" srcOrd="3" destOrd="0" presId="urn:microsoft.com/office/officeart/2005/8/layout/vList2"/>
    <dgm:cxn modelId="{63458DE7-C56B-4AFA-881E-79861A5C3988}" type="presParOf" srcId="{B633C821-8F66-4387-9709-8B8CBED2C760}" destId="{09BBFDF6-E66E-4179-AAE9-15EFB4F7F023}" srcOrd="4" destOrd="0" presId="urn:microsoft.com/office/officeart/2005/8/layout/vList2"/>
    <dgm:cxn modelId="{2428CC14-881F-4650-8A69-2AE7722524A1}" type="presParOf" srcId="{B633C821-8F66-4387-9709-8B8CBED2C760}" destId="{A1CE0CAD-CC24-464E-826D-66923DA6BB85}" srcOrd="5" destOrd="0" presId="urn:microsoft.com/office/officeart/2005/8/layout/vList2"/>
    <dgm:cxn modelId="{60CC113C-D8FD-477A-B827-6947977CC4B8}" type="presParOf" srcId="{B633C821-8F66-4387-9709-8B8CBED2C760}" destId="{C1D1B88B-A27A-4273-8885-96FBC74CABF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FF692-A933-4BD6-9A52-A6FFE78C5678}">
      <dsp:nvSpPr>
        <dsp:cNvPr id="0" name=""/>
        <dsp:cNvSpPr/>
      </dsp:nvSpPr>
      <dsp:spPr>
        <a:xfrm>
          <a:off x="0" y="18197"/>
          <a:ext cx="3963204" cy="17046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>
              <a:solidFill>
                <a:schemeClr val="tx1"/>
              </a:solidFill>
            </a:rPr>
            <a:t>La atmósfera tiene varias </a:t>
          </a:r>
          <a:r>
            <a:rPr lang="es-ES" sz="3100" b="1" kern="1200" dirty="0">
              <a:solidFill>
                <a:schemeClr val="tx1"/>
              </a:solidFill>
            </a:rPr>
            <a:t>capas. </a:t>
          </a:r>
          <a:r>
            <a:rPr lang="es-ES" sz="3100" kern="1200" dirty="0">
              <a:solidFill>
                <a:schemeClr val="tx1"/>
              </a:solidFill>
            </a:rPr>
            <a:t>Las más importantes son:</a:t>
          </a:r>
        </a:p>
      </dsp:txBody>
      <dsp:txXfrm>
        <a:off x="83216" y="101413"/>
        <a:ext cx="3796772" cy="1538258"/>
      </dsp:txXfrm>
    </dsp:sp>
    <dsp:sp modelId="{57A8B302-DF9F-416A-A7E2-612291EC6224}">
      <dsp:nvSpPr>
        <dsp:cNvPr id="0" name=""/>
        <dsp:cNvSpPr/>
      </dsp:nvSpPr>
      <dsp:spPr>
        <a:xfrm>
          <a:off x="0" y="1722887"/>
          <a:ext cx="3963204" cy="2181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832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400" kern="1200" dirty="0"/>
            <a:t>La </a:t>
          </a:r>
          <a:r>
            <a:rPr lang="es-ES" sz="2400" b="1" kern="1200" dirty="0"/>
            <a:t>Troposfera</a:t>
          </a:r>
          <a:r>
            <a:rPr lang="es-ES" sz="2400" kern="1200" dirty="0"/>
            <a:t>, que es la capa más cercana a la Tierra.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400" kern="1200" dirty="0"/>
            <a:t>La </a:t>
          </a:r>
          <a:r>
            <a:rPr lang="es-ES" sz="2400" b="1" kern="1200" dirty="0"/>
            <a:t>Estratosfera</a:t>
          </a:r>
          <a:r>
            <a:rPr lang="es-ES" sz="2400" kern="1200" dirty="0"/>
            <a:t>, donde se encuentra la </a:t>
          </a:r>
          <a:r>
            <a:rPr lang="es-ES" sz="2400" b="1" kern="1200" dirty="0"/>
            <a:t>Capa de Ozono</a:t>
          </a:r>
          <a:r>
            <a:rPr lang="es-ES" sz="2400" kern="1200" dirty="0"/>
            <a:t>.</a:t>
          </a:r>
        </a:p>
      </dsp:txBody>
      <dsp:txXfrm>
        <a:off x="0" y="1722887"/>
        <a:ext cx="3963204" cy="21817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34F0A-EEB1-490B-A508-5D1B296559FD}">
      <dsp:nvSpPr>
        <dsp:cNvPr id="0" name=""/>
        <dsp:cNvSpPr/>
      </dsp:nvSpPr>
      <dsp:spPr>
        <a:xfrm>
          <a:off x="0" y="2527"/>
          <a:ext cx="5381545" cy="1151511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3675B9-21FB-4156-AB08-A169150C9DD4}">
      <dsp:nvSpPr>
        <dsp:cNvPr id="0" name=""/>
        <dsp:cNvSpPr/>
      </dsp:nvSpPr>
      <dsp:spPr>
        <a:xfrm>
          <a:off x="348332" y="261617"/>
          <a:ext cx="633950" cy="6333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05AE7E-8F94-4579-9A9C-CE6154D3A4A7}">
      <dsp:nvSpPr>
        <dsp:cNvPr id="0" name=""/>
        <dsp:cNvSpPr/>
      </dsp:nvSpPr>
      <dsp:spPr>
        <a:xfrm>
          <a:off x="1330614" y="2527"/>
          <a:ext cx="3892044" cy="1152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87" tIns="121987" rIns="121987" bIns="12198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chemeClr val="bg1"/>
              </a:solidFill>
            </a:rPr>
            <a:t>Filtra las </a:t>
          </a:r>
          <a:r>
            <a:rPr lang="es-ES" sz="2400" b="1" kern="1200" dirty="0">
              <a:solidFill>
                <a:schemeClr val="bg1"/>
              </a:solidFill>
            </a:rPr>
            <a:t>radiaciones</a:t>
          </a:r>
          <a:r>
            <a:rPr lang="es-ES" sz="2400" kern="1200" dirty="0">
              <a:solidFill>
                <a:schemeClr val="bg1"/>
              </a:solidFill>
            </a:rPr>
            <a:t> solares. </a:t>
          </a:r>
        </a:p>
      </dsp:txBody>
      <dsp:txXfrm>
        <a:off x="1330614" y="2527"/>
        <a:ext cx="3892044" cy="1152636"/>
      </dsp:txXfrm>
    </dsp:sp>
    <dsp:sp modelId="{219C4C32-5787-43DC-BCCA-C68DE19D0619}">
      <dsp:nvSpPr>
        <dsp:cNvPr id="0" name=""/>
        <dsp:cNvSpPr/>
      </dsp:nvSpPr>
      <dsp:spPr>
        <a:xfrm>
          <a:off x="0" y="1391603"/>
          <a:ext cx="5381545" cy="115151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84E20C-E399-41C5-B4E3-8ED7D88D1054}">
      <dsp:nvSpPr>
        <dsp:cNvPr id="0" name=""/>
        <dsp:cNvSpPr/>
      </dsp:nvSpPr>
      <dsp:spPr>
        <a:xfrm>
          <a:off x="348332" y="1650693"/>
          <a:ext cx="633950" cy="6333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95CE33-4F06-4C12-A9B9-5F1F875E1EB4}">
      <dsp:nvSpPr>
        <dsp:cNvPr id="0" name=""/>
        <dsp:cNvSpPr/>
      </dsp:nvSpPr>
      <dsp:spPr>
        <a:xfrm>
          <a:off x="1330614" y="1391603"/>
          <a:ext cx="3892044" cy="1152636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87" tIns="121987" rIns="121987" bIns="12198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chemeClr val="bg1"/>
              </a:solidFill>
            </a:rPr>
            <a:t>En ella ocurren los </a:t>
          </a:r>
          <a:r>
            <a:rPr lang="es-ES" sz="2400" b="1" kern="1200" dirty="0">
              <a:solidFill>
                <a:schemeClr val="bg1"/>
              </a:solidFill>
            </a:rPr>
            <a:t>fenómenos atmosféricos</a:t>
          </a:r>
          <a:r>
            <a:rPr lang="es-ES" sz="2400" kern="1200" dirty="0">
              <a:solidFill>
                <a:schemeClr val="bg1"/>
              </a:solidFill>
            </a:rPr>
            <a:t> (lluvia, viento, nieve,…).</a:t>
          </a:r>
        </a:p>
      </dsp:txBody>
      <dsp:txXfrm>
        <a:off x="1330614" y="1391603"/>
        <a:ext cx="3892044" cy="1152636"/>
      </dsp:txXfrm>
    </dsp:sp>
    <dsp:sp modelId="{21DBC887-6A82-415E-824A-97F6A8A9361F}">
      <dsp:nvSpPr>
        <dsp:cNvPr id="0" name=""/>
        <dsp:cNvSpPr/>
      </dsp:nvSpPr>
      <dsp:spPr>
        <a:xfrm>
          <a:off x="0" y="2780678"/>
          <a:ext cx="5381545" cy="1151511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4E2794-F4B0-4523-B7AD-4C41018EDE00}">
      <dsp:nvSpPr>
        <dsp:cNvPr id="0" name=""/>
        <dsp:cNvSpPr/>
      </dsp:nvSpPr>
      <dsp:spPr>
        <a:xfrm>
          <a:off x="348332" y="3039768"/>
          <a:ext cx="633950" cy="633331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C1FCE1-73B9-430A-95D0-C52BC18A8887}">
      <dsp:nvSpPr>
        <dsp:cNvPr id="0" name=""/>
        <dsp:cNvSpPr/>
      </dsp:nvSpPr>
      <dsp:spPr>
        <a:xfrm>
          <a:off x="1330614" y="2780678"/>
          <a:ext cx="3892044" cy="1152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87" tIns="121987" rIns="121987" bIns="12198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chemeClr val="bg1"/>
              </a:solidFill>
            </a:rPr>
            <a:t>Mantiene una </a:t>
          </a:r>
          <a:r>
            <a:rPr lang="es-ES" sz="2400" b="1" kern="1200" dirty="0">
              <a:solidFill>
                <a:schemeClr val="bg1"/>
              </a:solidFill>
            </a:rPr>
            <a:t>temperatura</a:t>
          </a:r>
          <a:r>
            <a:rPr lang="es-ES" sz="2400" kern="1200" dirty="0">
              <a:solidFill>
                <a:schemeClr val="bg1"/>
              </a:solidFill>
            </a:rPr>
            <a:t> que permite la vida en la Tierra.</a:t>
          </a:r>
        </a:p>
      </dsp:txBody>
      <dsp:txXfrm>
        <a:off x="1330614" y="2780678"/>
        <a:ext cx="3892044" cy="11526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9813D3-91AA-4324-B704-51698F61359E}">
      <dsp:nvSpPr>
        <dsp:cNvPr id="0" name=""/>
        <dsp:cNvSpPr/>
      </dsp:nvSpPr>
      <dsp:spPr>
        <a:xfrm>
          <a:off x="0" y="0"/>
          <a:ext cx="6556226" cy="6529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</a:rPr>
            <a:t>El </a:t>
          </a:r>
          <a:r>
            <a:rPr lang="es-ES" sz="1800" b="1" kern="1200" dirty="0">
              <a:solidFill>
                <a:schemeClr val="tx1"/>
              </a:solidFill>
            </a:rPr>
            <a:t>Efecto invernadero </a:t>
          </a:r>
          <a:r>
            <a:rPr lang="es-ES" sz="1800" kern="1200" dirty="0">
              <a:solidFill>
                <a:schemeClr val="tx1"/>
              </a:solidFill>
            </a:rPr>
            <a:t>es un proceso por el que la atmósfera     guarda el calor del Sol gracias a los gases de la atmósfera. </a:t>
          </a:r>
        </a:p>
      </dsp:txBody>
      <dsp:txXfrm>
        <a:off x="31874" y="31874"/>
        <a:ext cx="6492478" cy="589194"/>
      </dsp:txXfrm>
    </dsp:sp>
    <dsp:sp modelId="{716FDAEF-3B97-4831-98F4-1DDC03250281}">
      <dsp:nvSpPr>
        <dsp:cNvPr id="0" name=""/>
        <dsp:cNvSpPr/>
      </dsp:nvSpPr>
      <dsp:spPr>
        <a:xfrm>
          <a:off x="0" y="794153"/>
          <a:ext cx="6556226" cy="1187427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</a:rPr>
            <a:t>Pero en los últimos años, los </a:t>
          </a:r>
          <a:r>
            <a:rPr lang="es-ES" sz="1800" b="1" kern="1200" dirty="0">
              <a:solidFill>
                <a:schemeClr val="tx1"/>
              </a:solidFill>
            </a:rPr>
            <a:t>seres humanos </a:t>
          </a:r>
          <a:r>
            <a:rPr lang="es-ES" sz="1800" kern="1200" dirty="0">
              <a:solidFill>
                <a:schemeClr val="tx1"/>
              </a:solidFill>
            </a:rPr>
            <a:t>hemos aumentado los gases que guardan el calor del Sol.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</a:rPr>
            <a:t>Esto ha sucedido por el uso de </a:t>
          </a:r>
          <a:r>
            <a:rPr lang="es-ES" sz="1800" b="1" kern="1200" dirty="0">
              <a:solidFill>
                <a:schemeClr val="tx1"/>
              </a:solidFill>
            </a:rPr>
            <a:t>combustibles</a:t>
          </a:r>
          <a:r>
            <a:rPr lang="es-ES" sz="1800" kern="1200" dirty="0">
              <a:solidFill>
                <a:schemeClr val="tx1"/>
              </a:solidFill>
            </a:rPr>
            <a:t> de los medios de transporte, las fábricas, la tala de árboles,… </a:t>
          </a:r>
        </a:p>
      </dsp:txBody>
      <dsp:txXfrm>
        <a:off x="57965" y="852118"/>
        <a:ext cx="6440296" cy="1071497"/>
      </dsp:txXfrm>
    </dsp:sp>
    <dsp:sp modelId="{09BBFDF6-E66E-4179-AAE9-15EFB4F7F023}">
      <dsp:nvSpPr>
        <dsp:cNvPr id="0" name=""/>
        <dsp:cNvSpPr/>
      </dsp:nvSpPr>
      <dsp:spPr>
        <a:xfrm>
          <a:off x="0" y="2003495"/>
          <a:ext cx="6556226" cy="1269739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</a:rPr>
            <a:t>Este aumento de gases en la atmósfera hace que se retenga        más calor y que </a:t>
          </a:r>
          <a:r>
            <a:rPr lang="es-ES" sz="1800" b="1" kern="1200" dirty="0">
              <a:solidFill>
                <a:schemeClr val="tx1"/>
              </a:solidFill>
            </a:rPr>
            <a:t>suba la temperatura </a:t>
          </a:r>
          <a:r>
            <a:rPr lang="es-ES" sz="1800" kern="1200" dirty="0">
              <a:solidFill>
                <a:schemeClr val="tx1"/>
              </a:solidFill>
            </a:rPr>
            <a:t>del planeta.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</a:rPr>
            <a:t>Es lo que se conoce como </a:t>
          </a:r>
          <a:r>
            <a:rPr lang="es-ES" sz="1800" b="1" kern="1200" dirty="0">
              <a:solidFill>
                <a:schemeClr val="tx1"/>
              </a:solidFill>
            </a:rPr>
            <a:t>calentamiento global</a:t>
          </a:r>
          <a:r>
            <a:rPr lang="es-ES" sz="1800" kern="1200" dirty="0">
              <a:solidFill>
                <a:schemeClr val="tx1"/>
              </a:solidFill>
            </a:rPr>
            <a:t>. </a:t>
          </a:r>
        </a:p>
      </dsp:txBody>
      <dsp:txXfrm>
        <a:off x="61984" y="2065479"/>
        <a:ext cx="6432258" cy="1145771"/>
      </dsp:txXfrm>
    </dsp:sp>
    <dsp:sp modelId="{C1D1B88B-A27A-4273-8885-96FBC74CABF1}">
      <dsp:nvSpPr>
        <dsp:cNvPr id="0" name=""/>
        <dsp:cNvSpPr/>
      </dsp:nvSpPr>
      <dsp:spPr>
        <a:xfrm>
          <a:off x="0" y="3431078"/>
          <a:ext cx="6556226" cy="2033077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</a:rPr>
            <a:t>Esto nos trae muchos </a:t>
          </a:r>
          <a:r>
            <a:rPr lang="es-ES" sz="1800" b="1" kern="1200" dirty="0">
              <a:solidFill>
                <a:schemeClr val="tx1"/>
              </a:solidFill>
            </a:rPr>
            <a:t>problemas</a:t>
          </a:r>
          <a:r>
            <a:rPr lang="es-ES" sz="1800" kern="1200" dirty="0">
              <a:solidFill>
                <a:schemeClr val="tx1"/>
              </a:solidFill>
            </a:rPr>
            <a:t>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</a:rPr>
            <a:t>Por ejemplo, al hacer más calor, el hielo de los polos se descongela y </a:t>
          </a:r>
          <a:r>
            <a:rPr lang="es-ES" sz="1800" b="1" kern="1200" dirty="0">
              <a:solidFill>
                <a:schemeClr val="tx1"/>
              </a:solidFill>
            </a:rPr>
            <a:t>aumenta el nivel del mar</a:t>
          </a:r>
          <a:r>
            <a:rPr lang="es-ES" sz="1800" kern="1200" dirty="0">
              <a:solidFill>
                <a:schemeClr val="tx1"/>
              </a:solidFill>
            </a:rPr>
            <a:t>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>
              <a:solidFill>
                <a:schemeClr val="tx1"/>
              </a:solidFill>
            </a:rPr>
            <a:t>Además</a:t>
          </a:r>
          <a:r>
            <a:rPr lang="es-ES" sz="1800" kern="1200" dirty="0">
              <a:solidFill>
                <a:schemeClr val="tx1"/>
              </a:solidFill>
            </a:rPr>
            <a:t>, provoca la </a:t>
          </a:r>
          <a:r>
            <a:rPr lang="es-ES" sz="1800" b="1" kern="1200" dirty="0">
              <a:solidFill>
                <a:schemeClr val="tx1"/>
              </a:solidFill>
            </a:rPr>
            <a:t>extinción de especies </a:t>
          </a:r>
          <a:r>
            <a:rPr lang="es-ES" sz="1800" kern="1200" dirty="0">
              <a:solidFill>
                <a:schemeClr val="tx1"/>
              </a:solidFill>
            </a:rPr>
            <a:t>como los osos polares, ya que no tienen hielo donde vivir.</a:t>
          </a:r>
        </a:p>
      </dsp:txBody>
      <dsp:txXfrm>
        <a:off x="99247" y="3530325"/>
        <a:ext cx="6357732" cy="18345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A53005-430C-43A3-8886-E90CC5157A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7DD8BB5-89AD-43F0-BD99-EA9C27E1C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57E993-8F10-4AD3-AB49-BB5DEB5C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6FD9-5320-462A-885E-FD8A50E3D794}" type="datetimeFigureOut">
              <a:rPr lang="es-ES" smtClean="0"/>
              <a:t>04/12/2019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CD8563-5E94-4C67-8E06-812FCAE94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92BB54-F455-4E63-8994-435037171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EB61-587D-4EE1-AD5E-C5454A8A6C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41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A184E5-387C-4433-B457-BCE765FBB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F0653F2-DF9C-4BE8-AD7A-C0B0A7A7A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0409EF-AFA7-42D8-9AB4-B487175DE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6FD9-5320-462A-885E-FD8A50E3D794}" type="datetimeFigureOut">
              <a:rPr lang="es-ES" smtClean="0"/>
              <a:t>04/12/2019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AB6A42-F46C-4CB1-AD90-2CB1446D3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29DB34-A45D-47C0-BD35-1FD22481F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EB61-587D-4EE1-AD5E-C5454A8A6C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187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C458710-E68C-4EE6-A270-385C9225F5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0D345F-524F-4BDB-B0B5-A3F40FC05A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4DE34A-38BE-4694-A01F-70C82E469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6FD9-5320-462A-885E-FD8A50E3D794}" type="datetimeFigureOut">
              <a:rPr lang="es-ES" smtClean="0"/>
              <a:t>04/12/2019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303948-A2F1-4682-A2FE-0B4735AEE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95DC31-3177-4F95-ABAA-BB23B105E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EB61-587D-4EE1-AD5E-C5454A8A6C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37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0DA43C-0A95-4C3D-8A1E-1FEF59909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38B2DC-DB33-4E03-BF3C-7506096BB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1B5C74-97C6-45B2-A54D-5FD015DD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6FD9-5320-462A-885E-FD8A50E3D794}" type="datetimeFigureOut">
              <a:rPr lang="es-ES" smtClean="0"/>
              <a:t>04/12/2019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6F598E-72F6-4C91-8354-B1B5C48E6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246EF5-3D6B-4F92-9A00-84AFDB4A6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EB61-587D-4EE1-AD5E-C5454A8A6C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477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0DCFA3-0D5D-444C-AE74-AAB31ECD7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2CA5D1-D575-451D-9200-415CEF9C3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60B7B3-0E0D-4185-B196-D03AC6C28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6FD9-5320-462A-885E-FD8A50E3D794}" type="datetimeFigureOut">
              <a:rPr lang="es-ES" smtClean="0"/>
              <a:t>04/12/2019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A1964B-8A60-42FD-AD3A-07F84E4D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F1A4DF-B3D1-4FBB-8D65-899B4DFA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EB61-587D-4EE1-AD5E-C5454A8A6C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2197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028421-BC20-4E67-9447-37B69A968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565CE5-E9BD-4433-AF84-12CEC7D793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DD1062C-193E-447F-AC6D-47898ED96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3E064A-5A33-45DC-A5C3-535063484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6FD9-5320-462A-885E-FD8A50E3D794}" type="datetimeFigureOut">
              <a:rPr lang="es-ES" smtClean="0"/>
              <a:t>04/12/2019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4F32C2A-8F3D-46D9-A369-598F29D80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1DDA6C-8AE0-481D-8B9A-D6D55843C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EB61-587D-4EE1-AD5E-C5454A8A6C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7276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1C5A2-F2F2-4CA6-82CA-905141F89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696A4D-1903-402D-A913-13DCADD56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9FEEF38-2CBB-4173-B42F-262ADB969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BDDA58C-3A17-4F7E-8A7A-F1865D1B1B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9F865D7-D6FD-43F0-B270-703563BDBB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846A994-3D3A-4AA5-9FF0-BD996EA62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6FD9-5320-462A-885E-FD8A50E3D794}" type="datetimeFigureOut">
              <a:rPr lang="es-ES" smtClean="0"/>
              <a:t>04/12/2019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3F1930D-DCB3-4DA9-9DFA-27A7F910D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CBB339B-CEDB-4E70-89FF-0E4D836E9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EB61-587D-4EE1-AD5E-C5454A8A6C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7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C448B0-9587-4C8F-B0FF-DD415F559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C01F0C4-94B7-4767-8C37-06E80BF8A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6FD9-5320-462A-885E-FD8A50E3D794}" type="datetimeFigureOut">
              <a:rPr lang="es-ES" smtClean="0"/>
              <a:t>04/12/2019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F596305-A9F4-4B4E-A583-6B8C7B14B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4C1ABE-0009-4F6C-97C8-217B4FD18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EB61-587D-4EE1-AD5E-C5454A8A6C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4027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15B97D3-AEFE-4E82-9085-BB0C28BF0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6FD9-5320-462A-885E-FD8A50E3D794}" type="datetimeFigureOut">
              <a:rPr lang="es-ES" smtClean="0"/>
              <a:t>04/12/2019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A9A654C-84BC-46F6-BE0A-8E3F4B737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D995E6F-329E-495D-921D-B356ECF09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EB61-587D-4EE1-AD5E-C5454A8A6C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7475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DBB312-F477-4AB1-8C7D-D4AEF21CF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56001C-FD13-4065-B258-C2E80F146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B6625C6-8646-4E5D-B21C-FF30433584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E5B689C-F32F-42C2-9C85-6AA841EB5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6FD9-5320-462A-885E-FD8A50E3D794}" type="datetimeFigureOut">
              <a:rPr lang="es-ES" smtClean="0"/>
              <a:t>04/12/2019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3F104EC-6663-4541-8D2E-A96398019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E0CE06-8822-4F69-B537-3AEAC32E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EB61-587D-4EE1-AD5E-C5454A8A6C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6232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49DEE8-951E-46BF-9D5C-D1447DD80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679F69A-868C-4426-A6F9-01D7D40EBE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001422-787A-4DB5-AE40-1E523BA6E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D580EB-4582-4E59-8BA7-4A391D2B3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6FD9-5320-462A-885E-FD8A50E3D794}" type="datetimeFigureOut">
              <a:rPr lang="es-ES" smtClean="0"/>
              <a:t>04/12/2019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C349D0C-966B-4E78-AA1B-1D35B624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A61CE6-206C-47B3-A11D-29109B75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1EB61-587D-4EE1-AD5E-C5454A8A6C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676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18ED42C-FD9B-4F6B-AED6-549F952B3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5E8CEE-8A1D-4E7F-A111-CFB366612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2EB0F5-8EA2-4A05-A081-2AB6B64E27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16FD9-5320-462A-885E-FD8A50E3D794}" type="datetimeFigureOut">
              <a:rPr lang="es-ES" smtClean="0"/>
              <a:t>04/12/2019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788216-4EDF-4EC1-8380-F8EE27C708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34C13F-3B3B-4E6A-8285-51BD3C2F78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EB61-587D-4EE1-AD5E-C5454A8A6C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69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7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3.png"/><Relationship Id="rId10" Type="http://schemas.microsoft.com/office/2007/relationships/diagramDrawing" Target="../diagrams/drawing2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3.jpeg"/><Relationship Id="rId12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15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3.xml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A9044F0-DD74-4F51-AADA-2BB511A1B9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C031F3-E88A-400D-94E2-1F5377009F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s-ES" sz="4800" dirty="0">
                <a:latin typeface="Bradley Hand ITC" panose="03070402050302030203" pitchFamily="66" charset="0"/>
              </a:rPr>
              <a:t>Tema 3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5665C1-9A51-4F71-8360-8D91521DA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es-ES" sz="2800" dirty="0">
                <a:latin typeface="Bradley Hand ITC" panose="03070402050302030203" pitchFamily="66" charset="0"/>
              </a:rPr>
              <a:t>1º ESO</a:t>
            </a:r>
          </a:p>
        </p:txBody>
      </p:sp>
      <p:cxnSp>
        <p:nvCxnSpPr>
          <p:cNvPr id="40" name="Straight Connector 17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669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relacionada">
            <a:extLst>
              <a:ext uri="{FF2B5EF4-FFF2-40B4-BE49-F238E27FC236}">
                <a16:creationId xmlns:a16="http://schemas.microsoft.com/office/drawing/2014/main" id="{455A0FA4-2F27-48B2-AEE0-EF53623081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56B5736-23BD-4768-A224-DF712AE39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55" y="1879182"/>
            <a:ext cx="4791942" cy="1342754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>
                <a:latin typeface="Bradley Hand ITC" panose="03070402050302030203" pitchFamily="66" charset="0"/>
              </a:rPr>
              <a:t>¿Qué vamos a estudiar?</a:t>
            </a:r>
          </a:p>
        </p:txBody>
      </p:sp>
      <p:cxnSp>
        <p:nvCxnSpPr>
          <p:cNvPr id="2053" name="Straight Connector 74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C71602B5-D63B-44D8-B520-07772710A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en-US" b="1" dirty="0">
                <a:latin typeface="Bradley Hand ITC" panose="03070402050302030203" pitchFamily="66" charset="0"/>
              </a:rPr>
              <a:t>1. ¿</a:t>
            </a:r>
            <a:r>
              <a:rPr lang="en-US" b="1" dirty="0" err="1">
                <a:latin typeface="Bradley Hand ITC" panose="03070402050302030203" pitchFamily="66" charset="0"/>
              </a:rPr>
              <a:t>Qué</a:t>
            </a:r>
            <a:r>
              <a:rPr lang="en-US" b="1" dirty="0">
                <a:latin typeface="Bradley Hand ITC" panose="03070402050302030203" pitchFamily="66" charset="0"/>
              </a:rPr>
              <a:t> es la </a:t>
            </a:r>
            <a:r>
              <a:rPr lang="en-US" b="1" dirty="0" err="1">
                <a:latin typeface="Bradley Hand ITC" panose="03070402050302030203" pitchFamily="66" charset="0"/>
              </a:rPr>
              <a:t>atmósfera</a:t>
            </a:r>
            <a:r>
              <a:rPr lang="en-US" b="1" dirty="0">
                <a:latin typeface="Bradley Hand ITC" panose="03070402050302030203" pitchFamily="66" charset="0"/>
              </a:rPr>
              <a:t>?</a:t>
            </a:r>
          </a:p>
          <a:p>
            <a:r>
              <a:rPr lang="en-US" b="1" dirty="0">
                <a:latin typeface="Bradley Hand ITC" panose="03070402050302030203" pitchFamily="66" charset="0"/>
              </a:rPr>
              <a:t>2. ¿Por </a:t>
            </a:r>
            <a:r>
              <a:rPr lang="en-US" b="1" dirty="0" err="1">
                <a:latin typeface="Bradley Hand ITC" panose="03070402050302030203" pitchFamily="66" charset="0"/>
              </a:rPr>
              <a:t>qué</a:t>
            </a:r>
            <a:r>
              <a:rPr lang="en-US" b="1" dirty="0">
                <a:latin typeface="Bradley Hand ITC" panose="03070402050302030203" pitchFamily="66" charset="0"/>
              </a:rPr>
              <a:t> </a:t>
            </a:r>
            <a:r>
              <a:rPr lang="en-US" b="1" dirty="0" err="1">
                <a:latin typeface="Bradley Hand ITC" panose="03070402050302030203" pitchFamily="66" charset="0"/>
              </a:rPr>
              <a:t>está</a:t>
            </a:r>
            <a:r>
              <a:rPr lang="en-US" b="1" dirty="0">
                <a:latin typeface="Bradley Hand ITC" panose="03070402050302030203" pitchFamily="66" charset="0"/>
              </a:rPr>
              <a:t> </a:t>
            </a:r>
            <a:r>
              <a:rPr lang="en-US" b="1" dirty="0" err="1">
                <a:latin typeface="Bradley Hand ITC" panose="03070402050302030203" pitchFamily="66" charset="0"/>
              </a:rPr>
              <a:t>formada</a:t>
            </a:r>
            <a:r>
              <a:rPr lang="en-US" b="1" dirty="0">
                <a:latin typeface="Bradley Hand ITC" panose="03070402050302030203" pitchFamily="66" charset="0"/>
              </a:rPr>
              <a:t>?</a:t>
            </a:r>
          </a:p>
          <a:p>
            <a:r>
              <a:rPr lang="en-US" b="1" dirty="0">
                <a:latin typeface="Bradley Hand ITC" panose="03070402050302030203" pitchFamily="66" charset="0"/>
              </a:rPr>
              <a:t>3. ¿Para </a:t>
            </a:r>
            <a:r>
              <a:rPr lang="en-US" b="1" dirty="0" err="1">
                <a:latin typeface="Bradley Hand ITC" panose="03070402050302030203" pitchFamily="66" charset="0"/>
              </a:rPr>
              <a:t>qué</a:t>
            </a:r>
            <a:r>
              <a:rPr lang="en-US" b="1" dirty="0">
                <a:latin typeface="Bradley Hand ITC" panose="03070402050302030203" pitchFamily="66" charset="0"/>
              </a:rPr>
              <a:t> </a:t>
            </a:r>
            <a:r>
              <a:rPr lang="en-US" b="1" dirty="0" err="1">
                <a:latin typeface="Bradley Hand ITC" panose="03070402050302030203" pitchFamily="66" charset="0"/>
              </a:rPr>
              <a:t>sirve</a:t>
            </a:r>
            <a:r>
              <a:rPr lang="en-US" b="1" dirty="0">
                <a:latin typeface="Bradley Hand ITC" panose="03070402050302030203" pitchFamily="66" charset="0"/>
              </a:rPr>
              <a:t>?</a:t>
            </a:r>
          </a:p>
          <a:p>
            <a:r>
              <a:rPr lang="en-US" b="1" dirty="0">
                <a:latin typeface="Bradley Hand ITC" panose="03070402050302030203" pitchFamily="66" charset="0"/>
              </a:rPr>
              <a:t>4. El </a:t>
            </a:r>
            <a:r>
              <a:rPr lang="en-US" b="1" dirty="0" err="1">
                <a:latin typeface="Bradley Hand ITC" panose="03070402050302030203" pitchFamily="66" charset="0"/>
              </a:rPr>
              <a:t>efecto</a:t>
            </a:r>
            <a:r>
              <a:rPr lang="en-US" b="1" dirty="0">
                <a:latin typeface="Bradley Hand ITC" panose="03070402050302030203" pitchFamily="66" charset="0"/>
              </a:rPr>
              <a:t> </a:t>
            </a:r>
            <a:r>
              <a:rPr lang="en-US" b="1" dirty="0" err="1">
                <a:latin typeface="Bradley Hand ITC" panose="03070402050302030203" pitchFamily="66" charset="0"/>
              </a:rPr>
              <a:t>invernadero</a:t>
            </a:r>
            <a:endParaRPr lang="en-US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88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A1884A5-1AA5-4AF7-A0DD-BAE86CCC3C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3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0EC3CB88-47CD-421A-BFCB-8E8FEC243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190" y="310559"/>
            <a:ext cx="4424623" cy="1043409"/>
          </a:xfrm>
        </p:spPr>
        <p:txBody>
          <a:bodyPr>
            <a:normAutofit fontScale="90000"/>
          </a:bodyPr>
          <a:lstStyle/>
          <a:p>
            <a:r>
              <a:rPr lang="es-ES" sz="3600" b="1" dirty="0">
                <a:latin typeface="Bradley Hand ITC" panose="03070402050302030203" pitchFamily="66" charset="0"/>
              </a:rPr>
              <a:t>1. ¿Qué es la atmósfera?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9D2557B-640A-41C3-9079-76D0D7EF3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4451" y="1375215"/>
            <a:ext cx="5126691" cy="4279723"/>
          </a:xfrm>
        </p:spPr>
        <p:txBody>
          <a:bodyPr anchor="t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s-ES" sz="2400" dirty="0"/>
              <a:t>La atmósfera es la capa de </a:t>
            </a:r>
            <a:r>
              <a:rPr lang="es-ES" sz="2400" b="1" dirty="0"/>
              <a:t>gases</a:t>
            </a:r>
            <a:r>
              <a:rPr lang="es-ES" sz="2400" dirty="0"/>
              <a:t> que </a:t>
            </a:r>
            <a:r>
              <a:rPr lang="es-ES" sz="2400" b="1" dirty="0"/>
              <a:t>envuelve</a:t>
            </a:r>
            <a:r>
              <a:rPr lang="es-ES" sz="2400" dirty="0"/>
              <a:t> nuestro planeta Tierra.</a:t>
            </a:r>
          </a:p>
          <a:p>
            <a:pPr algn="just">
              <a:lnSpc>
                <a:spcPct val="100000"/>
              </a:lnSpc>
            </a:pPr>
            <a:r>
              <a:rPr lang="es-ES" sz="2400" dirty="0"/>
              <a:t> Está formada por </a:t>
            </a:r>
            <a:r>
              <a:rPr lang="es-ES" sz="2400" b="1" dirty="0"/>
              <a:t>aire</a:t>
            </a:r>
            <a:r>
              <a:rPr lang="es-ES" sz="2400" dirty="0"/>
              <a:t> y partículas muy pequeñas.</a:t>
            </a:r>
          </a:p>
          <a:p>
            <a:pPr algn="just">
              <a:lnSpc>
                <a:spcPct val="100000"/>
              </a:lnSpc>
            </a:pPr>
            <a:endParaRPr lang="es-ES" sz="2400" dirty="0"/>
          </a:p>
          <a:p>
            <a:pPr algn="just">
              <a:lnSpc>
                <a:spcPct val="100000"/>
              </a:lnSpc>
            </a:pPr>
            <a:r>
              <a:rPr lang="es-ES" sz="2400" dirty="0"/>
              <a:t>Los gases que forman el aire son, principalmente, el </a:t>
            </a:r>
            <a:r>
              <a:rPr lang="es-ES" sz="2400" b="1" dirty="0"/>
              <a:t>nitrógeno</a:t>
            </a:r>
            <a:r>
              <a:rPr lang="es-ES" sz="2400" dirty="0"/>
              <a:t>, el </a:t>
            </a:r>
            <a:r>
              <a:rPr lang="es-ES" sz="2400" b="1" dirty="0"/>
              <a:t>oxígeno</a:t>
            </a:r>
            <a:r>
              <a:rPr lang="es-ES" sz="2400" dirty="0"/>
              <a:t> y el </a:t>
            </a:r>
            <a:r>
              <a:rPr lang="es-ES" sz="2400" b="1" dirty="0"/>
              <a:t>dióxido de carbono</a:t>
            </a:r>
            <a:r>
              <a:rPr lang="es-ES" sz="2400" dirty="0"/>
              <a:t>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1D53272-347A-484F-82EB-BEE78CF51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949" y="1528860"/>
            <a:ext cx="5609220" cy="312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2702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EC3CB88-47CD-421A-BFCB-8E8FEC243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s-ES" b="1" dirty="0">
                <a:latin typeface="Bradley Hand ITC" panose="03070402050302030203" pitchFamily="66" charset="0"/>
              </a:rPr>
              <a:t>2. ¿Por qué está formada?</a:t>
            </a:r>
          </a:p>
        </p:txBody>
      </p:sp>
      <p:graphicFrame>
        <p:nvGraphicFramePr>
          <p:cNvPr id="3" name="Marcador de contenido 2">
            <a:extLst>
              <a:ext uri="{FF2B5EF4-FFF2-40B4-BE49-F238E27FC236}">
                <a16:creationId xmlns:a16="http://schemas.microsoft.com/office/drawing/2014/main" id="{DFF07215-839D-4598-9064-903AE68ACF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5596317"/>
              </p:ext>
            </p:extLst>
          </p:nvPr>
        </p:nvGraphicFramePr>
        <p:xfrm>
          <a:off x="648929" y="2305869"/>
          <a:ext cx="3963204" cy="3922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3FC9CAFE-A174-4C43-B8F1-203ED6BC5C1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120" r="-2" b="3079"/>
          <a:stretch/>
        </p:blipFill>
        <p:spPr>
          <a:xfrm>
            <a:off x="4923869" y="0"/>
            <a:ext cx="7552944" cy="6857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5292411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EC3CB88-47CD-421A-BFCB-8E8FEC243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3" y="1059849"/>
            <a:ext cx="4624342" cy="1325563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Bradley Hand ITC" panose="03070402050302030203" pitchFamily="66" charset="0"/>
              </a:rPr>
              <a:t>3. ¿Para qué sirve la atmósfera?</a:t>
            </a:r>
          </a:p>
        </p:txBody>
      </p:sp>
      <p:sp>
        <p:nvSpPr>
          <p:cNvPr id="41" name="Oval 37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49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194C4D3A-58BD-49C9-8F45-8DD631A219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0087" y="361702"/>
            <a:ext cx="1691640" cy="1691640"/>
          </a:xfrm>
          <a:custGeom>
            <a:avLst/>
            <a:gdLst>
              <a:gd name="connsiteX0" fmla="*/ 978408 w 1956816"/>
              <a:gd name="connsiteY0" fmla="*/ 0 h 1956816"/>
              <a:gd name="connsiteX1" fmla="*/ 1956816 w 1956816"/>
              <a:gd name="connsiteY1" fmla="*/ 978408 h 1956816"/>
              <a:gd name="connsiteX2" fmla="*/ 978408 w 1956816"/>
              <a:gd name="connsiteY2" fmla="*/ 1956816 h 1956816"/>
              <a:gd name="connsiteX3" fmla="*/ 0 w 1956816"/>
              <a:gd name="connsiteY3" fmla="*/ 978408 h 1956816"/>
              <a:gd name="connsiteX4" fmla="*/ 978408 w 1956816"/>
              <a:gd name="connsiteY4" fmla="*/ 0 h 195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43" name="Freeform: Shape 39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1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3660" y="2557569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Imagen 17" descr="Imagen que contiene dibujo&#10;&#10;Descripción generada automáticamente">
            <a:extLst>
              <a:ext uri="{FF2B5EF4-FFF2-40B4-BE49-F238E27FC236}">
                <a16:creationId xmlns:a16="http://schemas.microsoft.com/office/drawing/2014/main" id="{B8D9AE2C-6E49-449F-A446-8D3664297F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8848370" y="46989"/>
            <a:ext cx="2743200" cy="2743200"/>
          </a:xfrm>
          <a:custGeom>
            <a:avLst/>
            <a:gdLst>
              <a:gd name="connsiteX0" fmla="*/ 1417320 w 2834640"/>
              <a:gd name="connsiteY0" fmla="*/ 0 h 2834640"/>
              <a:gd name="connsiteX1" fmla="*/ 2834640 w 2834640"/>
              <a:gd name="connsiteY1" fmla="*/ 1417320 h 2834640"/>
              <a:gd name="connsiteX2" fmla="*/ 1417320 w 2834640"/>
              <a:gd name="connsiteY2" fmla="*/ 2834640 h 2834640"/>
              <a:gd name="connsiteX3" fmla="*/ 0 w 2834640"/>
              <a:gd name="connsiteY3" fmla="*/ 1417320 h 2834640"/>
              <a:gd name="connsiteX4" fmla="*/ 1417320 w 2834640"/>
              <a:gd name="connsiteY4" fmla="*/ 0 h 283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16" name="Imagen 15" descr="Imagen que contiene lluvia&#10;&#10;Descripción generada automáticamente">
            <a:extLst>
              <a:ext uri="{FF2B5EF4-FFF2-40B4-BE49-F238E27FC236}">
                <a16:creationId xmlns:a16="http://schemas.microsoft.com/office/drawing/2014/main" id="{A6FB3332-2024-4934-8612-BD3974B60F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16141"/>
          <a:stretch/>
        </p:blipFill>
        <p:spPr>
          <a:xfrm>
            <a:off x="6282864" y="3138950"/>
            <a:ext cx="2367404" cy="1985191"/>
          </a:xfrm>
          <a:custGeom>
            <a:avLst/>
            <a:gdLst>
              <a:gd name="connsiteX0" fmla="*/ 267865 w 3913376"/>
              <a:gd name="connsiteY0" fmla="*/ 0 h 3281569"/>
              <a:gd name="connsiteX1" fmla="*/ 3913376 w 3913376"/>
              <a:gd name="connsiteY1" fmla="*/ 0 h 3281569"/>
              <a:gd name="connsiteX2" fmla="*/ 3913376 w 3913376"/>
              <a:gd name="connsiteY2" fmla="*/ 2499938 h 3281569"/>
              <a:gd name="connsiteX3" fmla="*/ 3794714 w 3913376"/>
              <a:gd name="connsiteY3" fmla="*/ 2630499 h 3281569"/>
              <a:gd name="connsiteX4" fmla="*/ 2222892 w 3913376"/>
              <a:gd name="connsiteY4" fmla="*/ 3281569 h 3281569"/>
              <a:gd name="connsiteX5" fmla="*/ 0 w 3913376"/>
              <a:gd name="connsiteY5" fmla="*/ 1058677 h 3281569"/>
              <a:gd name="connsiteX6" fmla="*/ 174686 w 3913376"/>
              <a:gd name="connsiteY6" fmla="*/ 193427 h 328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50" name="Freeform: Shape 43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 descr="Vista desde el espacio&#10;&#10;Descripción generada automáticamente">
            <a:extLst>
              <a:ext uri="{FF2B5EF4-FFF2-40B4-BE49-F238E27FC236}">
                <a16:creationId xmlns:a16="http://schemas.microsoft.com/office/drawing/2014/main" id="{0A1884A5-1AA5-4AF7-A0DD-BAE86CCC3C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734" r="11436" b="-4"/>
          <a:stretch/>
        </p:blipFill>
        <p:spPr>
          <a:xfrm>
            <a:off x="9111742" y="4131546"/>
            <a:ext cx="3178912" cy="2726454"/>
          </a:xfrm>
          <a:custGeom>
            <a:avLst/>
            <a:gdLst>
              <a:gd name="connsiteX0" fmla="*/ 1837818 w 3178912"/>
              <a:gd name="connsiteY0" fmla="*/ 0 h 2726454"/>
              <a:gd name="connsiteX1" fmla="*/ 3137352 w 3178912"/>
              <a:gd name="connsiteY1" fmla="*/ 538285 h 2726454"/>
              <a:gd name="connsiteX2" fmla="*/ 3178912 w 3178912"/>
              <a:gd name="connsiteY2" fmla="*/ 584013 h 2726454"/>
              <a:gd name="connsiteX3" fmla="*/ 3178912 w 3178912"/>
              <a:gd name="connsiteY3" fmla="*/ 2726454 h 2726454"/>
              <a:gd name="connsiteX4" fmla="*/ 229483 w 3178912"/>
              <a:gd name="connsiteY4" fmla="*/ 2726454 h 2726454"/>
              <a:gd name="connsiteX5" fmla="*/ 221815 w 3178912"/>
              <a:gd name="connsiteY5" fmla="*/ 2713832 h 2726454"/>
              <a:gd name="connsiteX6" fmla="*/ 0 w 3178912"/>
              <a:gd name="connsiteY6" fmla="*/ 1837818 h 2726454"/>
              <a:gd name="connsiteX7" fmla="*/ 1837818 w 3178912"/>
              <a:gd name="connsiteY7" fmla="*/ 0 h 272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  <p:graphicFrame>
        <p:nvGraphicFramePr>
          <p:cNvPr id="2" name="Marcador de contenido 1">
            <a:extLst>
              <a:ext uri="{FF2B5EF4-FFF2-40B4-BE49-F238E27FC236}">
                <a16:creationId xmlns:a16="http://schemas.microsoft.com/office/drawing/2014/main" id="{CE9D3E68-21F8-4818-9E5E-8AD9DB38D7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3846884"/>
              </p:ext>
            </p:extLst>
          </p:nvPr>
        </p:nvGraphicFramePr>
        <p:xfrm>
          <a:off x="527592" y="2725047"/>
          <a:ext cx="5381545" cy="3935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278422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744EB79-9D4D-4EC1-81D2-46C1D04DF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91" y="186567"/>
            <a:ext cx="10515600" cy="1325563"/>
          </a:xfrm>
        </p:spPr>
        <p:txBody>
          <a:bodyPr/>
          <a:lstStyle/>
          <a:p>
            <a:r>
              <a:rPr lang="es-ES" b="1" dirty="0">
                <a:latin typeface="Bradley Hand ITC" panose="03070402050302030203" pitchFamily="66" charset="0"/>
              </a:rPr>
              <a:t>4. El efecto invernadero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A8C94DFB-193A-4D40-A636-10B4F78B56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3492209"/>
              </p:ext>
            </p:extLst>
          </p:nvPr>
        </p:nvGraphicFramePr>
        <p:xfrm>
          <a:off x="119569" y="1201003"/>
          <a:ext cx="6556226" cy="5464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4" name="Picture 4" descr="Resultado de imagen de hielo oso polar">
            <a:extLst>
              <a:ext uri="{FF2B5EF4-FFF2-40B4-BE49-F238E27FC236}">
                <a16:creationId xmlns:a16="http://schemas.microsoft.com/office/drawing/2014/main" id="{ADA7A69B-1FE3-44FD-A48D-E084CB3D6C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4" r="23791"/>
          <a:stretch/>
        </p:blipFill>
        <p:spPr bwMode="auto">
          <a:xfrm>
            <a:off x="6856207" y="3103771"/>
            <a:ext cx="4984739" cy="3561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esultado de imagen de efecto invernadero primaria">
            <a:extLst>
              <a:ext uri="{FF2B5EF4-FFF2-40B4-BE49-F238E27FC236}">
                <a16:creationId xmlns:a16="http://schemas.microsoft.com/office/drawing/2014/main" id="{2484A918-7BF2-4F31-9FC1-4252B72BA6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856207" y="186567"/>
            <a:ext cx="5086662" cy="356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E9659F6-CBDB-4CE1-BC82-14B33111AB1C}"/>
              </a:ext>
            </a:extLst>
          </p:cNvPr>
          <p:cNvSpPr txBox="1"/>
          <p:nvPr/>
        </p:nvSpPr>
        <p:spPr>
          <a:xfrm>
            <a:off x="10653364" y="1460503"/>
            <a:ext cx="128950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/>
              <a:t>Atmósfera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9325881-24CB-48C1-98DE-0AADA01BE023}"/>
              </a:ext>
            </a:extLst>
          </p:cNvPr>
          <p:cNvSpPr txBox="1"/>
          <p:nvPr/>
        </p:nvSpPr>
        <p:spPr>
          <a:xfrm>
            <a:off x="10782925" y="2862920"/>
            <a:ext cx="90084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/>
              <a:t>Planeta Tierra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8AF6CC8-B0DD-4F6B-ACCA-C6AC27C459DE}"/>
              </a:ext>
            </a:extLst>
          </p:cNvPr>
          <p:cNvSpPr txBox="1"/>
          <p:nvPr/>
        </p:nvSpPr>
        <p:spPr>
          <a:xfrm>
            <a:off x="7350611" y="989022"/>
            <a:ext cx="151509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/>
              <a:t>Rayos del Sol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B6298C5-BF3B-48DB-918B-CF197180140F}"/>
              </a:ext>
            </a:extLst>
          </p:cNvPr>
          <p:cNvSpPr txBox="1"/>
          <p:nvPr/>
        </p:nvSpPr>
        <p:spPr>
          <a:xfrm>
            <a:off x="9399538" y="1301651"/>
            <a:ext cx="74862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/>
              <a:t>Calor</a:t>
            </a:r>
          </a:p>
        </p:txBody>
      </p:sp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AFB1AA5D-4807-4A23-9A18-7B9DD15031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870" y="1432274"/>
            <a:ext cx="750997" cy="75099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9E001AB-3BBE-40A3-8DAE-E6B56A2A233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6" y="2757838"/>
            <a:ext cx="872172" cy="87217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0768FE1-0B21-4165-B1FD-3B5C8B8473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939" y="3903296"/>
            <a:ext cx="940031" cy="94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3277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327</Words>
  <Application>Microsoft Office PowerPoint</Application>
  <PresentationFormat>Panorámica</PresentationFormat>
  <Paragraphs>33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Bradley Hand ITC</vt:lpstr>
      <vt:lpstr>Calibri</vt:lpstr>
      <vt:lpstr>Calibri Light</vt:lpstr>
      <vt:lpstr>Tema de Office</vt:lpstr>
      <vt:lpstr>Tema 3</vt:lpstr>
      <vt:lpstr>¿Qué vamos a estudiar?</vt:lpstr>
      <vt:lpstr>1. ¿Qué es la atmósfera?</vt:lpstr>
      <vt:lpstr>2. ¿Por qué está formada?</vt:lpstr>
      <vt:lpstr>3. ¿Para qué sirve la atmósfera?</vt:lpstr>
      <vt:lpstr>4. El efecto invernadero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3</dc:title>
  <dc:creator>Ana García Piñeiro</dc:creator>
  <cp:lastModifiedBy>Jesús Martín-Javato Sotomayor</cp:lastModifiedBy>
  <cp:revision>2</cp:revision>
  <dcterms:created xsi:type="dcterms:W3CDTF">2019-12-02T08:35:14Z</dcterms:created>
  <dcterms:modified xsi:type="dcterms:W3CDTF">2019-12-04T18:41:44Z</dcterms:modified>
</cp:coreProperties>
</file>