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9.xml" ContentType="application/inkml+xml"/>
  <Override PartName="/ppt/ink/ink10.xml" ContentType="application/inkml+xml"/>
  <Override PartName="/ppt/ink/ink1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74" r:id="rId4"/>
    <p:sldId id="258" r:id="rId5"/>
    <p:sldId id="270" r:id="rId6"/>
    <p:sldId id="271" r:id="rId7"/>
    <p:sldId id="272" r:id="rId8"/>
    <p:sldId id="276" r:id="rId9"/>
    <p:sldId id="259" r:id="rId10"/>
    <p:sldId id="260" r:id="rId11"/>
    <p:sldId id="261" r:id="rId12"/>
    <p:sldId id="262" r:id="rId13"/>
    <p:sldId id="265" r:id="rId14"/>
    <p:sldId id="263" r:id="rId15"/>
    <p:sldId id="267" r:id="rId16"/>
    <p:sldId id="264" r:id="rId17"/>
    <p:sldId id="266" r:id="rId18"/>
    <p:sldId id="275" r:id="rId19"/>
    <p:sldId id="268" r:id="rId20"/>
    <p:sldId id="278" r:id="rId21"/>
    <p:sldId id="279" r:id="rId22"/>
    <p:sldId id="26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2CF45-A313-49FF-89D2-83D6AD1A2875}" v="731" dt="2019-12-02T22:29:06.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4660"/>
  </p:normalViewPr>
  <p:slideViewPr>
    <p:cSldViewPr snapToGrid="0">
      <p:cViewPr varScale="1">
        <p:scale>
          <a:sx n="72" d="100"/>
          <a:sy n="72" d="100"/>
        </p:scale>
        <p:origin x="54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García Piñeiro" userId="49065e416b37a4e8" providerId="LiveId" clId="{F2E2CF45-A313-49FF-89D2-83D6AD1A2875}"/>
    <pc:docChg chg="undo custSel mod addSld delSld modSld">
      <pc:chgData name="Ana García Piñeiro" userId="49065e416b37a4e8" providerId="LiveId" clId="{F2E2CF45-A313-49FF-89D2-83D6AD1A2875}" dt="2019-12-02T22:29:55.314" v="2487" actId="403"/>
      <pc:docMkLst>
        <pc:docMk/>
      </pc:docMkLst>
      <pc:sldChg chg="addSp modSp mod modTransition setBg setClrOvrMap">
        <pc:chgData name="Ana García Piñeiro" userId="49065e416b37a4e8" providerId="LiveId" clId="{F2E2CF45-A313-49FF-89D2-83D6AD1A2875}" dt="2019-11-26T17:47:18.002" v="2314" actId="26606"/>
        <pc:sldMkLst>
          <pc:docMk/>
          <pc:sldMk cId="137250945" sldId="256"/>
        </pc:sldMkLst>
        <pc:spChg chg="mod">
          <ac:chgData name="Ana García Piñeiro" userId="49065e416b37a4e8" providerId="LiveId" clId="{F2E2CF45-A313-49FF-89D2-83D6AD1A2875}" dt="2019-11-26T17:47:18.002" v="2314" actId="26606"/>
          <ac:spMkLst>
            <pc:docMk/>
            <pc:sldMk cId="137250945" sldId="256"/>
            <ac:spMk id="2" creationId="{E40F33CF-550E-4E0A-ACA7-77104A036C82}"/>
          </ac:spMkLst>
        </pc:spChg>
        <pc:spChg chg="mod">
          <ac:chgData name="Ana García Piñeiro" userId="49065e416b37a4e8" providerId="LiveId" clId="{F2E2CF45-A313-49FF-89D2-83D6AD1A2875}" dt="2019-11-26T17:47:18.002" v="2314" actId="26606"/>
          <ac:spMkLst>
            <pc:docMk/>
            <pc:sldMk cId="137250945" sldId="256"/>
            <ac:spMk id="3" creationId="{78FF93BE-3DFD-404C-8F0C-07426D922B7C}"/>
          </ac:spMkLst>
        </pc:spChg>
        <pc:spChg chg="add">
          <ac:chgData name="Ana García Piñeiro" userId="49065e416b37a4e8" providerId="LiveId" clId="{F2E2CF45-A313-49FF-89D2-83D6AD1A2875}" dt="2019-11-26T17:47:18.002" v="2314" actId="26606"/>
          <ac:spMkLst>
            <pc:docMk/>
            <pc:sldMk cId="137250945" sldId="256"/>
            <ac:spMk id="8" creationId="{B5F9E98A-4FF4-43D6-9C48-6DF0E7F2D272}"/>
          </ac:spMkLst>
        </pc:spChg>
        <pc:spChg chg="add">
          <ac:chgData name="Ana García Piñeiro" userId="49065e416b37a4e8" providerId="LiveId" clId="{F2E2CF45-A313-49FF-89D2-83D6AD1A2875}" dt="2019-11-26T17:47:18.002" v="2314" actId="26606"/>
          <ac:spMkLst>
            <pc:docMk/>
            <pc:sldMk cId="137250945" sldId="256"/>
            <ac:spMk id="10" creationId="{D207A636-DC99-4588-80C4-9E069B97C3FD}"/>
          </ac:spMkLst>
        </pc:spChg>
        <pc:picChg chg="add">
          <ac:chgData name="Ana García Piñeiro" userId="49065e416b37a4e8" providerId="LiveId" clId="{F2E2CF45-A313-49FF-89D2-83D6AD1A2875}" dt="2019-11-26T17:47:18.002" v="2314" actId="26606"/>
          <ac:picMkLst>
            <pc:docMk/>
            <pc:sldMk cId="137250945" sldId="256"/>
            <ac:picMk id="14" creationId="{D4ED6A5F-3B06-48C5-850F-8045C4DF69AE}"/>
          </ac:picMkLst>
        </pc:picChg>
        <pc:cxnChg chg="add">
          <ac:chgData name="Ana García Piñeiro" userId="49065e416b37a4e8" providerId="LiveId" clId="{F2E2CF45-A313-49FF-89D2-83D6AD1A2875}" dt="2019-11-26T17:47:18.002" v="2314" actId="26606"/>
          <ac:cxnSpMkLst>
            <pc:docMk/>
            <pc:sldMk cId="137250945" sldId="256"/>
            <ac:cxnSpMk id="12" creationId="{0F2BAA51-3181-4303-929A-FCD9C33F8900}"/>
          </ac:cxnSpMkLst>
        </pc:cxnChg>
        <pc:cxnChg chg="add">
          <ac:chgData name="Ana García Piñeiro" userId="49065e416b37a4e8" providerId="LiveId" clId="{F2E2CF45-A313-49FF-89D2-83D6AD1A2875}" dt="2019-11-26T17:47:18.002" v="2314" actId="26606"/>
          <ac:cxnSpMkLst>
            <pc:docMk/>
            <pc:sldMk cId="137250945" sldId="256"/>
            <ac:cxnSpMk id="16" creationId="{C9A60B9D-8DAC-4DA9-88DE-9911621A2B96}"/>
          </ac:cxnSpMkLst>
        </pc:cxnChg>
      </pc:sldChg>
      <pc:sldChg chg="addSp modSp mod modTransition setBg setClrOvrMap">
        <pc:chgData name="Ana García Piñeiro" userId="49065e416b37a4e8" providerId="LiveId" clId="{F2E2CF45-A313-49FF-89D2-83D6AD1A2875}" dt="2019-11-26T17:49:13.104" v="2354" actId="27636"/>
        <pc:sldMkLst>
          <pc:docMk/>
          <pc:sldMk cId="2686481216" sldId="257"/>
        </pc:sldMkLst>
        <pc:spChg chg="mod">
          <ac:chgData name="Ana García Piñeiro" userId="49065e416b37a4e8" providerId="LiveId" clId="{F2E2CF45-A313-49FF-89D2-83D6AD1A2875}" dt="2019-11-26T17:49:13.104" v="2354" actId="27636"/>
          <ac:spMkLst>
            <pc:docMk/>
            <pc:sldMk cId="2686481216" sldId="257"/>
            <ac:spMk id="3" creationId="{9CFEBCBE-0975-47BB-B840-4D7F6F5CC2C6}"/>
          </ac:spMkLst>
        </pc:spChg>
        <pc:spChg chg="add">
          <ac:chgData name="Ana García Piñeiro" userId="49065e416b37a4e8" providerId="LiveId" clId="{F2E2CF45-A313-49FF-89D2-83D6AD1A2875}" dt="2019-11-26T17:47:37.309" v="2317" actId="26606"/>
          <ac:spMkLst>
            <pc:docMk/>
            <pc:sldMk cId="2686481216" sldId="257"/>
            <ac:spMk id="8" creationId="{29C51009-A09A-4689-8E6C-F8FC99E6A840}"/>
          </ac:spMkLst>
        </pc:spChg>
        <pc:picChg chg="add mod">
          <ac:chgData name="Ana García Piñeiro" userId="49065e416b37a4e8" providerId="LiveId" clId="{F2E2CF45-A313-49FF-89D2-83D6AD1A2875}" dt="2019-11-26T17:48:30.567" v="2335" actId="1076"/>
          <ac:picMkLst>
            <pc:docMk/>
            <pc:sldMk cId="2686481216" sldId="257"/>
            <ac:picMk id="11266" creationId="{CDD0C535-D481-448E-BD7C-27027CB98579}"/>
          </ac:picMkLst>
        </pc:picChg>
        <pc:cxnChg chg="add">
          <ac:chgData name="Ana García Piñeiro" userId="49065e416b37a4e8" providerId="LiveId" clId="{F2E2CF45-A313-49FF-89D2-83D6AD1A2875}" dt="2019-11-26T17:47:37.309" v="2317" actId="26606"/>
          <ac:cxnSpMkLst>
            <pc:docMk/>
            <pc:sldMk cId="2686481216" sldId="257"/>
            <ac:cxnSpMk id="10" creationId="{9EC65442-F244-409C-BF44-C5D6472E810A}"/>
          </ac:cxnSpMkLst>
        </pc:cxnChg>
      </pc:sldChg>
      <pc:sldChg chg="addSp delSp modSp add modAnim">
        <pc:chgData name="Ana García Piñeiro" userId="49065e416b37a4e8" providerId="LiveId" clId="{F2E2CF45-A313-49FF-89D2-83D6AD1A2875}" dt="2019-12-02T22:14:24.228" v="2358" actId="1076"/>
        <pc:sldMkLst>
          <pc:docMk/>
          <pc:sldMk cId="370093738" sldId="258"/>
        </pc:sldMkLst>
        <pc:spChg chg="mod">
          <ac:chgData name="Ana García Piñeiro" userId="49065e416b37a4e8" providerId="LiveId" clId="{F2E2CF45-A313-49FF-89D2-83D6AD1A2875}" dt="2019-11-25T12:40:21.734" v="10" actId="27636"/>
          <ac:spMkLst>
            <pc:docMk/>
            <pc:sldMk cId="370093738" sldId="258"/>
            <ac:spMk id="2" creationId="{26BDABC4-006A-49D4-A31C-EB53EA2C8B84}"/>
          </ac:spMkLst>
        </pc:spChg>
        <pc:spChg chg="del mod">
          <ac:chgData name="Ana García Piñeiro" userId="49065e416b37a4e8" providerId="LiveId" clId="{F2E2CF45-A313-49FF-89D2-83D6AD1A2875}" dt="2019-11-26T15:37:01.013" v="64" actId="12084"/>
          <ac:spMkLst>
            <pc:docMk/>
            <pc:sldMk cId="370093738" sldId="258"/>
            <ac:spMk id="3" creationId="{80449E20-A59A-4C57-8B57-11D4CA97433E}"/>
          </ac:spMkLst>
        </pc:spChg>
        <pc:graphicFrameChg chg="add mod">
          <ac:chgData name="Ana García Piñeiro" userId="49065e416b37a4e8" providerId="LiveId" clId="{F2E2CF45-A313-49FF-89D2-83D6AD1A2875}" dt="2019-11-26T15:54:04.315" v="575" actId="20577"/>
          <ac:graphicFrameMkLst>
            <pc:docMk/>
            <pc:sldMk cId="370093738" sldId="258"/>
            <ac:graphicFrameMk id="4" creationId="{7F995A46-F55A-4B92-99F7-8EBE02649CC8}"/>
          </ac:graphicFrameMkLst>
        </pc:graphicFrameChg>
        <pc:picChg chg="add mod">
          <ac:chgData name="Ana García Piñeiro" userId="49065e416b37a4e8" providerId="LiveId" clId="{F2E2CF45-A313-49FF-89D2-83D6AD1A2875}" dt="2019-12-02T22:14:24.228" v="2358" actId="1076"/>
          <ac:picMkLst>
            <pc:docMk/>
            <pc:sldMk cId="370093738" sldId="258"/>
            <ac:picMk id="5" creationId="{85C50B26-2A2D-427A-B686-438A132216FA}"/>
          </ac:picMkLst>
        </pc:picChg>
      </pc:sldChg>
      <pc:sldChg chg="addSp delSp modSp add mod setBg delDesignElem">
        <pc:chgData name="Ana García Piñeiro" userId="49065e416b37a4e8" providerId="LiveId" clId="{F2E2CF45-A313-49FF-89D2-83D6AD1A2875}" dt="2019-12-02T22:29:46.263" v="2485" actId="27636"/>
        <pc:sldMkLst>
          <pc:docMk/>
          <pc:sldMk cId="628230616" sldId="259"/>
        </pc:sldMkLst>
        <pc:spChg chg="mod">
          <ac:chgData name="Ana García Piñeiro" userId="49065e416b37a4e8" providerId="LiveId" clId="{F2E2CF45-A313-49FF-89D2-83D6AD1A2875}" dt="2019-11-26T16:21:01.443" v="859"/>
          <ac:spMkLst>
            <pc:docMk/>
            <pc:sldMk cId="628230616" sldId="259"/>
            <ac:spMk id="2" creationId="{CF4962C4-283B-4FF4-AAF7-6AD3BAD3EC8F}"/>
          </ac:spMkLst>
        </pc:spChg>
        <pc:spChg chg="mod">
          <ac:chgData name="Ana García Piñeiro" userId="49065e416b37a4e8" providerId="LiveId" clId="{F2E2CF45-A313-49FF-89D2-83D6AD1A2875}" dt="2019-12-02T22:29:46.263" v="2485" actId="27636"/>
          <ac:spMkLst>
            <pc:docMk/>
            <pc:sldMk cId="628230616" sldId="259"/>
            <ac:spMk id="3" creationId="{FB2ECDBD-8DE0-460E-A87E-280769B841D4}"/>
          </ac:spMkLst>
        </pc:spChg>
        <pc:spChg chg="add del">
          <ac:chgData name="Ana García Piñeiro" userId="49065e416b37a4e8" providerId="LiveId" clId="{F2E2CF45-A313-49FF-89D2-83D6AD1A2875}" dt="2019-11-26T15:57:38.947" v="580" actId="26606"/>
          <ac:spMkLst>
            <pc:docMk/>
            <pc:sldMk cId="628230616" sldId="259"/>
            <ac:spMk id="71" creationId="{35C3D674-3D59-4E93-80CA-0C0A9095E816}"/>
          </ac:spMkLst>
        </pc:spChg>
        <pc:spChg chg="add del">
          <ac:chgData name="Ana García Piñeiro" userId="49065e416b37a4e8" providerId="LiveId" clId="{F2E2CF45-A313-49FF-89D2-83D6AD1A2875}" dt="2019-11-26T15:57:38.947" v="580" actId="26606"/>
          <ac:spMkLst>
            <pc:docMk/>
            <pc:sldMk cId="628230616" sldId="259"/>
            <ac:spMk id="75" creationId="{EF2A81E1-BCBE-426B-8C09-33274E69409D}"/>
          </ac:spMkLst>
        </pc:spChg>
        <pc:spChg chg="add del">
          <ac:chgData name="Ana García Piñeiro" userId="49065e416b37a4e8" providerId="LiveId" clId="{F2E2CF45-A313-49FF-89D2-83D6AD1A2875}" dt="2019-11-26T16:21:01.443" v="859"/>
          <ac:spMkLst>
            <pc:docMk/>
            <pc:sldMk cId="628230616" sldId="259"/>
            <ac:spMk id="1028" creationId="{35C3D674-3D59-4E93-80CA-0C0A9095E816}"/>
          </ac:spMkLst>
        </pc:spChg>
        <pc:spChg chg="add del">
          <ac:chgData name="Ana García Piñeiro" userId="49065e416b37a4e8" providerId="LiveId" clId="{F2E2CF45-A313-49FF-89D2-83D6AD1A2875}" dt="2019-11-26T16:21:01.443" v="859"/>
          <ac:spMkLst>
            <pc:docMk/>
            <pc:sldMk cId="628230616" sldId="259"/>
            <ac:spMk id="1030" creationId="{EF2A81E1-BCBE-426B-8C09-33274E69409D}"/>
          </ac:spMkLst>
        </pc:spChg>
        <pc:picChg chg="add del">
          <ac:chgData name="Ana García Piñeiro" userId="49065e416b37a4e8" providerId="LiveId" clId="{F2E2CF45-A313-49FF-89D2-83D6AD1A2875}" dt="2019-11-26T15:57:38.947" v="580" actId="26606"/>
          <ac:picMkLst>
            <pc:docMk/>
            <pc:sldMk cId="628230616" sldId="259"/>
            <ac:picMk id="77" creationId="{39D1DDD4-5BB3-45BA-B9B3-06B62299AD79}"/>
          </ac:picMkLst>
        </pc:picChg>
        <pc:picChg chg="add mod">
          <ac:chgData name="Ana García Piñeiro" userId="49065e416b37a4e8" providerId="LiveId" clId="{F2E2CF45-A313-49FF-89D2-83D6AD1A2875}" dt="2019-11-26T15:57:40.628" v="583" actId="26606"/>
          <ac:picMkLst>
            <pc:docMk/>
            <pc:sldMk cId="628230616" sldId="259"/>
            <ac:picMk id="1026" creationId="{6DC23AF6-A3BF-47A8-A0FE-505F4F13FFEC}"/>
          </ac:picMkLst>
        </pc:picChg>
        <pc:picChg chg="add del">
          <ac:chgData name="Ana García Piñeiro" userId="49065e416b37a4e8" providerId="LiveId" clId="{F2E2CF45-A313-49FF-89D2-83D6AD1A2875}" dt="2019-11-26T16:21:01.443" v="859"/>
          <ac:picMkLst>
            <pc:docMk/>
            <pc:sldMk cId="628230616" sldId="259"/>
            <ac:picMk id="1031" creationId="{39D1DDD4-5BB3-45BA-B9B3-06B62299AD79}"/>
          </ac:picMkLst>
        </pc:picChg>
        <pc:cxnChg chg="add del">
          <ac:chgData name="Ana García Piñeiro" userId="49065e416b37a4e8" providerId="LiveId" clId="{F2E2CF45-A313-49FF-89D2-83D6AD1A2875}" dt="2019-11-26T15:57:38.947" v="580" actId="26606"/>
          <ac:cxnSpMkLst>
            <pc:docMk/>
            <pc:sldMk cId="628230616" sldId="259"/>
            <ac:cxnSpMk id="73" creationId="{C884B8F8-FDC9-498B-9960-5D7260AFCB03}"/>
          </ac:cxnSpMkLst>
        </pc:cxnChg>
        <pc:cxnChg chg="add del">
          <ac:chgData name="Ana García Piñeiro" userId="49065e416b37a4e8" providerId="LiveId" clId="{F2E2CF45-A313-49FF-89D2-83D6AD1A2875}" dt="2019-11-26T15:57:38.947" v="580" actId="26606"/>
          <ac:cxnSpMkLst>
            <pc:docMk/>
            <pc:sldMk cId="628230616" sldId="259"/>
            <ac:cxnSpMk id="79" creationId="{A24DAE64-2302-42EA-8239-F2F0775CA5AD}"/>
          </ac:cxnSpMkLst>
        </pc:cxnChg>
        <pc:cxnChg chg="add del">
          <ac:chgData name="Ana García Piñeiro" userId="49065e416b37a4e8" providerId="LiveId" clId="{F2E2CF45-A313-49FF-89D2-83D6AD1A2875}" dt="2019-11-26T16:21:01.443" v="859"/>
          <ac:cxnSpMkLst>
            <pc:docMk/>
            <pc:sldMk cId="628230616" sldId="259"/>
            <ac:cxnSpMk id="1029" creationId="{C884B8F8-FDC9-498B-9960-5D7260AFCB03}"/>
          </ac:cxnSpMkLst>
        </pc:cxnChg>
        <pc:cxnChg chg="add del">
          <ac:chgData name="Ana García Piñeiro" userId="49065e416b37a4e8" providerId="LiveId" clId="{F2E2CF45-A313-49FF-89D2-83D6AD1A2875}" dt="2019-11-26T16:21:01.443" v="859"/>
          <ac:cxnSpMkLst>
            <pc:docMk/>
            <pc:sldMk cId="628230616" sldId="259"/>
            <ac:cxnSpMk id="1032" creationId="{A24DAE64-2302-42EA-8239-F2F0775CA5AD}"/>
          </ac:cxnSpMkLst>
        </pc:cxnChg>
      </pc:sldChg>
      <pc:sldChg chg="addSp delSp modSp add mod setBg delDesignElem">
        <pc:chgData name="Ana García Piñeiro" userId="49065e416b37a4e8" providerId="LiveId" clId="{F2E2CF45-A313-49FF-89D2-83D6AD1A2875}" dt="2019-12-02T22:29:55.314" v="2487" actId="403"/>
        <pc:sldMkLst>
          <pc:docMk/>
          <pc:sldMk cId="4047853039" sldId="260"/>
        </pc:sldMkLst>
        <pc:spChg chg="mod">
          <ac:chgData name="Ana García Piñeiro" userId="49065e416b37a4e8" providerId="LiveId" clId="{F2E2CF45-A313-49FF-89D2-83D6AD1A2875}" dt="2019-11-26T16:21:01.443" v="859"/>
          <ac:spMkLst>
            <pc:docMk/>
            <pc:sldMk cId="4047853039" sldId="260"/>
            <ac:spMk id="2" creationId="{4769B9DF-C67E-450D-9F3B-488F60F1671D}"/>
          </ac:spMkLst>
        </pc:spChg>
        <pc:spChg chg="mod">
          <ac:chgData name="Ana García Piñeiro" userId="49065e416b37a4e8" providerId="LiveId" clId="{F2E2CF45-A313-49FF-89D2-83D6AD1A2875}" dt="2019-12-02T22:29:55.314" v="2487" actId="403"/>
          <ac:spMkLst>
            <pc:docMk/>
            <pc:sldMk cId="4047853039" sldId="260"/>
            <ac:spMk id="3" creationId="{C74BB35D-4CD5-4AB0-AFC1-4E86426760CD}"/>
          </ac:spMkLst>
        </pc:spChg>
        <pc:spChg chg="add del">
          <ac:chgData name="Ana García Piñeiro" userId="49065e416b37a4e8" providerId="LiveId" clId="{F2E2CF45-A313-49FF-89D2-83D6AD1A2875}" dt="2019-11-26T16:21:01.443" v="859"/>
          <ac:spMkLst>
            <pc:docMk/>
            <pc:sldMk cId="4047853039" sldId="260"/>
            <ac:spMk id="71" creationId="{35C3D674-3D59-4E93-80CA-0C0A9095E816}"/>
          </ac:spMkLst>
        </pc:spChg>
        <pc:spChg chg="add del">
          <ac:chgData name="Ana García Piñeiro" userId="49065e416b37a4e8" providerId="LiveId" clId="{F2E2CF45-A313-49FF-89D2-83D6AD1A2875}" dt="2019-11-26T16:21:01.443" v="859"/>
          <ac:spMkLst>
            <pc:docMk/>
            <pc:sldMk cId="4047853039" sldId="260"/>
            <ac:spMk id="75" creationId="{EF2A81E1-BCBE-426B-8C09-33274E69409D}"/>
          </ac:spMkLst>
        </pc:spChg>
        <pc:picChg chg="add del">
          <ac:chgData name="Ana García Piñeiro" userId="49065e416b37a4e8" providerId="LiveId" clId="{F2E2CF45-A313-49FF-89D2-83D6AD1A2875}" dt="2019-11-26T16:21:01.443" v="859"/>
          <ac:picMkLst>
            <pc:docMk/>
            <pc:sldMk cId="4047853039" sldId="260"/>
            <ac:picMk id="77" creationId="{39D1DDD4-5BB3-45BA-B9B3-06B62299AD79}"/>
          </ac:picMkLst>
        </pc:picChg>
        <pc:picChg chg="add mod">
          <ac:chgData name="Ana García Piñeiro" userId="49065e416b37a4e8" providerId="LiveId" clId="{F2E2CF45-A313-49FF-89D2-83D6AD1A2875}" dt="2019-11-26T16:01:34.867" v="602" actId="26606"/>
          <ac:picMkLst>
            <pc:docMk/>
            <pc:sldMk cId="4047853039" sldId="260"/>
            <ac:picMk id="2050" creationId="{F227E2CF-332C-4472-96E1-890A51227724}"/>
          </ac:picMkLst>
        </pc:picChg>
        <pc:cxnChg chg="add del">
          <ac:chgData name="Ana García Piñeiro" userId="49065e416b37a4e8" providerId="LiveId" clId="{F2E2CF45-A313-49FF-89D2-83D6AD1A2875}" dt="2019-11-26T16:21:01.443" v="859"/>
          <ac:cxnSpMkLst>
            <pc:docMk/>
            <pc:sldMk cId="4047853039" sldId="260"/>
            <ac:cxnSpMk id="73" creationId="{C884B8F8-FDC9-498B-9960-5D7260AFCB03}"/>
          </ac:cxnSpMkLst>
        </pc:cxnChg>
        <pc:cxnChg chg="add del">
          <ac:chgData name="Ana García Piñeiro" userId="49065e416b37a4e8" providerId="LiveId" clId="{F2E2CF45-A313-49FF-89D2-83D6AD1A2875}" dt="2019-11-26T16:21:01.443" v="859"/>
          <ac:cxnSpMkLst>
            <pc:docMk/>
            <pc:sldMk cId="4047853039" sldId="260"/>
            <ac:cxnSpMk id="79" creationId="{A24DAE64-2302-42EA-8239-F2F0775CA5AD}"/>
          </ac:cxnSpMkLst>
        </pc:cxnChg>
      </pc:sldChg>
      <pc:sldChg chg="addSp delSp modSp add modAnim">
        <pc:chgData name="Ana García Piñeiro" userId="49065e416b37a4e8" providerId="LiveId" clId="{F2E2CF45-A313-49FF-89D2-83D6AD1A2875}" dt="2019-11-26T16:22:29.044" v="873" actId="14100"/>
        <pc:sldMkLst>
          <pc:docMk/>
          <pc:sldMk cId="2901592393" sldId="261"/>
        </pc:sldMkLst>
        <pc:spChg chg="del">
          <ac:chgData name="Ana García Piñeiro" userId="49065e416b37a4e8" providerId="LiveId" clId="{F2E2CF45-A313-49FF-89D2-83D6AD1A2875}" dt="2019-11-26T16:05:20.626" v="766"/>
          <ac:spMkLst>
            <pc:docMk/>
            <pc:sldMk cId="2901592393" sldId="261"/>
            <ac:spMk id="3" creationId="{1DC9FF4E-76DA-45F8-ABDF-001482E69272}"/>
          </ac:spMkLst>
        </pc:spChg>
        <pc:spChg chg="add mod">
          <ac:chgData name="Ana García Piñeiro" userId="49065e416b37a4e8" providerId="LiveId" clId="{F2E2CF45-A313-49FF-89D2-83D6AD1A2875}" dt="2019-11-26T16:22:23.286" v="870" actId="14100"/>
          <ac:spMkLst>
            <pc:docMk/>
            <pc:sldMk cId="2901592393" sldId="261"/>
            <ac:spMk id="4" creationId="{58ED3D4E-DA2B-43A1-8C8C-DF73A1387102}"/>
          </ac:spMkLst>
        </pc:spChg>
        <pc:spChg chg="add mod">
          <ac:chgData name="Ana García Piñeiro" userId="49065e416b37a4e8" providerId="LiveId" clId="{F2E2CF45-A313-49FF-89D2-83D6AD1A2875}" dt="2019-11-26T16:22:16.202" v="867" actId="14100"/>
          <ac:spMkLst>
            <pc:docMk/>
            <pc:sldMk cId="2901592393" sldId="261"/>
            <ac:spMk id="10" creationId="{F9A3724D-CA17-476F-8401-FF3DEAF0E6BB}"/>
          </ac:spMkLst>
        </pc:spChg>
        <pc:spChg chg="add mod">
          <ac:chgData name="Ana García Piñeiro" userId="49065e416b37a4e8" providerId="LiveId" clId="{F2E2CF45-A313-49FF-89D2-83D6AD1A2875}" dt="2019-11-26T16:22:29.044" v="873" actId="14100"/>
          <ac:spMkLst>
            <pc:docMk/>
            <pc:sldMk cId="2901592393" sldId="261"/>
            <ac:spMk id="11" creationId="{074AF825-BDE4-4FF8-85F8-70EBE77DB20E}"/>
          </ac:spMkLst>
        </pc:spChg>
        <pc:spChg chg="add mod">
          <ac:chgData name="Ana García Piñeiro" userId="49065e416b37a4e8" providerId="LiveId" clId="{F2E2CF45-A313-49FF-89D2-83D6AD1A2875}" dt="2019-11-26T16:18:43.264" v="832" actId="1076"/>
          <ac:spMkLst>
            <pc:docMk/>
            <pc:sldMk cId="2901592393" sldId="261"/>
            <ac:spMk id="12" creationId="{F983F347-A571-4C51-BE8C-DAC6CD303BF0}"/>
          </ac:spMkLst>
        </pc:spChg>
        <pc:spChg chg="add mod">
          <ac:chgData name="Ana García Piñeiro" userId="49065e416b37a4e8" providerId="LiveId" clId="{F2E2CF45-A313-49FF-89D2-83D6AD1A2875}" dt="2019-11-26T16:18:39.303" v="831" actId="1076"/>
          <ac:spMkLst>
            <pc:docMk/>
            <pc:sldMk cId="2901592393" sldId="261"/>
            <ac:spMk id="13" creationId="{35C89D20-9D21-4ECE-BC40-3FE23B7B6DB4}"/>
          </ac:spMkLst>
        </pc:spChg>
        <pc:picChg chg="add mod">
          <ac:chgData name="Ana García Piñeiro" userId="49065e416b37a4e8" providerId="LiveId" clId="{F2E2CF45-A313-49FF-89D2-83D6AD1A2875}" dt="2019-11-26T16:04:31.383" v="765" actId="1076"/>
          <ac:picMkLst>
            <pc:docMk/>
            <pc:sldMk cId="2901592393" sldId="261"/>
            <ac:picMk id="3074" creationId="{A2F509BD-2B60-4C56-AB20-EC72AE7D609A}"/>
          </ac:picMkLst>
        </pc:picChg>
        <pc:picChg chg="add mod">
          <ac:chgData name="Ana García Piñeiro" userId="49065e416b37a4e8" providerId="LiveId" clId="{F2E2CF45-A313-49FF-89D2-83D6AD1A2875}" dt="2019-11-26T16:21:10.253" v="860" actId="14100"/>
          <ac:picMkLst>
            <pc:docMk/>
            <pc:sldMk cId="2901592393" sldId="261"/>
            <ac:picMk id="3076" creationId="{6D550762-3DC1-4ACE-9789-D8619C07C05A}"/>
          </ac:picMkLst>
        </pc:picChg>
        <pc:picChg chg="add mod">
          <ac:chgData name="Ana García Piñeiro" userId="49065e416b37a4e8" providerId="LiveId" clId="{F2E2CF45-A313-49FF-89D2-83D6AD1A2875}" dt="2019-11-26T16:21:58.639" v="864" actId="1076"/>
          <ac:picMkLst>
            <pc:docMk/>
            <pc:sldMk cId="2901592393" sldId="261"/>
            <ac:picMk id="3078" creationId="{6B65B43C-A00E-4ECE-9145-F937D268462E}"/>
          </ac:picMkLst>
        </pc:picChg>
        <pc:picChg chg="add mod">
          <ac:chgData name="Ana García Piñeiro" userId="49065e416b37a4e8" providerId="LiveId" clId="{F2E2CF45-A313-49FF-89D2-83D6AD1A2875}" dt="2019-11-26T16:21:22.404" v="862"/>
          <ac:picMkLst>
            <pc:docMk/>
            <pc:sldMk cId="2901592393" sldId="261"/>
            <ac:picMk id="3080" creationId="{9AB30896-E913-458B-97D4-8DE3DEE00CC6}"/>
          </ac:picMkLst>
        </pc:picChg>
        <pc:picChg chg="add mod">
          <ac:chgData name="Ana García Piñeiro" userId="49065e416b37a4e8" providerId="LiveId" clId="{F2E2CF45-A313-49FF-89D2-83D6AD1A2875}" dt="2019-11-26T16:15:41.499" v="794" actId="1076"/>
          <ac:picMkLst>
            <pc:docMk/>
            <pc:sldMk cId="2901592393" sldId="261"/>
            <ac:picMk id="3082" creationId="{BEB64154-B82A-4ABB-A02B-7044A06258BF}"/>
          </ac:picMkLst>
        </pc:picChg>
      </pc:sldChg>
      <pc:sldChg chg="addSp delSp modSp add modAnim">
        <pc:chgData name="Ana García Piñeiro" userId="49065e416b37a4e8" providerId="LiveId" clId="{F2E2CF45-A313-49FF-89D2-83D6AD1A2875}" dt="2019-11-26T16:26:06.553" v="897" actId="14100"/>
        <pc:sldMkLst>
          <pc:docMk/>
          <pc:sldMk cId="1303104885" sldId="262"/>
        </pc:sldMkLst>
        <pc:spChg chg="del">
          <ac:chgData name="Ana García Piñeiro" userId="49065e416b37a4e8" providerId="LiveId" clId="{F2E2CF45-A313-49FF-89D2-83D6AD1A2875}" dt="2019-11-26T16:23:34.563" v="875"/>
          <ac:spMkLst>
            <pc:docMk/>
            <pc:sldMk cId="1303104885" sldId="262"/>
            <ac:spMk id="3" creationId="{35E73D0F-18D2-4BFE-AB77-E36753232C3A}"/>
          </ac:spMkLst>
        </pc:spChg>
        <pc:spChg chg="add mod">
          <ac:chgData name="Ana García Piñeiro" userId="49065e416b37a4e8" providerId="LiveId" clId="{F2E2CF45-A313-49FF-89D2-83D6AD1A2875}" dt="2019-11-26T16:25:03.922" v="884" actId="478"/>
          <ac:spMkLst>
            <pc:docMk/>
            <pc:sldMk cId="1303104885" sldId="262"/>
            <ac:spMk id="6" creationId="{C78FAFFE-3B06-4AC4-B859-A1A1250F0E68}"/>
          </ac:spMkLst>
        </pc:spChg>
        <pc:spChg chg="add mod">
          <ac:chgData name="Ana García Piñeiro" userId="49065e416b37a4e8" providerId="LiveId" clId="{F2E2CF45-A313-49FF-89D2-83D6AD1A2875}" dt="2019-11-26T16:26:06.553" v="897" actId="14100"/>
          <ac:spMkLst>
            <pc:docMk/>
            <pc:sldMk cId="1303104885" sldId="262"/>
            <ac:spMk id="8" creationId="{6DCC3334-F9B3-4CC6-BBA7-621FBFA1E2D1}"/>
          </ac:spMkLst>
        </pc:spChg>
        <pc:picChg chg="add del mod">
          <ac:chgData name="Ana García Piñeiro" userId="49065e416b37a4e8" providerId="LiveId" clId="{F2E2CF45-A313-49FF-89D2-83D6AD1A2875}" dt="2019-11-26T16:25:03.922" v="884" actId="478"/>
          <ac:picMkLst>
            <pc:docMk/>
            <pc:sldMk cId="1303104885" sldId="262"/>
            <ac:picMk id="4" creationId="{06CB46BD-4497-4E92-8554-D72453D6D738}"/>
          </ac:picMkLst>
        </pc:picChg>
        <pc:picChg chg="add mod">
          <ac:chgData name="Ana García Piñeiro" userId="49065e416b37a4e8" providerId="LiveId" clId="{F2E2CF45-A313-49FF-89D2-83D6AD1A2875}" dt="2019-11-26T16:25:33.749" v="891" actId="14100"/>
          <ac:picMkLst>
            <pc:docMk/>
            <pc:sldMk cId="1303104885" sldId="262"/>
            <ac:picMk id="7" creationId="{C705EEEA-57BA-4F0E-9956-5DCCD32AB258}"/>
          </ac:picMkLst>
        </pc:picChg>
      </pc:sldChg>
      <pc:sldChg chg="addSp delSp modSp add mod setBg delDesignElem">
        <pc:chgData name="Ana García Piñeiro" userId="49065e416b37a4e8" providerId="LiveId" clId="{F2E2CF45-A313-49FF-89D2-83D6AD1A2875}" dt="2019-11-26T16:53:49.027" v="1433" actId="14100"/>
        <pc:sldMkLst>
          <pc:docMk/>
          <pc:sldMk cId="2018583235" sldId="263"/>
        </pc:sldMkLst>
        <pc:spChg chg="mod">
          <ac:chgData name="Ana García Piñeiro" userId="49065e416b37a4e8" providerId="LiveId" clId="{F2E2CF45-A313-49FF-89D2-83D6AD1A2875}" dt="2019-11-26T16:51:47.662" v="1417" actId="26606"/>
          <ac:spMkLst>
            <pc:docMk/>
            <pc:sldMk cId="2018583235" sldId="263"/>
            <ac:spMk id="2" creationId="{5AD8CDFD-57C9-44E5-A911-986A609A9C51}"/>
          </ac:spMkLst>
        </pc:spChg>
        <pc:spChg chg="del mod">
          <ac:chgData name="Ana García Piñeiro" userId="49065e416b37a4e8" providerId="LiveId" clId="{F2E2CF45-A313-49FF-89D2-83D6AD1A2875}" dt="2019-11-26T16:36:40.553" v="1355" actId="12084"/>
          <ac:spMkLst>
            <pc:docMk/>
            <pc:sldMk cId="2018583235" sldId="263"/>
            <ac:spMk id="3" creationId="{806B8091-9051-41B1-97C9-7AC2A81DC0DE}"/>
          </ac:spMkLst>
        </pc:spChg>
        <pc:spChg chg="add del">
          <ac:chgData name="Ana García Piñeiro" userId="49065e416b37a4e8" providerId="LiveId" clId="{F2E2CF45-A313-49FF-89D2-83D6AD1A2875}" dt="2019-11-26T16:39:46.872" v="1361" actId="26606"/>
          <ac:spMkLst>
            <pc:docMk/>
            <pc:sldMk cId="2018583235" sldId="263"/>
            <ac:spMk id="71" creationId="{35C3D674-3D59-4E93-80CA-0C0A9095E816}"/>
          </ac:spMkLst>
        </pc:spChg>
        <pc:spChg chg="add del">
          <ac:chgData name="Ana García Piñeiro" userId="49065e416b37a4e8" providerId="LiveId" clId="{F2E2CF45-A313-49FF-89D2-83D6AD1A2875}" dt="2019-11-26T16:39:46.872" v="1361" actId="26606"/>
          <ac:spMkLst>
            <pc:docMk/>
            <pc:sldMk cId="2018583235" sldId="263"/>
            <ac:spMk id="75" creationId="{EF2A81E1-BCBE-426B-8C09-33274E69409D}"/>
          </ac:spMkLst>
        </pc:spChg>
        <pc:spChg chg="add del">
          <ac:chgData name="Ana García Piñeiro" userId="49065e416b37a4e8" providerId="LiveId" clId="{F2E2CF45-A313-49FF-89D2-83D6AD1A2875}" dt="2019-11-26T16:40:16.880" v="1365" actId="26606"/>
          <ac:spMkLst>
            <pc:docMk/>
            <pc:sldMk cId="2018583235" sldId="263"/>
            <ac:spMk id="81" creationId="{EF2A81E1-BCBE-426B-8C09-33274E69409D}"/>
          </ac:spMkLst>
        </pc:spChg>
        <pc:spChg chg="add del">
          <ac:chgData name="Ana García Piñeiro" userId="49065e416b37a4e8" providerId="LiveId" clId="{F2E2CF45-A313-49FF-89D2-83D6AD1A2875}" dt="2019-11-26T16:40:33.896" v="1370" actId="26606"/>
          <ac:spMkLst>
            <pc:docMk/>
            <pc:sldMk cId="2018583235" sldId="263"/>
            <ac:spMk id="86" creationId="{35C3D674-3D59-4E93-80CA-0C0A9095E816}"/>
          </ac:spMkLst>
        </pc:spChg>
        <pc:spChg chg="add del">
          <ac:chgData name="Ana García Piñeiro" userId="49065e416b37a4e8" providerId="LiveId" clId="{F2E2CF45-A313-49FF-89D2-83D6AD1A2875}" dt="2019-11-26T16:40:33.896" v="1370" actId="26606"/>
          <ac:spMkLst>
            <pc:docMk/>
            <pc:sldMk cId="2018583235" sldId="263"/>
            <ac:spMk id="90" creationId="{EF2A81E1-BCBE-426B-8C09-33274E69409D}"/>
          </ac:spMkLst>
        </pc:spChg>
        <pc:spChg chg="add del">
          <ac:chgData name="Ana García Piñeiro" userId="49065e416b37a4e8" providerId="LiveId" clId="{F2E2CF45-A313-49FF-89D2-83D6AD1A2875}" dt="2019-11-26T16:53:43.022" v="1429" actId="26606"/>
          <ac:spMkLst>
            <pc:docMk/>
            <pc:sldMk cId="2018583235" sldId="263"/>
            <ac:spMk id="110" creationId="{35C3D674-3D59-4E93-80CA-0C0A9095E816}"/>
          </ac:spMkLst>
        </pc:spChg>
        <pc:spChg chg="add del">
          <ac:chgData name="Ana García Piñeiro" userId="49065e416b37a4e8" providerId="LiveId" clId="{F2E2CF45-A313-49FF-89D2-83D6AD1A2875}" dt="2019-11-26T16:53:43.022" v="1429" actId="26606"/>
          <ac:spMkLst>
            <pc:docMk/>
            <pc:sldMk cId="2018583235" sldId="263"/>
            <ac:spMk id="114" creationId="{EF2A81E1-BCBE-426B-8C09-33274E69409D}"/>
          </ac:spMkLst>
        </pc:spChg>
        <pc:spChg chg="add del">
          <ac:chgData name="Ana García Piñeiro" userId="49065e416b37a4e8" providerId="LiveId" clId="{F2E2CF45-A313-49FF-89D2-83D6AD1A2875}" dt="2019-11-26T16:40:16.991" v="1366" actId="26606"/>
          <ac:spMkLst>
            <pc:docMk/>
            <pc:sldMk cId="2018583235" sldId="263"/>
            <ac:spMk id="4100" creationId="{35C3D674-3D59-4E93-80CA-0C0A9095E816}"/>
          </ac:spMkLst>
        </pc:spChg>
        <pc:spChg chg="add del">
          <ac:chgData name="Ana García Piñeiro" userId="49065e416b37a4e8" providerId="LiveId" clId="{F2E2CF45-A313-49FF-89D2-83D6AD1A2875}" dt="2019-11-26T16:40:16.991" v="1366" actId="26606"/>
          <ac:spMkLst>
            <pc:docMk/>
            <pc:sldMk cId="2018583235" sldId="263"/>
            <ac:spMk id="4102" creationId="{EF2A81E1-BCBE-426B-8C09-33274E69409D}"/>
          </ac:spMkLst>
        </pc:spChg>
        <pc:spChg chg="add del">
          <ac:chgData name="Ana García Piñeiro" userId="49065e416b37a4e8" providerId="LiveId" clId="{F2E2CF45-A313-49FF-89D2-83D6AD1A2875}" dt="2019-11-26T16:51:47.525" v="1416" actId="26606"/>
          <ac:spMkLst>
            <pc:docMk/>
            <pc:sldMk cId="2018583235" sldId="263"/>
            <ac:spMk id="4105" creationId="{35C3D674-3D59-4E93-80CA-0C0A9095E816}"/>
          </ac:spMkLst>
        </pc:spChg>
        <pc:spChg chg="add del">
          <ac:chgData name="Ana García Piñeiro" userId="49065e416b37a4e8" providerId="LiveId" clId="{F2E2CF45-A313-49FF-89D2-83D6AD1A2875}" dt="2019-11-26T16:40:16.880" v="1365" actId="26606"/>
          <ac:spMkLst>
            <pc:docMk/>
            <pc:sldMk cId="2018583235" sldId="263"/>
            <ac:spMk id="4106" creationId="{35C3D674-3D59-4E93-80CA-0C0A9095E816}"/>
          </ac:spMkLst>
        </pc:spChg>
        <pc:spChg chg="add del">
          <ac:chgData name="Ana García Piñeiro" userId="49065e416b37a4e8" providerId="LiveId" clId="{F2E2CF45-A313-49FF-89D2-83D6AD1A2875}" dt="2019-11-26T16:40:50.005" v="1377" actId="26606"/>
          <ac:spMkLst>
            <pc:docMk/>
            <pc:sldMk cId="2018583235" sldId="263"/>
            <ac:spMk id="4109" creationId="{35C3D674-3D59-4E93-80CA-0C0A9095E816}"/>
          </ac:spMkLst>
        </pc:spChg>
        <pc:spChg chg="add del">
          <ac:chgData name="Ana García Piñeiro" userId="49065e416b37a4e8" providerId="LiveId" clId="{F2E2CF45-A313-49FF-89D2-83D6AD1A2875}" dt="2019-11-26T16:40:50.005" v="1377" actId="26606"/>
          <ac:spMkLst>
            <pc:docMk/>
            <pc:sldMk cId="2018583235" sldId="263"/>
            <ac:spMk id="4111" creationId="{EF2A81E1-BCBE-426B-8C09-33274E69409D}"/>
          </ac:spMkLst>
        </pc:spChg>
        <pc:spChg chg="add del">
          <ac:chgData name="Ana García Piñeiro" userId="49065e416b37a4e8" providerId="LiveId" clId="{F2E2CF45-A313-49FF-89D2-83D6AD1A2875}" dt="2019-11-26T16:51:47.525" v="1416" actId="26606"/>
          <ac:spMkLst>
            <pc:docMk/>
            <pc:sldMk cId="2018583235" sldId="263"/>
            <ac:spMk id="4114" creationId="{EF2A81E1-BCBE-426B-8C09-33274E69409D}"/>
          </ac:spMkLst>
        </pc:spChg>
        <pc:spChg chg="add del">
          <ac:chgData name="Ana García Piñeiro" userId="49065e416b37a4e8" providerId="LiveId" clId="{F2E2CF45-A313-49FF-89D2-83D6AD1A2875}" dt="2019-11-26T16:40:39.325" v="1372" actId="26606"/>
          <ac:spMkLst>
            <pc:docMk/>
            <pc:sldMk cId="2018583235" sldId="263"/>
            <ac:spMk id="4115" creationId="{1C2A4B30-77D7-4FFB-8B53-A88BD68CABD2}"/>
          </ac:spMkLst>
        </pc:spChg>
        <pc:spChg chg="add del">
          <ac:chgData name="Ana García Piñeiro" userId="49065e416b37a4e8" providerId="LiveId" clId="{F2E2CF45-A313-49FF-89D2-83D6AD1A2875}" dt="2019-11-26T16:40:39.325" v="1372" actId="26606"/>
          <ac:spMkLst>
            <pc:docMk/>
            <pc:sldMk cId="2018583235" sldId="263"/>
            <ac:spMk id="4117" creationId="{01E4D783-AD45-49E7-B6C7-BBACB8290688}"/>
          </ac:spMkLst>
        </pc:spChg>
        <pc:spChg chg="add del">
          <ac:chgData name="Ana García Piñeiro" userId="49065e416b37a4e8" providerId="LiveId" clId="{F2E2CF45-A313-49FF-89D2-83D6AD1A2875}" dt="2019-11-26T16:40:45.050" v="1374" actId="26606"/>
          <ac:spMkLst>
            <pc:docMk/>
            <pc:sldMk cId="2018583235" sldId="263"/>
            <ac:spMk id="4119" creationId="{1C2A4B30-77D7-4FFB-8B53-A88BD68CABD2}"/>
          </ac:spMkLst>
        </pc:spChg>
        <pc:spChg chg="add del">
          <ac:chgData name="Ana García Piñeiro" userId="49065e416b37a4e8" providerId="LiveId" clId="{F2E2CF45-A313-49FF-89D2-83D6AD1A2875}" dt="2019-11-26T16:40:45.050" v="1374" actId="26606"/>
          <ac:spMkLst>
            <pc:docMk/>
            <pc:sldMk cId="2018583235" sldId="263"/>
            <ac:spMk id="4121" creationId="{01E4D783-AD45-49E7-B6C7-BBACB8290688}"/>
          </ac:spMkLst>
        </pc:spChg>
        <pc:spChg chg="add del">
          <ac:chgData name="Ana García Piñeiro" userId="49065e416b37a4e8" providerId="LiveId" clId="{F2E2CF45-A313-49FF-89D2-83D6AD1A2875}" dt="2019-11-26T16:40:49.919" v="1376" actId="26606"/>
          <ac:spMkLst>
            <pc:docMk/>
            <pc:sldMk cId="2018583235" sldId="263"/>
            <ac:spMk id="4123" creationId="{35C3D674-3D59-4E93-80CA-0C0A9095E816}"/>
          </ac:spMkLst>
        </pc:spChg>
        <pc:spChg chg="add del">
          <ac:chgData name="Ana García Piñeiro" userId="49065e416b37a4e8" providerId="LiveId" clId="{F2E2CF45-A313-49FF-89D2-83D6AD1A2875}" dt="2019-11-26T16:40:49.919" v="1376" actId="26606"/>
          <ac:spMkLst>
            <pc:docMk/>
            <pc:sldMk cId="2018583235" sldId="263"/>
            <ac:spMk id="4125" creationId="{EF2A81E1-BCBE-426B-8C09-33274E69409D}"/>
          </ac:spMkLst>
        </pc:spChg>
        <pc:spChg chg="add del">
          <ac:chgData name="Ana García Piñeiro" userId="49065e416b37a4e8" providerId="LiveId" clId="{F2E2CF45-A313-49FF-89D2-83D6AD1A2875}" dt="2019-11-26T16:53:45.022" v="1432" actId="26606"/>
          <ac:spMkLst>
            <pc:docMk/>
            <pc:sldMk cId="2018583235" sldId="263"/>
            <ac:spMk id="4128" creationId="{35C3D674-3D59-4E93-80CA-0C0A9095E816}"/>
          </ac:spMkLst>
        </pc:spChg>
        <pc:spChg chg="add del">
          <ac:chgData name="Ana García Piñeiro" userId="49065e416b37a4e8" providerId="LiveId" clId="{F2E2CF45-A313-49FF-89D2-83D6AD1A2875}" dt="2019-11-26T16:51:28.827" v="1414"/>
          <ac:spMkLst>
            <pc:docMk/>
            <pc:sldMk cId="2018583235" sldId="263"/>
            <ac:spMk id="4129" creationId="{35C3D674-3D59-4E93-80CA-0C0A9095E816}"/>
          </ac:spMkLst>
        </pc:spChg>
        <pc:spChg chg="add del">
          <ac:chgData name="Ana García Piñeiro" userId="49065e416b37a4e8" providerId="LiveId" clId="{F2E2CF45-A313-49FF-89D2-83D6AD1A2875}" dt="2019-11-26T16:51:28.827" v="1414"/>
          <ac:spMkLst>
            <pc:docMk/>
            <pc:sldMk cId="2018583235" sldId="263"/>
            <ac:spMk id="4131" creationId="{EF2A81E1-BCBE-426B-8C09-33274E69409D}"/>
          </ac:spMkLst>
        </pc:spChg>
        <pc:spChg chg="add del">
          <ac:chgData name="Ana García Piñeiro" userId="49065e416b37a4e8" providerId="LiveId" clId="{F2E2CF45-A313-49FF-89D2-83D6AD1A2875}" dt="2019-11-26T16:53:45.022" v="1432" actId="26606"/>
          <ac:spMkLst>
            <pc:docMk/>
            <pc:sldMk cId="2018583235" sldId="263"/>
            <ac:spMk id="4135" creationId="{EF2A81E1-BCBE-426B-8C09-33274E69409D}"/>
          </ac:spMkLst>
        </pc:spChg>
        <pc:spChg chg="add del">
          <ac:chgData name="Ana García Piñeiro" userId="49065e416b37a4e8" providerId="LiveId" clId="{F2E2CF45-A313-49FF-89D2-83D6AD1A2875}" dt="2019-11-26T16:53:44.875" v="1431" actId="26606"/>
          <ac:spMkLst>
            <pc:docMk/>
            <pc:sldMk cId="2018583235" sldId="263"/>
            <ac:spMk id="4139" creationId="{35C3D674-3D59-4E93-80CA-0C0A9095E816}"/>
          </ac:spMkLst>
        </pc:spChg>
        <pc:spChg chg="add del">
          <ac:chgData name="Ana García Piñeiro" userId="49065e416b37a4e8" providerId="LiveId" clId="{F2E2CF45-A313-49FF-89D2-83D6AD1A2875}" dt="2019-11-26T16:53:44.875" v="1431" actId="26606"/>
          <ac:spMkLst>
            <pc:docMk/>
            <pc:sldMk cId="2018583235" sldId="263"/>
            <ac:spMk id="4141" creationId="{EF2A81E1-BCBE-426B-8C09-33274E69409D}"/>
          </ac:spMkLst>
        </pc:spChg>
        <pc:spChg chg="add">
          <ac:chgData name="Ana García Piñeiro" userId="49065e416b37a4e8" providerId="LiveId" clId="{F2E2CF45-A313-49FF-89D2-83D6AD1A2875}" dt="2019-11-26T16:53:45.022" v="1432" actId="26606"/>
          <ac:spMkLst>
            <pc:docMk/>
            <pc:sldMk cId="2018583235" sldId="263"/>
            <ac:spMk id="4145" creationId="{35C3D674-3D59-4E93-80CA-0C0A9095E816}"/>
          </ac:spMkLst>
        </pc:spChg>
        <pc:spChg chg="add">
          <ac:chgData name="Ana García Piñeiro" userId="49065e416b37a4e8" providerId="LiveId" clId="{F2E2CF45-A313-49FF-89D2-83D6AD1A2875}" dt="2019-11-26T16:53:45.022" v="1432" actId="26606"/>
          <ac:spMkLst>
            <pc:docMk/>
            <pc:sldMk cId="2018583235" sldId="263"/>
            <ac:spMk id="4147" creationId="{EF2A81E1-BCBE-426B-8C09-33274E69409D}"/>
          </ac:spMkLst>
        </pc:spChg>
        <pc:graphicFrameChg chg="add mod ord modGraphic">
          <ac:chgData name="Ana García Piñeiro" userId="49065e416b37a4e8" providerId="LiveId" clId="{F2E2CF45-A313-49FF-89D2-83D6AD1A2875}" dt="2019-11-26T16:53:49.027" v="1433" actId="14100"/>
          <ac:graphicFrameMkLst>
            <pc:docMk/>
            <pc:sldMk cId="2018583235" sldId="263"/>
            <ac:graphicFrameMk id="4" creationId="{8559ECAE-3EB0-4333-99DC-AED7AB5D16BB}"/>
          </ac:graphicFrameMkLst>
        </pc:graphicFrameChg>
        <pc:picChg chg="add del">
          <ac:chgData name="Ana García Piñeiro" userId="49065e416b37a4e8" providerId="LiveId" clId="{F2E2CF45-A313-49FF-89D2-83D6AD1A2875}" dt="2019-11-26T16:39:46.872" v="1361" actId="26606"/>
          <ac:picMkLst>
            <pc:docMk/>
            <pc:sldMk cId="2018583235" sldId="263"/>
            <ac:picMk id="77" creationId="{39D1DDD4-5BB3-45BA-B9B3-06B62299AD79}"/>
          </ac:picMkLst>
        </pc:picChg>
        <pc:picChg chg="add del">
          <ac:chgData name="Ana García Piñeiro" userId="49065e416b37a4e8" providerId="LiveId" clId="{F2E2CF45-A313-49FF-89D2-83D6AD1A2875}" dt="2019-11-26T16:40:16.880" v="1365" actId="26606"/>
          <ac:picMkLst>
            <pc:docMk/>
            <pc:sldMk cId="2018583235" sldId="263"/>
            <ac:picMk id="83" creationId="{39D1DDD4-5BB3-45BA-B9B3-06B62299AD79}"/>
          </ac:picMkLst>
        </pc:picChg>
        <pc:picChg chg="add del">
          <ac:chgData name="Ana García Piñeiro" userId="49065e416b37a4e8" providerId="LiveId" clId="{F2E2CF45-A313-49FF-89D2-83D6AD1A2875}" dt="2019-11-26T16:40:33.896" v="1370" actId="26606"/>
          <ac:picMkLst>
            <pc:docMk/>
            <pc:sldMk cId="2018583235" sldId="263"/>
            <ac:picMk id="92" creationId="{39D1DDD4-5BB3-45BA-B9B3-06B62299AD79}"/>
          </ac:picMkLst>
        </pc:picChg>
        <pc:picChg chg="add del">
          <ac:chgData name="Ana García Piñeiro" userId="49065e416b37a4e8" providerId="LiveId" clId="{F2E2CF45-A313-49FF-89D2-83D6AD1A2875}" dt="2019-11-26T16:53:43.022" v="1429" actId="26606"/>
          <ac:picMkLst>
            <pc:docMk/>
            <pc:sldMk cId="2018583235" sldId="263"/>
            <ac:picMk id="116" creationId="{39D1DDD4-5BB3-45BA-B9B3-06B62299AD79}"/>
          </ac:picMkLst>
        </pc:picChg>
        <pc:picChg chg="add mod">
          <ac:chgData name="Ana García Piñeiro" userId="49065e416b37a4e8" providerId="LiveId" clId="{F2E2CF45-A313-49FF-89D2-83D6AD1A2875}" dt="2019-11-26T16:53:45.022" v="1432" actId="26606"/>
          <ac:picMkLst>
            <pc:docMk/>
            <pc:sldMk cId="2018583235" sldId="263"/>
            <ac:picMk id="4098" creationId="{3283B160-198D-404C-B783-E1F941E64C10}"/>
          </ac:picMkLst>
        </pc:picChg>
        <pc:picChg chg="add del">
          <ac:chgData name="Ana García Piñeiro" userId="49065e416b37a4e8" providerId="LiveId" clId="{F2E2CF45-A313-49FF-89D2-83D6AD1A2875}" dt="2019-11-26T16:40:16.991" v="1366" actId="26606"/>
          <ac:picMkLst>
            <pc:docMk/>
            <pc:sldMk cId="2018583235" sldId="263"/>
            <ac:picMk id="4103" creationId="{39D1DDD4-5BB3-45BA-B9B3-06B62299AD79}"/>
          </ac:picMkLst>
        </pc:picChg>
        <pc:picChg chg="add del">
          <ac:chgData name="Ana García Piñeiro" userId="49065e416b37a4e8" providerId="LiveId" clId="{F2E2CF45-A313-49FF-89D2-83D6AD1A2875}" dt="2019-11-26T16:40:50.005" v="1377" actId="26606"/>
          <ac:picMkLst>
            <pc:docMk/>
            <pc:sldMk cId="2018583235" sldId="263"/>
            <ac:picMk id="4112" creationId="{39D1DDD4-5BB3-45BA-B9B3-06B62299AD79}"/>
          </ac:picMkLst>
        </pc:picChg>
        <pc:picChg chg="add del">
          <ac:chgData name="Ana García Piñeiro" userId="49065e416b37a4e8" providerId="LiveId" clId="{F2E2CF45-A313-49FF-89D2-83D6AD1A2875}" dt="2019-11-26T16:51:47.525" v="1416" actId="26606"/>
          <ac:picMkLst>
            <pc:docMk/>
            <pc:sldMk cId="2018583235" sldId="263"/>
            <ac:picMk id="4118" creationId="{39D1DDD4-5BB3-45BA-B9B3-06B62299AD79}"/>
          </ac:picMkLst>
        </pc:picChg>
        <pc:picChg chg="add del">
          <ac:chgData name="Ana García Piñeiro" userId="49065e416b37a4e8" providerId="LiveId" clId="{F2E2CF45-A313-49FF-89D2-83D6AD1A2875}" dt="2019-11-26T16:40:49.919" v="1376" actId="26606"/>
          <ac:picMkLst>
            <pc:docMk/>
            <pc:sldMk cId="2018583235" sldId="263"/>
            <ac:picMk id="4126" creationId="{39D1DDD4-5BB3-45BA-B9B3-06B62299AD79}"/>
          </ac:picMkLst>
        </pc:picChg>
        <pc:picChg chg="add del">
          <ac:chgData name="Ana García Piñeiro" userId="49065e416b37a4e8" providerId="LiveId" clId="{F2E2CF45-A313-49FF-89D2-83D6AD1A2875}" dt="2019-11-26T16:51:28.827" v="1414"/>
          <ac:picMkLst>
            <pc:docMk/>
            <pc:sldMk cId="2018583235" sldId="263"/>
            <ac:picMk id="4132" creationId="{39D1DDD4-5BB3-45BA-B9B3-06B62299AD79}"/>
          </ac:picMkLst>
        </pc:picChg>
        <pc:picChg chg="add del">
          <ac:chgData name="Ana García Piñeiro" userId="49065e416b37a4e8" providerId="LiveId" clId="{F2E2CF45-A313-49FF-89D2-83D6AD1A2875}" dt="2019-11-26T16:53:45.022" v="1432" actId="26606"/>
          <ac:picMkLst>
            <pc:docMk/>
            <pc:sldMk cId="2018583235" sldId="263"/>
            <ac:picMk id="4136" creationId="{39D1DDD4-5BB3-45BA-B9B3-06B62299AD79}"/>
          </ac:picMkLst>
        </pc:picChg>
        <pc:picChg chg="add del">
          <ac:chgData name="Ana García Piñeiro" userId="49065e416b37a4e8" providerId="LiveId" clId="{F2E2CF45-A313-49FF-89D2-83D6AD1A2875}" dt="2019-11-26T16:53:44.875" v="1431" actId="26606"/>
          <ac:picMkLst>
            <pc:docMk/>
            <pc:sldMk cId="2018583235" sldId="263"/>
            <ac:picMk id="4142" creationId="{39D1DDD4-5BB3-45BA-B9B3-06B62299AD79}"/>
          </ac:picMkLst>
        </pc:picChg>
        <pc:picChg chg="add">
          <ac:chgData name="Ana García Piñeiro" userId="49065e416b37a4e8" providerId="LiveId" clId="{F2E2CF45-A313-49FF-89D2-83D6AD1A2875}" dt="2019-11-26T16:53:45.022" v="1432" actId="26606"/>
          <ac:picMkLst>
            <pc:docMk/>
            <pc:sldMk cId="2018583235" sldId="263"/>
            <ac:picMk id="4148" creationId="{39D1DDD4-5BB3-45BA-B9B3-06B62299AD79}"/>
          </ac:picMkLst>
        </pc:picChg>
        <pc:cxnChg chg="add del">
          <ac:chgData name="Ana García Piñeiro" userId="49065e416b37a4e8" providerId="LiveId" clId="{F2E2CF45-A313-49FF-89D2-83D6AD1A2875}" dt="2019-11-26T16:39:46.872" v="1361" actId="26606"/>
          <ac:cxnSpMkLst>
            <pc:docMk/>
            <pc:sldMk cId="2018583235" sldId="263"/>
            <ac:cxnSpMk id="73" creationId="{C884B8F8-FDC9-498B-9960-5D7260AFCB03}"/>
          </ac:cxnSpMkLst>
        </pc:cxnChg>
        <pc:cxnChg chg="add del">
          <ac:chgData name="Ana García Piñeiro" userId="49065e416b37a4e8" providerId="LiveId" clId="{F2E2CF45-A313-49FF-89D2-83D6AD1A2875}" dt="2019-11-26T16:39:46.872" v="1361" actId="26606"/>
          <ac:cxnSpMkLst>
            <pc:docMk/>
            <pc:sldMk cId="2018583235" sldId="263"/>
            <ac:cxnSpMk id="79" creationId="{A24DAE64-2302-42EA-8239-F2F0775CA5AD}"/>
          </ac:cxnSpMkLst>
        </pc:cxnChg>
        <pc:cxnChg chg="add del">
          <ac:chgData name="Ana García Piñeiro" userId="49065e416b37a4e8" providerId="LiveId" clId="{F2E2CF45-A313-49FF-89D2-83D6AD1A2875}" dt="2019-11-26T16:40:16.880" v="1365" actId="26606"/>
          <ac:cxnSpMkLst>
            <pc:docMk/>
            <pc:sldMk cId="2018583235" sldId="263"/>
            <ac:cxnSpMk id="85" creationId="{A24DAE64-2302-42EA-8239-F2F0775CA5AD}"/>
          </ac:cxnSpMkLst>
        </pc:cxnChg>
        <pc:cxnChg chg="add del">
          <ac:chgData name="Ana García Piñeiro" userId="49065e416b37a4e8" providerId="LiveId" clId="{F2E2CF45-A313-49FF-89D2-83D6AD1A2875}" dt="2019-11-26T16:40:33.896" v="1370" actId="26606"/>
          <ac:cxnSpMkLst>
            <pc:docMk/>
            <pc:sldMk cId="2018583235" sldId="263"/>
            <ac:cxnSpMk id="88" creationId="{C884B8F8-FDC9-498B-9960-5D7260AFCB03}"/>
          </ac:cxnSpMkLst>
        </pc:cxnChg>
        <pc:cxnChg chg="add del">
          <ac:chgData name="Ana García Piñeiro" userId="49065e416b37a4e8" providerId="LiveId" clId="{F2E2CF45-A313-49FF-89D2-83D6AD1A2875}" dt="2019-11-26T16:40:33.896" v="1370" actId="26606"/>
          <ac:cxnSpMkLst>
            <pc:docMk/>
            <pc:sldMk cId="2018583235" sldId="263"/>
            <ac:cxnSpMk id="94" creationId="{A24DAE64-2302-42EA-8239-F2F0775CA5AD}"/>
          </ac:cxnSpMkLst>
        </pc:cxnChg>
        <pc:cxnChg chg="add del">
          <ac:chgData name="Ana García Piñeiro" userId="49065e416b37a4e8" providerId="LiveId" clId="{F2E2CF45-A313-49FF-89D2-83D6AD1A2875}" dt="2019-11-26T16:53:43.022" v="1429" actId="26606"/>
          <ac:cxnSpMkLst>
            <pc:docMk/>
            <pc:sldMk cId="2018583235" sldId="263"/>
            <ac:cxnSpMk id="112" creationId="{C884B8F8-FDC9-498B-9960-5D7260AFCB03}"/>
          </ac:cxnSpMkLst>
        </pc:cxnChg>
        <pc:cxnChg chg="add del">
          <ac:chgData name="Ana García Piñeiro" userId="49065e416b37a4e8" providerId="LiveId" clId="{F2E2CF45-A313-49FF-89D2-83D6AD1A2875}" dt="2019-11-26T16:53:43.022" v="1429" actId="26606"/>
          <ac:cxnSpMkLst>
            <pc:docMk/>
            <pc:sldMk cId="2018583235" sldId="263"/>
            <ac:cxnSpMk id="118" creationId="{A24DAE64-2302-42EA-8239-F2F0775CA5AD}"/>
          </ac:cxnSpMkLst>
        </pc:cxnChg>
        <pc:cxnChg chg="add del">
          <ac:chgData name="Ana García Piñeiro" userId="49065e416b37a4e8" providerId="LiveId" clId="{F2E2CF45-A313-49FF-89D2-83D6AD1A2875}" dt="2019-11-26T16:40:16.991" v="1366" actId="26606"/>
          <ac:cxnSpMkLst>
            <pc:docMk/>
            <pc:sldMk cId="2018583235" sldId="263"/>
            <ac:cxnSpMk id="4101" creationId="{C884B8F8-FDC9-498B-9960-5D7260AFCB03}"/>
          </ac:cxnSpMkLst>
        </pc:cxnChg>
        <pc:cxnChg chg="add del">
          <ac:chgData name="Ana García Piñeiro" userId="49065e416b37a4e8" providerId="LiveId" clId="{F2E2CF45-A313-49FF-89D2-83D6AD1A2875}" dt="2019-11-26T16:40:16.991" v="1366" actId="26606"/>
          <ac:cxnSpMkLst>
            <pc:docMk/>
            <pc:sldMk cId="2018583235" sldId="263"/>
            <ac:cxnSpMk id="4104" creationId="{A24DAE64-2302-42EA-8239-F2F0775CA5AD}"/>
          </ac:cxnSpMkLst>
        </pc:cxnChg>
        <pc:cxnChg chg="add del">
          <ac:chgData name="Ana García Piñeiro" userId="49065e416b37a4e8" providerId="LiveId" clId="{F2E2CF45-A313-49FF-89D2-83D6AD1A2875}" dt="2019-11-26T16:40:16.880" v="1365" actId="26606"/>
          <ac:cxnSpMkLst>
            <pc:docMk/>
            <pc:sldMk cId="2018583235" sldId="263"/>
            <ac:cxnSpMk id="4107" creationId="{C884B8F8-FDC9-498B-9960-5D7260AFCB03}"/>
          </ac:cxnSpMkLst>
        </pc:cxnChg>
        <pc:cxnChg chg="add del">
          <ac:chgData name="Ana García Piñeiro" userId="49065e416b37a4e8" providerId="LiveId" clId="{F2E2CF45-A313-49FF-89D2-83D6AD1A2875}" dt="2019-11-26T16:51:47.525" v="1416" actId="26606"/>
          <ac:cxnSpMkLst>
            <pc:docMk/>
            <pc:sldMk cId="2018583235" sldId="263"/>
            <ac:cxnSpMk id="4108" creationId="{C884B8F8-FDC9-498B-9960-5D7260AFCB03}"/>
          </ac:cxnSpMkLst>
        </pc:cxnChg>
        <pc:cxnChg chg="add del">
          <ac:chgData name="Ana García Piñeiro" userId="49065e416b37a4e8" providerId="LiveId" clId="{F2E2CF45-A313-49FF-89D2-83D6AD1A2875}" dt="2019-11-26T16:40:50.005" v="1377" actId="26606"/>
          <ac:cxnSpMkLst>
            <pc:docMk/>
            <pc:sldMk cId="2018583235" sldId="263"/>
            <ac:cxnSpMk id="4110" creationId="{C884B8F8-FDC9-498B-9960-5D7260AFCB03}"/>
          </ac:cxnSpMkLst>
        </pc:cxnChg>
        <pc:cxnChg chg="add del">
          <ac:chgData name="Ana García Piñeiro" userId="49065e416b37a4e8" providerId="LiveId" clId="{F2E2CF45-A313-49FF-89D2-83D6AD1A2875}" dt="2019-11-26T16:40:50.005" v="1377" actId="26606"/>
          <ac:cxnSpMkLst>
            <pc:docMk/>
            <pc:sldMk cId="2018583235" sldId="263"/>
            <ac:cxnSpMk id="4113" creationId="{A24DAE64-2302-42EA-8239-F2F0775CA5AD}"/>
          </ac:cxnSpMkLst>
        </pc:cxnChg>
        <pc:cxnChg chg="add del">
          <ac:chgData name="Ana García Piñeiro" userId="49065e416b37a4e8" providerId="LiveId" clId="{F2E2CF45-A313-49FF-89D2-83D6AD1A2875}" dt="2019-11-26T16:40:39.325" v="1372" actId="26606"/>
          <ac:cxnSpMkLst>
            <pc:docMk/>
            <pc:sldMk cId="2018583235" sldId="263"/>
            <ac:cxnSpMk id="4116" creationId="{373AAE2E-5D6B-4952-A4BB-546C49F8DE4B}"/>
          </ac:cxnSpMkLst>
        </pc:cxnChg>
        <pc:cxnChg chg="add del">
          <ac:chgData name="Ana García Piñeiro" userId="49065e416b37a4e8" providerId="LiveId" clId="{F2E2CF45-A313-49FF-89D2-83D6AD1A2875}" dt="2019-11-26T16:40:45.050" v="1374" actId="26606"/>
          <ac:cxnSpMkLst>
            <pc:docMk/>
            <pc:sldMk cId="2018583235" sldId="263"/>
            <ac:cxnSpMk id="4120" creationId="{373AAE2E-5D6B-4952-A4BB-546C49F8DE4B}"/>
          </ac:cxnSpMkLst>
        </pc:cxnChg>
        <pc:cxnChg chg="add del">
          <ac:chgData name="Ana García Piñeiro" userId="49065e416b37a4e8" providerId="LiveId" clId="{F2E2CF45-A313-49FF-89D2-83D6AD1A2875}" dt="2019-11-26T16:51:47.525" v="1416" actId="26606"/>
          <ac:cxnSpMkLst>
            <pc:docMk/>
            <pc:sldMk cId="2018583235" sldId="263"/>
            <ac:cxnSpMk id="4122" creationId="{A24DAE64-2302-42EA-8239-F2F0775CA5AD}"/>
          </ac:cxnSpMkLst>
        </pc:cxnChg>
        <pc:cxnChg chg="add del">
          <ac:chgData name="Ana García Piñeiro" userId="49065e416b37a4e8" providerId="LiveId" clId="{F2E2CF45-A313-49FF-89D2-83D6AD1A2875}" dt="2019-11-26T16:40:49.919" v="1376" actId="26606"/>
          <ac:cxnSpMkLst>
            <pc:docMk/>
            <pc:sldMk cId="2018583235" sldId="263"/>
            <ac:cxnSpMk id="4124" creationId="{C884B8F8-FDC9-498B-9960-5D7260AFCB03}"/>
          </ac:cxnSpMkLst>
        </pc:cxnChg>
        <pc:cxnChg chg="add del">
          <ac:chgData name="Ana García Piñeiro" userId="49065e416b37a4e8" providerId="LiveId" clId="{F2E2CF45-A313-49FF-89D2-83D6AD1A2875}" dt="2019-11-26T16:40:49.919" v="1376" actId="26606"/>
          <ac:cxnSpMkLst>
            <pc:docMk/>
            <pc:sldMk cId="2018583235" sldId="263"/>
            <ac:cxnSpMk id="4127" creationId="{A24DAE64-2302-42EA-8239-F2F0775CA5AD}"/>
          </ac:cxnSpMkLst>
        </pc:cxnChg>
        <pc:cxnChg chg="add del">
          <ac:chgData name="Ana García Piñeiro" userId="49065e416b37a4e8" providerId="LiveId" clId="{F2E2CF45-A313-49FF-89D2-83D6AD1A2875}" dt="2019-11-26T16:51:28.827" v="1414"/>
          <ac:cxnSpMkLst>
            <pc:docMk/>
            <pc:sldMk cId="2018583235" sldId="263"/>
            <ac:cxnSpMk id="4130" creationId="{C884B8F8-FDC9-498B-9960-5D7260AFCB03}"/>
          </ac:cxnSpMkLst>
        </pc:cxnChg>
        <pc:cxnChg chg="add del">
          <ac:chgData name="Ana García Piñeiro" userId="49065e416b37a4e8" providerId="LiveId" clId="{F2E2CF45-A313-49FF-89D2-83D6AD1A2875}" dt="2019-11-26T16:51:28.827" v="1414"/>
          <ac:cxnSpMkLst>
            <pc:docMk/>
            <pc:sldMk cId="2018583235" sldId="263"/>
            <ac:cxnSpMk id="4133" creationId="{A24DAE64-2302-42EA-8239-F2F0775CA5AD}"/>
          </ac:cxnSpMkLst>
        </pc:cxnChg>
        <pc:cxnChg chg="add del">
          <ac:chgData name="Ana García Piñeiro" userId="49065e416b37a4e8" providerId="LiveId" clId="{F2E2CF45-A313-49FF-89D2-83D6AD1A2875}" dt="2019-11-26T16:53:45.022" v="1432" actId="26606"/>
          <ac:cxnSpMkLst>
            <pc:docMk/>
            <pc:sldMk cId="2018583235" sldId="263"/>
            <ac:cxnSpMk id="4134" creationId="{C884B8F8-FDC9-498B-9960-5D7260AFCB03}"/>
          </ac:cxnSpMkLst>
        </pc:cxnChg>
        <pc:cxnChg chg="add del">
          <ac:chgData name="Ana García Piñeiro" userId="49065e416b37a4e8" providerId="LiveId" clId="{F2E2CF45-A313-49FF-89D2-83D6AD1A2875}" dt="2019-11-26T16:53:45.022" v="1432" actId="26606"/>
          <ac:cxnSpMkLst>
            <pc:docMk/>
            <pc:sldMk cId="2018583235" sldId="263"/>
            <ac:cxnSpMk id="4137" creationId="{A24DAE64-2302-42EA-8239-F2F0775CA5AD}"/>
          </ac:cxnSpMkLst>
        </pc:cxnChg>
        <pc:cxnChg chg="add del">
          <ac:chgData name="Ana García Piñeiro" userId="49065e416b37a4e8" providerId="LiveId" clId="{F2E2CF45-A313-49FF-89D2-83D6AD1A2875}" dt="2019-11-26T16:53:44.875" v="1431" actId="26606"/>
          <ac:cxnSpMkLst>
            <pc:docMk/>
            <pc:sldMk cId="2018583235" sldId="263"/>
            <ac:cxnSpMk id="4140" creationId="{C884B8F8-FDC9-498B-9960-5D7260AFCB03}"/>
          </ac:cxnSpMkLst>
        </pc:cxnChg>
        <pc:cxnChg chg="add del">
          <ac:chgData name="Ana García Piñeiro" userId="49065e416b37a4e8" providerId="LiveId" clId="{F2E2CF45-A313-49FF-89D2-83D6AD1A2875}" dt="2019-11-26T16:53:44.875" v="1431" actId="26606"/>
          <ac:cxnSpMkLst>
            <pc:docMk/>
            <pc:sldMk cId="2018583235" sldId="263"/>
            <ac:cxnSpMk id="4143" creationId="{A24DAE64-2302-42EA-8239-F2F0775CA5AD}"/>
          </ac:cxnSpMkLst>
        </pc:cxnChg>
        <pc:cxnChg chg="add">
          <ac:chgData name="Ana García Piñeiro" userId="49065e416b37a4e8" providerId="LiveId" clId="{F2E2CF45-A313-49FF-89D2-83D6AD1A2875}" dt="2019-11-26T16:53:45.022" v="1432" actId="26606"/>
          <ac:cxnSpMkLst>
            <pc:docMk/>
            <pc:sldMk cId="2018583235" sldId="263"/>
            <ac:cxnSpMk id="4146" creationId="{C884B8F8-FDC9-498B-9960-5D7260AFCB03}"/>
          </ac:cxnSpMkLst>
        </pc:cxnChg>
        <pc:cxnChg chg="add">
          <ac:chgData name="Ana García Piñeiro" userId="49065e416b37a4e8" providerId="LiveId" clId="{F2E2CF45-A313-49FF-89D2-83D6AD1A2875}" dt="2019-11-26T16:53:45.022" v="1432" actId="26606"/>
          <ac:cxnSpMkLst>
            <pc:docMk/>
            <pc:sldMk cId="2018583235" sldId="263"/>
            <ac:cxnSpMk id="4149" creationId="{A24DAE64-2302-42EA-8239-F2F0775CA5AD}"/>
          </ac:cxnSpMkLst>
        </pc:cxnChg>
      </pc:sldChg>
      <pc:sldChg chg="addSp delSp modSp add mod setBg">
        <pc:chgData name="Ana García Piñeiro" userId="49065e416b37a4e8" providerId="LiveId" clId="{F2E2CF45-A313-49FF-89D2-83D6AD1A2875}" dt="2019-11-26T17:05:22.368" v="1737" actId="12269"/>
        <pc:sldMkLst>
          <pc:docMk/>
          <pc:sldMk cId="1867452723" sldId="264"/>
        </pc:sldMkLst>
        <pc:spChg chg="mod">
          <ac:chgData name="Ana García Piñeiro" userId="49065e416b37a4e8" providerId="LiveId" clId="{F2E2CF45-A313-49FF-89D2-83D6AD1A2875}" dt="2019-11-26T17:04:52.148" v="1733" actId="26606"/>
          <ac:spMkLst>
            <pc:docMk/>
            <pc:sldMk cId="1867452723" sldId="264"/>
            <ac:spMk id="2" creationId="{E345ACB6-4BB2-4725-8E9B-596FCBCAA8D4}"/>
          </ac:spMkLst>
        </pc:spChg>
        <pc:spChg chg="del mod ord">
          <ac:chgData name="Ana García Piñeiro" userId="49065e416b37a4e8" providerId="LiveId" clId="{F2E2CF45-A313-49FF-89D2-83D6AD1A2875}" dt="2019-11-26T17:05:11.328" v="1734" actId="12084"/>
          <ac:spMkLst>
            <pc:docMk/>
            <pc:sldMk cId="1867452723" sldId="264"/>
            <ac:spMk id="3" creationId="{CDDE5E94-F9EE-4DE0-B626-702C3ED068D8}"/>
          </ac:spMkLst>
        </pc:spChg>
        <pc:spChg chg="add del">
          <ac:chgData name="Ana García Piñeiro" userId="49065e416b37a4e8" providerId="LiveId" clId="{F2E2CF45-A313-49FF-89D2-83D6AD1A2875}" dt="2019-11-26T17:04:52.148" v="1733" actId="26606"/>
          <ac:spMkLst>
            <pc:docMk/>
            <pc:sldMk cId="1867452723" sldId="264"/>
            <ac:spMk id="71" creationId="{35C3D674-3D59-4E93-80CA-0C0A9095E816}"/>
          </ac:spMkLst>
        </pc:spChg>
        <pc:spChg chg="add del">
          <ac:chgData name="Ana García Piñeiro" userId="49065e416b37a4e8" providerId="LiveId" clId="{F2E2CF45-A313-49FF-89D2-83D6AD1A2875}" dt="2019-11-26T17:04:52.148" v="1733" actId="26606"/>
          <ac:spMkLst>
            <pc:docMk/>
            <pc:sldMk cId="1867452723" sldId="264"/>
            <ac:spMk id="75" creationId="{EF2A81E1-BCBE-426B-8C09-33274E69409D}"/>
          </ac:spMkLst>
        </pc:spChg>
        <pc:spChg chg="add del">
          <ac:chgData name="Ana García Piñeiro" userId="49065e416b37a4e8" providerId="LiveId" clId="{F2E2CF45-A313-49FF-89D2-83D6AD1A2875}" dt="2019-11-26T17:04:50.695" v="1730" actId="26606"/>
          <ac:spMkLst>
            <pc:docMk/>
            <pc:sldMk cId="1867452723" sldId="264"/>
            <ac:spMk id="135" creationId="{45C76AC0-BB6B-419E-A327-AFA29750080A}"/>
          </ac:spMkLst>
        </pc:spChg>
        <pc:spChg chg="add del">
          <ac:chgData name="Ana García Piñeiro" userId="49065e416b37a4e8" providerId="LiveId" clId="{F2E2CF45-A313-49FF-89D2-83D6AD1A2875}" dt="2019-11-26T17:04:50.695" v="1730" actId="26606"/>
          <ac:spMkLst>
            <pc:docMk/>
            <pc:sldMk cId="1867452723" sldId="264"/>
            <ac:spMk id="139" creationId="{8B0E4246-09B8-46D7-A0D2-4D264863AD39}"/>
          </ac:spMkLst>
        </pc:spChg>
        <pc:spChg chg="add del">
          <ac:chgData name="Ana García Piñeiro" userId="49065e416b37a4e8" providerId="LiveId" clId="{F2E2CF45-A313-49FF-89D2-83D6AD1A2875}" dt="2019-11-26T17:04:52.111" v="1732" actId="26606"/>
          <ac:spMkLst>
            <pc:docMk/>
            <pc:sldMk cId="1867452723" sldId="264"/>
            <ac:spMk id="145" creationId="{56388820-A63D-463C-9DBC-060A5ABE33B6}"/>
          </ac:spMkLst>
        </pc:spChg>
        <pc:spChg chg="add del">
          <ac:chgData name="Ana García Piñeiro" userId="49065e416b37a4e8" providerId="LiveId" clId="{F2E2CF45-A313-49FF-89D2-83D6AD1A2875}" dt="2019-11-26T17:04:52.111" v="1732" actId="26606"/>
          <ac:spMkLst>
            <pc:docMk/>
            <pc:sldMk cId="1867452723" sldId="264"/>
            <ac:spMk id="6148" creationId="{3193BA5C-B8F3-4972-BA54-014C48FAFA42}"/>
          </ac:spMkLst>
        </pc:spChg>
        <pc:spChg chg="add del">
          <ac:chgData name="Ana García Piñeiro" userId="49065e416b37a4e8" providerId="LiveId" clId="{F2E2CF45-A313-49FF-89D2-83D6AD1A2875}" dt="2019-11-26T17:04:52.111" v="1732" actId="26606"/>
          <ac:spMkLst>
            <pc:docMk/>
            <pc:sldMk cId="1867452723" sldId="264"/>
            <ac:spMk id="6150" creationId="{05B93327-222A-4DAC-9163-371BF44CDB0C}"/>
          </ac:spMkLst>
        </pc:spChg>
        <pc:grpChg chg="add del">
          <ac:chgData name="Ana García Piñeiro" userId="49065e416b37a4e8" providerId="LiveId" clId="{F2E2CF45-A313-49FF-89D2-83D6AD1A2875}" dt="2019-11-26T17:04:52.111" v="1732" actId="26606"/>
          <ac:grpSpMkLst>
            <pc:docMk/>
            <pc:sldMk cId="1867452723" sldId="264"/>
            <ac:grpSpMk id="6151" creationId="{14EE34E3-F117-4487-8ACF-33DA65FA11B3}"/>
          </ac:grpSpMkLst>
        </pc:grpChg>
        <pc:grpChg chg="add">
          <ac:chgData name="Ana García Piñeiro" userId="49065e416b37a4e8" providerId="LiveId" clId="{F2E2CF45-A313-49FF-89D2-83D6AD1A2875}" dt="2019-11-26T17:04:52.148" v="1733" actId="26606"/>
          <ac:grpSpMkLst>
            <pc:docMk/>
            <pc:sldMk cId="1867452723" sldId="264"/>
            <ac:grpSpMk id="6154" creationId="{F7C65FA4-631C-444F-89AA-F891363CCF6E}"/>
          </ac:grpSpMkLst>
        </pc:grpChg>
        <pc:graphicFrameChg chg="add mod">
          <ac:chgData name="Ana García Piñeiro" userId="49065e416b37a4e8" providerId="LiveId" clId="{F2E2CF45-A313-49FF-89D2-83D6AD1A2875}" dt="2019-11-26T17:05:22.368" v="1737" actId="12269"/>
          <ac:graphicFrameMkLst>
            <pc:docMk/>
            <pc:sldMk cId="1867452723" sldId="264"/>
            <ac:graphicFrameMk id="4" creationId="{DD026BA7-1E2E-42EB-BF92-A298B8BC2E4D}"/>
          </ac:graphicFrameMkLst>
        </pc:graphicFrameChg>
        <pc:picChg chg="add del">
          <ac:chgData name="Ana García Piñeiro" userId="49065e416b37a4e8" providerId="LiveId" clId="{F2E2CF45-A313-49FF-89D2-83D6AD1A2875}" dt="2019-11-26T17:04:52.148" v="1733" actId="26606"/>
          <ac:picMkLst>
            <pc:docMk/>
            <pc:sldMk cId="1867452723" sldId="264"/>
            <ac:picMk id="77" creationId="{39D1DDD4-5BB3-45BA-B9B3-06B62299AD79}"/>
          </ac:picMkLst>
        </pc:picChg>
        <pc:picChg chg="add del">
          <ac:chgData name="Ana García Piñeiro" userId="49065e416b37a4e8" providerId="LiveId" clId="{F2E2CF45-A313-49FF-89D2-83D6AD1A2875}" dt="2019-11-26T17:04:50.695" v="1730" actId="26606"/>
          <ac:picMkLst>
            <pc:docMk/>
            <pc:sldMk cId="1867452723" sldId="264"/>
            <ac:picMk id="141" creationId="{F50C8D8D-B32F-4194-8321-164EC442750E}"/>
          </ac:picMkLst>
        </pc:picChg>
        <pc:picChg chg="add del">
          <ac:chgData name="Ana García Piñeiro" userId="49065e416b37a4e8" providerId="LiveId" clId="{F2E2CF45-A313-49FF-89D2-83D6AD1A2875}" dt="2019-11-26T17:04:52.111" v="1732" actId="26606"/>
          <ac:picMkLst>
            <pc:docMk/>
            <pc:sldMk cId="1867452723" sldId="264"/>
            <ac:picMk id="147" creationId="{C04ED70F-D6FD-4EB1-A171-D30F885FE73E}"/>
          </ac:picMkLst>
        </pc:picChg>
        <pc:picChg chg="add mod">
          <ac:chgData name="Ana García Piñeiro" userId="49065e416b37a4e8" providerId="LiveId" clId="{F2E2CF45-A313-49FF-89D2-83D6AD1A2875}" dt="2019-11-26T17:04:52.148" v="1733" actId="26606"/>
          <ac:picMkLst>
            <pc:docMk/>
            <pc:sldMk cId="1867452723" sldId="264"/>
            <ac:picMk id="6146" creationId="{E4B9B7FF-27D8-4957-AD73-EB28484F1C4C}"/>
          </ac:picMkLst>
        </pc:picChg>
        <pc:cxnChg chg="add del">
          <ac:chgData name="Ana García Piñeiro" userId="49065e416b37a4e8" providerId="LiveId" clId="{F2E2CF45-A313-49FF-89D2-83D6AD1A2875}" dt="2019-11-26T17:04:52.148" v="1733" actId="26606"/>
          <ac:cxnSpMkLst>
            <pc:docMk/>
            <pc:sldMk cId="1867452723" sldId="264"/>
            <ac:cxnSpMk id="73" creationId="{C884B8F8-FDC9-498B-9960-5D7260AFCB03}"/>
          </ac:cxnSpMkLst>
        </pc:cxnChg>
        <pc:cxnChg chg="add del">
          <ac:chgData name="Ana García Piñeiro" userId="49065e416b37a4e8" providerId="LiveId" clId="{F2E2CF45-A313-49FF-89D2-83D6AD1A2875}" dt="2019-11-26T17:04:52.148" v="1733" actId="26606"/>
          <ac:cxnSpMkLst>
            <pc:docMk/>
            <pc:sldMk cId="1867452723" sldId="264"/>
            <ac:cxnSpMk id="79" creationId="{A24DAE64-2302-42EA-8239-F2F0775CA5AD}"/>
          </ac:cxnSpMkLst>
        </pc:cxnChg>
        <pc:cxnChg chg="add del">
          <ac:chgData name="Ana García Piñeiro" userId="49065e416b37a4e8" providerId="LiveId" clId="{F2E2CF45-A313-49FF-89D2-83D6AD1A2875}" dt="2019-11-26T17:04:50.695" v="1730" actId="26606"/>
          <ac:cxnSpMkLst>
            <pc:docMk/>
            <pc:sldMk cId="1867452723" sldId="264"/>
            <ac:cxnSpMk id="137" creationId="{B3E0B6A3-E197-43D6-82D5-7455DAB1A746}"/>
          </ac:cxnSpMkLst>
        </pc:cxnChg>
        <pc:cxnChg chg="add del">
          <ac:chgData name="Ana García Piñeiro" userId="49065e416b37a4e8" providerId="LiveId" clId="{F2E2CF45-A313-49FF-89D2-83D6AD1A2875}" dt="2019-11-26T17:04:50.695" v="1730" actId="26606"/>
          <ac:cxnSpMkLst>
            <pc:docMk/>
            <pc:sldMk cId="1867452723" sldId="264"/>
            <ac:cxnSpMk id="143" creationId="{5BD24D8B-8573-4260-B700-E860AD6D2A8E}"/>
          </ac:cxnSpMkLst>
        </pc:cxnChg>
        <pc:cxnChg chg="add del">
          <ac:chgData name="Ana García Piñeiro" userId="49065e416b37a4e8" providerId="LiveId" clId="{F2E2CF45-A313-49FF-89D2-83D6AD1A2875}" dt="2019-11-26T17:04:52.111" v="1732" actId="26606"/>
          <ac:cxnSpMkLst>
            <pc:docMk/>
            <pc:sldMk cId="1867452723" sldId="264"/>
            <ac:cxnSpMk id="149" creationId="{DA26CAE9-74C4-4EDD-8A80-77F79EAA86F4}"/>
          </ac:cxnSpMkLst>
        </pc:cxnChg>
        <pc:cxnChg chg="add del">
          <ac:chgData name="Ana García Piñeiro" userId="49065e416b37a4e8" providerId="LiveId" clId="{F2E2CF45-A313-49FF-89D2-83D6AD1A2875}" dt="2019-11-26T17:04:52.111" v="1732" actId="26606"/>
          <ac:cxnSpMkLst>
            <pc:docMk/>
            <pc:sldMk cId="1867452723" sldId="264"/>
            <ac:cxnSpMk id="6149" creationId="{D7162BAB-C25E-4CE9-B87C-F118DC7E7C22}"/>
          </ac:cxnSpMkLst>
        </pc:cxnChg>
      </pc:sldChg>
      <pc:sldChg chg="addSp delSp modSp add mod setBg">
        <pc:chgData name="Ana García Piñeiro" userId="49065e416b37a4e8" providerId="LiveId" clId="{F2E2CF45-A313-49FF-89D2-83D6AD1A2875}" dt="2019-11-26T17:04:33.331" v="1728" actId="14100"/>
        <pc:sldMkLst>
          <pc:docMk/>
          <pc:sldMk cId="1186318506" sldId="265"/>
        </pc:sldMkLst>
        <pc:spChg chg="del">
          <ac:chgData name="Ana García Piñeiro" userId="49065e416b37a4e8" providerId="LiveId" clId="{F2E2CF45-A313-49FF-89D2-83D6AD1A2875}" dt="2019-11-26T17:03:26.259" v="1721" actId="26606"/>
          <ac:spMkLst>
            <pc:docMk/>
            <pc:sldMk cId="1186318506" sldId="265"/>
            <ac:spMk id="2" creationId="{6D6A29D9-0CA8-4CFD-AB97-05562D54E449}"/>
          </ac:spMkLst>
        </pc:spChg>
        <pc:spChg chg="del">
          <ac:chgData name="Ana García Piñeiro" userId="49065e416b37a4e8" providerId="LiveId" clId="{F2E2CF45-A313-49FF-89D2-83D6AD1A2875}" dt="2019-11-26T17:03:26.259" v="1721" actId="26606"/>
          <ac:spMkLst>
            <pc:docMk/>
            <pc:sldMk cId="1186318506" sldId="265"/>
            <ac:spMk id="3" creationId="{444704AA-168A-4AA3-9C24-01371C4BE1B9}"/>
          </ac:spMkLst>
        </pc:spChg>
        <pc:spChg chg="add mod">
          <ac:chgData name="Ana García Piñeiro" userId="49065e416b37a4e8" providerId="LiveId" clId="{F2E2CF45-A313-49FF-89D2-83D6AD1A2875}" dt="2019-11-26T17:04:05.126" v="1722" actId="478"/>
          <ac:spMkLst>
            <pc:docMk/>
            <pc:sldMk cId="1186318506" sldId="265"/>
            <ac:spMk id="4" creationId="{82B79840-306F-4FF3-B6EA-B99E887CA529}"/>
          </ac:spMkLst>
        </pc:spChg>
        <pc:spChg chg="add">
          <ac:chgData name="Ana García Piñeiro" userId="49065e416b37a4e8" providerId="LiveId" clId="{F2E2CF45-A313-49FF-89D2-83D6AD1A2875}" dt="2019-11-26T17:03:26.259" v="1721" actId="26606"/>
          <ac:spMkLst>
            <pc:docMk/>
            <pc:sldMk cId="1186318506" sldId="265"/>
            <ac:spMk id="73" creationId="{CDDE5CDF-1512-4CDA-B956-23D223F8DE44}"/>
          </ac:spMkLst>
        </pc:spChg>
        <pc:spChg chg="add">
          <ac:chgData name="Ana García Piñeiro" userId="49065e416b37a4e8" providerId="LiveId" clId="{F2E2CF45-A313-49FF-89D2-83D6AD1A2875}" dt="2019-11-26T17:03:26.259" v="1721" actId="26606"/>
          <ac:spMkLst>
            <pc:docMk/>
            <pc:sldMk cId="1186318506" sldId="265"/>
            <ac:spMk id="79" creationId="{2C6F198E-F7A1-4125-910D-641C0C2A76D5}"/>
          </ac:spMkLst>
        </pc:spChg>
        <pc:spChg chg="add">
          <ac:chgData name="Ana García Piñeiro" userId="49065e416b37a4e8" providerId="LiveId" clId="{F2E2CF45-A313-49FF-89D2-83D6AD1A2875}" dt="2019-11-26T17:03:26.259" v="1721" actId="26606"/>
          <ac:spMkLst>
            <pc:docMk/>
            <pc:sldMk cId="1186318506" sldId="265"/>
            <ac:spMk id="81" creationId="{907C3A25-D9A7-4F2D-B44C-FA8EB24C7AFD}"/>
          </ac:spMkLst>
        </pc:spChg>
        <pc:spChg chg="add">
          <ac:chgData name="Ana García Piñeiro" userId="49065e416b37a4e8" providerId="LiveId" clId="{F2E2CF45-A313-49FF-89D2-83D6AD1A2875}" dt="2019-11-26T17:03:26.259" v="1721" actId="26606"/>
          <ac:spMkLst>
            <pc:docMk/>
            <pc:sldMk cId="1186318506" sldId="265"/>
            <ac:spMk id="83" creationId="{18E8515E-B8C8-482A-A9B5-CE57BC080AAD}"/>
          </ac:spMkLst>
        </pc:spChg>
        <pc:picChg chg="add">
          <ac:chgData name="Ana García Piñeiro" userId="49065e416b37a4e8" providerId="LiveId" clId="{F2E2CF45-A313-49FF-89D2-83D6AD1A2875}" dt="2019-11-26T17:03:26.259" v="1721" actId="26606"/>
          <ac:picMkLst>
            <pc:docMk/>
            <pc:sldMk cId="1186318506" sldId="265"/>
            <ac:picMk id="75" creationId="{B029D7D8-5A6B-4C76-94C8-15798C6C5ADB}"/>
          </ac:picMkLst>
        </pc:picChg>
        <pc:picChg chg="add del mod">
          <ac:chgData name="Ana García Piñeiro" userId="49065e416b37a4e8" providerId="LiveId" clId="{F2E2CF45-A313-49FF-89D2-83D6AD1A2875}" dt="2019-11-26T17:03:11.635" v="1717" actId="478"/>
          <ac:picMkLst>
            <pc:docMk/>
            <pc:sldMk cId="1186318506" sldId="265"/>
            <ac:picMk id="7170" creationId="{0670AA57-55F0-48F3-B349-9097A7EBD934}"/>
          </ac:picMkLst>
        </pc:picChg>
        <pc:picChg chg="add del mod">
          <ac:chgData name="Ana García Piñeiro" userId="49065e416b37a4e8" providerId="LiveId" clId="{F2E2CF45-A313-49FF-89D2-83D6AD1A2875}" dt="2019-11-26T17:04:05.126" v="1722" actId="478"/>
          <ac:picMkLst>
            <pc:docMk/>
            <pc:sldMk cId="1186318506" sldId="265"/>
            <ac:picMk id="7172" creationId="{2CC69D2B-20B8-4DA8-9643-7CE63DB54028}"/>
          </ac:picMkLst>
        </pc:picChg>
        <pc:picChg chg="add del mod">
          <ac:chgData name="Ana García Piñeiro" userId="49065e416b37a4e8" providerId="LiveId" clId="{F2E2CF45-A313-49FF-89D2-83D6AD1A2875}" dt="2019-11-26T17:04:26.121" v="1725" actId="478"/>
          <ac:picMkLst>
            <pc:docMk/>
            <pc:sldMk cId="1186318506" sldId="265"/>
            <ac:picMk id="7174" creationId="{38268EF6-E2C2-46D2-96C0-484D45DFFD96}"/>
          </ac:picMkLst>
        </pc:picChg>
        <pc:picChg chg="add mod">
          <ac:chgData name="Ana García Piñeiro" userId="49065e416b37a4e8" providerId="LiveId" clId="{F2E2CF45-A313-49FF-89D2-83D6AD1A2875}" dt="2019-11-26T17:04:33.331" v="1728" actId="14100"/>
          <ac:picMkLst>
            <pc:docMk/>
            <pc:sldMk cId="1186318506" sldId="265"/>
            <ac:picMk id="7176" creationId="{2F0EB0F1-61EB-41C8-A38A-C4C5D6EED803}"/>
          </ac:picMkLst>
        </pc:picChg>
        <pc:cxnChg chg="add">
          <ac:chgData name="Ana García Piñeiro" userId="49065e416b37a4e8" providerId="LiveId" clId="{F2E2CF45-A313-49FF-89D2-83D6AD1A2875}" dt="2019-11-26T17:03:26.259" v="1721" actId="26606"/>
          <ac:cxnSpMkLst>
            <pc:docMk/>
            <pc:sldMk cId="1186318506" sldId="265"/>
            <ac:cxnSpMk id="77" creationId="{A5C9319C-E20D-4884-952F-60B6A58C3E34}"/>
          </ac:cxnSpMkLst>
        </pc:cxnChg>
      </pc:sldChg>
      <pc:sldChg chg="addSp delSp modSp add mod setBg">
        <pc:chgData name="Ana García Piñeiro" userId="49065e416b37a4e8" providerId="LiveId" clId="{F2E2CF45-A313-49FF-89D2-83D6AD1A2875}" dt="2019-11-26T17:26:42.485" v="2294" actId="113"/>
        <pc:sldMkLst>
          <pc:docMk/>
          <pc:sldMk cId="4243860637" sldId="266"/>
        </pc:sldMkLst>
        <pc:spChg chg="mod">
          <ac:chgData name="Ana García Piñeiro" userId="49065e416b37a4e8" providerId="LiveId" clId="{F2E2CF45-A313-49FF-89D2-83D6AD1A2875}" dt="2019-11-26T17:26:28.405" v="2291" actId="14100"/>
          <ac:spMkLst>
            <pc:docMk/>
            <pc:sldMk cId="4243860637" sldId="266"/>
            <ac:spMk id="2" creationId="{09184947-87A0-4E88-BA24-F43AEBD1AF2E}"/>
          </ac:spMkLst>
        </pc:spChg>
        <pc:spChg chg="mod">
          <ac:chgData name="Ana García Piñeiro" userId="49065e416b37a4e8" providerId="LiveId" clId="{F2E2CF45-A313-49FF-89D2-83D6AD1A2875}" dt="2019-11-26T17:26:42.485" v="2294" actId="113"/>
          <ac:spMkLst>
            <pc:docMk/>
            <pc:sldMk cId="4243860637" sldId="266"/>
            <ac:spMk id="3" creationId="{0694C126-D7BF-4D4D-B1E0-50EF7BDC2039}"/>
          </ac:spMkLst>
        </pc:spChg>
        <pc:spChg chg="add del">
          <ac:chgData name="Ana García Piñeiro" userId="49065e416b37a4e8" providerId="LiveId" clId="{F2E2CF45-A313-49FF-89D2-83D6AD1A2875}" dt="2019-11-26T17:17:38.073" v="1846"/>
          <ac:spMkLst>
            <pc:docMk/>
            <pc:sldMk cId="4243860637" sldId="266"/>
            <ac:spMk id="4" creationId="{6479ED61-445D-49A5-86EC-2ABD51701F91}"/>
          </ac:spMkLst>
        </pc:spChg>
        <pc:picChg chg="add mod">
          <ac:chgData name="Ana García Piñeiro" userId="49065e416b37a4e8" providerId="LiveId" clId="{F2E2CF45-A313-49FF-89D2-83D6AD1A2875}" dt="2019-11-26T17:26:24.958" v="2290" actId="1076"/>
          <ac:picMkLst>
            <pc:docMk/>
            <pc:sldMk cId="4243860637" sldId="266"/>
            <ac:picMk id="5" creationId="{529B82E5-1D13-438F-9988-CF8F8769AAC0}"/>
          </ac:picMkLst>
        </pc:picChg>
        <pc:picChg chg="add del">
          <ac:chgData name="Ana García Piñeiro" userId="49065e416b37a4e8" providerId="LiveId" clId="{F2E2CF45-A313-49FF-89D2-83D6AD1A2875}" dt="2019-11-26T17:17:38.073" v="1846"/>
          <ac:picMkLst>
            <pc:docMk/>
            <pc:sldMk cId="4243860637" sldId="266"/>
            <ac:picMk id="8194" creationId="{DD0FCBDA-CECD-44D3-B65A-D6A205180273}"/>
          </ac:picMkLst>
        </pc:picChg>
        <pc:picChg chg="add del">
          <ac:chgData name="Ana García Piñeiro" userId="49065e416b37a4e8" providerId="LiveId" clId="{F2E2CF45-A313-49FF-89D2-83D6AD1A2875}" dt="2019-11-26T17:17:38.073" v="1846"/>
          <ac:picMkLst>
            <pc:docMk/>
            <pc:sldMk cId="4243860637" sldId="266"/>
            <ac:picMk id="8195" creationId="{B3E91EE1-5EB5-46DF-83EE-76DAA2C02636}"/>
          </ac:picMkLst>
        </pc:picChg>
        <pc:picChg chg="add del">
          <ac:chgData name="Ana García Piñeiro" userId="49065e416b37a4e8" providerId="LiveId" clId="{F2E2CF45-A313-49FF-89D2-83D6AD1A2875}" dt="2019-11-26T17:17:38.073" v="1846"/>
          <ac:picMkLst>
            <pc:docMk/>
            <pc:sldMk cId="4243860637" sldId="266"/>
            <ac:picMk id="8196" creationId="{23B53C3C-CC2F-4F2B-9205-020F85A0B17D}"/>
          </ac:picMkLst>
        </pc:picChg>
      </pc:sldChg>
      <pc:sldChg chg="addSp delSp modSp add modAnim">
        <pc:chgData name="Ana García Piñeiro" userId="49065e416b37a4e8" providerId="LiveId" clId="{F2E2CF45-A313-49FF-89D2-83D6AD1A2875}" dt="2019-11-26T17:10:51.386" v="1841" actId="20577"/>
        <pc:sldMkLst>
          <pc:docMk/>
          <pc:sldMk cId="461467896" sldId="267"/>
        </pc:sldMkLst>
        <pc:spChg chg="mod">
          <ac:chgData name="Ana García Piñeiro" userId="49065e416b37a4e8" providerId="LiveId" clId="{F2E2CF45-A313-49FF-89D2-83D6AD1A2875}" dt="2019-11-26T17:09:11.879" v="1787" actId="26606"/>
          <ac:spMkLst>
            <pc:docMk/>
            <pc:sldMk cId="461467896" sldId="267"/>
            <ac:spMk id="2" creationId="{5AD8CDFD-57C9-44E5-A911-986A609A9C51}"/>
          </ac:spMkLst>
        </pc:spChg>
        <pc:spChg chg="add mod">
          <ac:chgData name="Ana García Piñeiro" userId="49065e416b37a4e8" providerId="LiveId" clId="{F2E2CF45-A313-49FF-89D2-83D6AD1A2875}" dt="2019-11-26T17:10:51.386" v="1841" actId="20577"/>
          <ac:spMkLst>
            <pc:docMk/>
            <pc:sldMk cId="461467896" sldId="267"/>
            <ac:spMk id="3" creationId="{2BCA4F12-7DC6-4A8F-AD6E-05E7C6425C69}"/>
          </ac:spMkLst>
        </pc:spChg>
        <pc:spChg chg="add del">
          <ac:chgData name="Ana García Piñeiro" userId="49065e416b37a4e8" providerId="LiveId" clId="{F2E2CF45-A313-49FF-89D2-83D6AD1A2875}" dt="2019-11-26T17:09:11.879" v="1787" actId="26606"/>
          <ac:spMkLst>
            <pc:docMk/>
            <pc:sldMk cId="461467896" sldId="267"/>
            <ac:spMk id="4145" creationId="{35C3D674-3D59-4E93-80CA-0C0A9095E816}"/>
          </ac:spMkLst>
        </pc:spChg>
        <pc:spChg chg="add del">
          <ac:chgData name="Ana García Piñeiro" userId="49065e416b37a4e8" providerId="LiveId" clId="{F2E2CF45-A313-49FF-89D2-83D6AD1A2875}" dt="2019-11-26T17:09:11.879" v="1787" actId="26606"/>
          <ac:spMkLst>
            <pc:docMk/>
            <pc:sldMk cId="461467896" sldId="267"/>
            <ac:spMk id="4147" creationId="{EF2A81E1-BCBE-426B-8C09-33274E69409D}"/>
          </ac:spMkLst>
        </pc:spChg>
        <pc:grpChg chg="add del">
          <ac:chgData name="Ana García Piñeiro" userId="49065e416b37a4e8" providerId="LiveId" clId="{F2E2CF45-A313-49FF-89D2-83D6AD1A2875}" dt="2019-11-26T17:09:11.879" v="1787" actId="26606"/>
          <ac:grpSpMkLst>
            <pc:docMk/>
            <pc:sldMk cId="461467896" sldId="267"/>
            <ac:grpSpMk id="122" creationId="{55D45EEB-2CDE-489C-BCE8-96B09B7C1582}"/>
          </ac:grpSpMkLst>
        </pc:grpChg>
        <pc:graphicFrameChg chg="del">
          <ac:chgData name="Ana García Piñeiro" userId="49065e416b37a4e8" providerId="LiveId" clId="{F2E2CF45-A313-49FF-89D2-83D6AD1A2875}" dt="2019-11-26T17:07:05.208" v="1764" actId="478"/>
          <ac:graphicFrameMkLst>
            <pc:docMk/>
            <pc:sldMk cId="461467896" sldId="267"/>
            <ac:graphicFrameMk id="4" creationId="{8559ECAE-3EB0-4333-99DC-AED7AB5D16BB}"/>
          </ac:graphicFrameMkLst>
        </pc:graphicFrameChg>
        <pc:picChg chg="add mod ord">
          <ac:chgData name="Ana García Piñeiro" userId="49065e416b37a4e8" providerId="LiveId" clId="{F2E2CF45-A313-49FF-89D2-83D6AD1A2875}" dt="2019-11-26T17:09:51.680" v="1799" actId="1076"/>
          <ac:picMkLst>
            <pc:docMk/>
            <pc:sldMk cId="461467896" sldId="267"/>
            <ac:picMk id="5" creationId="{2E4EC1FC-BDF0-4252-874A-53CD0B4E17E3}"/>
          </ac:picMkLst>
        </pc:picChg>
        <pc:picChg chg="add mod">
          <ac:chgData name="Ana García Piñeiro" userId="49065e416b37a4e8" providerId="LiveId" clId="{F2E2CF45-A313-49FF-89D2-83D6AD1A2875}" dt="2019-11-26T17:09:53.398" v="1800" actId="1076"/>
          <ac:picMkLst>
            <pc:docMk/>
            <pc:sldMk cId="461467896" sldId="267"/>
            <ac:picMk id="6" creationId="{66A81546-E4CC-4EAB-BF27-96B555AE930E}"/>
          </ac:picMkLst>
        </pc:picChg>
        <pc:picChg chg="del">
          <ac:chgData name="Ana García Piñeiro" userId="49065e416b37a4e8" providerId="LiveId" clId="{F2E2CF45-A313-49FF-89D2-83D6AD1A2875}" dt="2019-11-26T17:07:17.286" v="1770" actId="478"/>
          <ac:picMkLst>
            <pc:docMk/>
            <pc:sldMk cId="461467896" sldId="267"/>
            <ac:picMk id="4098" creationId="{3283B160-198D-404C-B783-E1F941E64C10}"/>
          </ac:picMkLst>
        </pc:picChg>
        <pc:picChg chg="add del">
          <ac:chgData name="Ana García Piñeiro" userId="49065e416b37a4e8" providerId="LiveId" clId="{F2E2CF45-A313-49FF-89D2-83D6AD1A2875}" dt="2019-11-26T17:09:11.879" v="1787" actId="26606"/>
          <ac:picMkLst>
            <pc:docMk/>
            <pc:sldMk cId="461467896" sldId="267"/>
            <ac:picMk id="4148" creationId="{39D1DDD4-5BB3-45BA-B9B3-06B62299AD79}"/>
          </ac:picMkLst>
        </pc:picChg>
        <pc:cxnChg chg="add del">
          <ac:chgData name="Ana García Piñeiro" userId="49065e416b37a4e8" providerId="LiveId" clId="{F2E2CF45-A313-49FF-89D2-83D6AD1A2875}" dt="2019-11-26T17:09:11.879" v="1787" actId="26606"/>
          <ac:cxnSpMkLst>
            <pc:docMk/>
            <pc:sldMk cId="461467896" sldId="267"/>
            <ac:cxnSpMk id="4146" creationId="{C884B8F8-FDC9-498B-9960-5D7260AFCB03}"/>
          </ac:cxnSpMkLst>
        </pc:cxnChg>
        <pc:cxnChg chg="add del">
          <ac:chgData name="Ana García Piñeiro" userId="49065e416b37a4e8" providerId="LiveId" clId="{F2E2CF45-A313-49FF-89D2-83D6AD1A2875}" dt="2019-11-26T17:09:11.879" v="1787" actId="26606"/>
          <ac:cxnSpMkLst>
            <pc:docMk/>
            <pc:sldMk cId="461467896" sldId="267"/>
            <ac:cxnSpMk id="4149" creationId="{A24DAE64-2302-42EA-8239-F2F0775CA5AD}"/>
          </ac:cxnSpMkLst>
        </pc:cxnChg>
      </pc:sldChg>
      <pc:sldChg chg="addSp delSp modSp add mod setBg">
        <pc:chgData name="Ana García Piñeiro" userId="49065e416b37a4e8" providerId="LiveId" clId="{F2E2CF45-A313-49FF-89D2-83D6AD1A2875}" dt="2019-11-26T17:37:02.805" v="2312" actId="20577"/>
        <pc:sldMkLst>
          <pc:docMk/>
          <pc:sldMk cId="664478843" sldId="268"/>
        </pc:sldMkLst>
        <pc:spChg chg="mod">
          <ac:chgData name="Ana García Piñeiro" userId="49065e416b37a4e8" providerId="LiveId" clId="{F2E2CF45-A313-49FF-89D2-83D6AD1A2875}" dt="2019-11-26T17:36:55.690" v="2311" actId="26606"/>
          <ac:spMkLst>
            <pc:docMk/>
            <pc:sldMk cId="664478843" sldId="268"/>
            <ac:spMk id="2" creationId="{68A0AC90-24C2-48D8-BBE8-FE0B5F340B2A}"/>
          </ac:spMkLst>
        </pc:spChg>
        <pc:spChg chg="mod">
          <ac:chgData name="Ana García Piñeiro" userId="49065e416b37a4e8" providerId="LiveId" clId="{F2E2CF45-A313-49FF-89D2-83D6AD1A2875}" dt="2019-11-26T17:37:02.805" v="2312" actId="20577"/>
          <ac:spMkLst>
            <pc:docMk/>
            <pc:sldMk cId="664478843" sldId="268"/>
            <ac:spMk id="3" creationId="{8B0B27C7-C17F-495B-A7FB-81AAA045AA41}"/>
          </ac:spMkLst>
        </pc:spChg>
        <pc:spChg chg="add del">
          <ac:chgData name="Ana García Piñeiro" userId="49065e416b37a4e8" providerId="LiveId" clId="{F2E2CF45-A313-49FF-89D2-83D6AD1A2875}" dt="2019-11-26T17:29:20.495" v="2297"/>
          <ac:spMkLst>
            <pc:docMk/>
            <pc:sldMk cId="664478843" sldId="268"/>
            <ac:spMk id="4" creationId="{82213B20-D853-47E0-8984-964F2DB2EF16}"/>
          </ac:spMkLst>
        </pc:spChg>
        <pc:spChg chg="add">
          <ac:chgData name="Ana García Piñeiro" userId="49065e416b37a4e8" providerId="LiveId" clId="{F2E2CF45-A313-49FF-89D2-83D6AD1A2875}" dt="2019-11-26T17:36:55.690" v="2311" actId="26606"/>
          <ac:spMkLst>
            <pc:docMk/>
            <pc:sldMk cId="664478843" sldId="268"/>
            <ac:spMk id="8" creationId="{F63C748C-967B-4A7B-A90F-3EDD0F485AC6}"/>
          </ac:spMkLst>
        </pc:spChg>
        <pc:spChg chg="add">
          <ac:chgData name="Ana García Piñeiro" userId="49065e416b37a4e8" providerId="LiveId" clId="{F2E2CF45-A313-49FF-89D2-83D6AD1A2875}" dt="2019-11-26T17:36:55.690" v="2311" actId="26606"/>
          <ac:spMkLst>
            <pc:docMk/>
            <pc:sldMk cId="664478843" sldId="268"/>
            <ac:spMk id="10" creationId="{C0143637-4934-44E4-B909-BAF1E7B27972}"/>
          </ac:spMkLst>
        </pc:spChg>
        <pc:picChg chg="add del">
          <ac:chgData name="Ana García Piñeiro" userId="49065e416b37a4e8" providerId="LiveId" clId="{F2E2CF45-A313-49FF-89D2-83D6AD1A2875}" dt="2019-11-26T17:29:20.495" v="2297"/>
          <ac:picMkLst>
            <pc:docMk/>
            <pc:sldMk cId="664478843" sldId="268"/>
            <ac:picMk id="10242" creationId="{EB5C612B-C6D0-410B-AC7C-DC55917EDA5A}"/>
          </ac:picMkLst>
        </pc:picChg>
      </pc:sldChg>
      <pc:sldChg chg="add del">
        <pc:chgData name="Ana García Piñeiro" userId="49065e416b37a4e8" providerId="LiveId" clId="{F2E2CF45-A313-49FF-89D2-83D6AD1A2875}" dt="2019-11-26T17:11:00.290" v="1843"/>
        <pc:sldMkLst>
          <pc:docMk/>
          <pc:sldMk cId="3198151884" sldId="268"/>
        </pc:sldMkLst>
      </pc:sldChg>
      <pc:sldChg chg="add">
        <pc:chgData name="Ana García Piñeiro" userId="49065e416b37a4e8" providerId="LiveId" clId="{F2E2CF45-A313-49FF-89D2-83D6AD1A2875}" dt="2019-11-26T17:37:24.477" v="2313"/>
        <pc:sldMkLst>
          <pc:docMk/>
          <pc:sldMk cId="2336978992" sldId="269"/>
        </pc:sldMkLst>
      </pc:sldChg>
      <pc:sldChg chg="addSp delSp modSp add mod setBg">
        <pc:chgData name="Ana García Piñeiro" userId="49065e416b37a4e8" providerId="LiveId" clId="{F2E2CF45-A313-49FF-89D2-83D6AD1A2875}" dt="2019-12-02T22:24:13.553" v="2422" actId="14100"/>
        <pc:sldMkLst>
          <pc:docMk/>
          <pc:sldMk cId="1745984656" sldId="270"/>
        </pc:sldMkLst>
        <pc:spChg chg="mod">
          <ac:chgData name="Ana García Piñeiro" userId="49065e416b37a4e8" providerId="LiveId" clId="{F2E2CF45-A313-49FF-89D2-83D6AD1A2875}" dt="2019-12-02T22:21:39.886" v="2376" actId="26606"/>
          <ac:spMkLst>
            <pc:docMk/>
            <pc:sldMk cId="1745984656" sldId="270"/>
            <ac:spMk id="2" creationId="{C03FE037-76C0-4901-8501-57DD2A66964D}"/>
          </ac:spMkLst>
        </pc:spChg>
        <pc:spChg chg="del">
          <ac:chgData name="Ana García Piñeiro" userId="49065e416b37a4e8" providerId="LiveId" clId="{F2E2CF45-A313-49FF-89D2-83D6AD1A2875}" dt="2019-12-02T22:21:39.886" v="2376" actId="26606"/>
          <ac:spMkLst>
            <pc:docMk/>
            <pc:sldMk cId="1745984656" sldId="270"/>
            <ac:spMk id="3" creationId="{766CD831-93D9-4417-BCDC-54325DDF6413}"/>
          </ac:spMkLst>
        </pc:spChg>
        <pc:spChg chg="add mod">
          <ac:chgData name="Ana García Piñeiro" userId="49065e416b37a4e8" providerId="LiveId" clId="{F2E2CF45-A313-49FF-89D2-83D6AD1A2875}" dt="2019-12-02T22:24:13.553" v="2422" actId="14100"/>
          <ac:spMkLst>
            <pc:docMk/>
            <pc:sldMk cId="1745984656" sldId="270"/>
            <ac:spMk id="4" creationId="{72232551-D064-4CCC-AA4F-2793B432B8AF}"/>
          </ac:spMkLst>
        </pc:spChg>
        <pc:spChg chg="add">
          <ac:chgData name="Ana García Piñeiro" userId="49065e416b37a4e8" providerId="LiveId" clId="{F2E2CF45-A313-49FF-89D2-83D6AD1A2875}" dt="2019-12-02T22:21:39.886" v="2376" actId="26606"/>
          <ac:spMkLst>
            <pc:docMk/>
            <pc:sldMk cId="1745984656" sldId="270"/>
            <ac:spMk id="71" creationId="{0CABCAE3-64FC-4149-819F-2C1812824154}"/>
          </ac:spMkLst>
        </pc:spChg>
        <pc:spChg chg="add">
          <ac:chgData name="Ana García Piñeiro" userId="49065e416b37a4e8" providerId="LiveId" clId="{F2E2CF45-A313-49FF-89D2-83D6AD1A2875}" dt="2019-12-02T22:21:39.886" v="2376" actId="26606"/>
          <ac:spMkLst>
            <pc:docMk/>
            <pc:sldMk cId="1745984656" sldId="270"/>
            <ac:spMk id="79" creationId="{D0712110-0BC1-4B31-B3BB-63B44222E87F}"/>
          </ac:spMkLst>
        </pc:spChg>
        <pc:spChg chg="add">
          <ac:chgData name="Ana García Piñeiro" userId="49065e416b37a4e8" providerId="LiveId" clId="{F2E2CF45-A313-49FF-89D2-83D6AD1A2875}" dt="2019-12-02T22:21:39.886" v="2376" actId="26606"/>
          <ac:spMkLst>
            <pc:docMk/>
            <pc:sldMk cId="1745984656" sldId="270"/>
            <ac:spMk id="81" creationId="{4466B5F3-C053-4580-B04A-1EF949888280}"/>
          </ac:spMkLst>
        </pc:spChg>
        <pc:picChg chg="add">
          <ac:chgData name="Ana García Piñeiro" userId="49065e416b37a4e8" providerId="LiveId" clId="{F2E2CF45-A313-49FF-89D2-83D6AD1A2875}" dt="2019-12-02T22:21:39.886" v="2376" actId="26606"/>
          <ac:picMkLst>
            <pc:docMk/>
            <pc:sldMk cId="1745984656" sldId="270"/>
            <ac:picMk id="73" creationId="{012FDCFE-9AD2-4D8A-8CBF-B3AA37EBF6DD}"/>
          </ac:picMkLst>
        </pc:picChg>
        <pc:picChg chg="add">
          <ac:chgData name="Ana García Piñeiro" userId="49065e416b37a4e8" providerId="LiveId" clId="{F2E2CF45-A313-49FF-89D2-83D6AD1A2875}" dt="2019-12-02T22:21:39.886" v="2376" actId="26606"/>
          <ac:picMkLst>
            <pc:docMk/>
            <pc:sldMk cId="1745984656" sldId="270"/>
            <ac:picMk id="85" creationId="{25CED634-E2D0-4AB7-96DD-816C9B52C5CF}"/>
          </ac:picMkLst>
        </pc:picChg>
        <pc:picChg chg="add mod">
          <ac:chgData name="Ana García Piñeiro" userId="49065e416b37a4e8" providerId="LiveId" clId="{F2E2CF45-A313-49FF-89D2-83D6AD1A2875}" dt="2019-12-02T22:21:39.886" v="2376" actId="26606"/>
          <ac:picMkLst>
            <pc:docMk/>
            <pc:sldMk cId="1745984656" sldId="270"/>
            <ac:picMk id="1026" creationId="{50FA2C68-CD5A-4699-BBC6-978E6D3C94EB}"/>
          </ac:picMkLst>
        </pc:picChg>
        <pc:cxnChg chg="add">
          <ac:chgData name="Ana García Piñeiro" userId="49065e416b37a4e8" providerId="LiveId" clId="{F2E2CF45-A313-49FF-89D2-83D6AD1A2875}" dt="2019-12-02T22:21:39.886" v="2376" actId="26606"/>
          <ac:cxnSpMkLst>
            <pc:docMk/>
            <pc:sldMk cId="1745984656" sldId="270"/>
            <ac:cxnSpMk id="75" creationId="{FBD463FC-4CA8-4FF4-85A3-AF9F4B98D210}"/>
          </ac:cxnSpMkLst>
        </pc:cxnChg>
        <pc:cxnChg chg="add">
          <ac:chgData name="Ana García Piñeiro" userId="49065e416b37a4e8" providerId="LiveId" clId="{F2E2CF45-A313-49FF-89D2-83D6AD1A2875}" dt="2019-12-02T22:21:39.886" v="2376" actId="26606"/>
          <ac:cxnSpMkLst>
            <pc:docMk/>
            <pc:sldMk cId="1745984656" sldId="270"/>
            <ac:cxnSpMk id="77" creationId="{BECF35C3-8B44-4F4B-BD25-4C01823DB22A}"/>
          </ac:cxnSpMkLst>
        </pc:cxnChg>
        <pc:cxnChg chg="add">
          <ac:chgData name="Ana García Piñeiro" userId="49065e416b37a4e8" providerId="LiveId" clId="{F2E2CF45-A313-49FF-89D2-83D6AD1A2875}" dt="2019-12-02T22:21:39.886" v="2376" actId="26606"/>
          <ac:cxnSpMkLst>
            <pc:docMk/>
            <pc:sldMk cId="1745984656" sldId="270"/>
            <ac:cxnSpMk id="83" creationId="{FA6123F2-4B61-414F-A7E5-5B7828EACAE2}"/>
          </ac:cxnSpMkLst>
        </pc:cxnChg>
        <pc:cxnChg chg="add">
          <ac:chgData name="Ana García Piñeiro" userId="49065e416b37a4e8" providerId="LiveId" clId="{F2E2CF45-A313-49FF-89D2-83D6AD1A2875}" dt="2019-12-02T22:21:39.886" v="2376" actId="26606"/>
          <ac:cxnSpMkLst>
            <pc:docMk/>
            <pc:sldMk cId="1745984656" sldId="270"/>
            <ac:cxnSpMk id="87" creationId="{FCDDCDFB-696D-4FDF-9B58-24F71B7C37BC}"/>
          </ac:cxnSpMkLst>
        </pc:cxnChg>
      </pc:sldChg>
      <pc:sldChg chg="addSp delSp modSp add">
        <pc:chgData name="Ana García Piñeiro" userId="49065e416b37a4e8" providerId="LiveId" clId="{F2E2CF45-A313-49FF-89D2-83D6AD1A2875}" dt="2019-12-02T22:24:28.888" v="2443" actId="20577"/>
        <pc:sldMkLst>
          <pc:docMk/>
          <pc:sldMk cId="446434044" sldId="271"/>
        </pc:sldMkLst>
        <pc:spChg chg="add del mod">
          <ac:chgData name="Ana García Piñeiro" userId="49065e416b37a4e8" providerId="LiveId" clId="{F2E2CF45-A313-49FF-89D2-83D6AD1A2875}" dt="2019-12-02T22:23:01.550" v="2401" actId="478"/>
          <ac:spMkLst>
            <pc:docMk/>
            <pc:sldMk cId="446434044" sldId="271"/>
            <ac:spMk id="3" creationId="{A153F654-CEB4-458E-92F8-F125FACF92BD}"/>
          </ac:spMkLst>
        </pc:spChg>
        <pc:spChg chg="mod">
          <ac:chgData name="Ana García Piñeiro" userId="49065e416b37a4e8" providerId="LiveId" clId="{F2E2CF45-A313-49FF-89D2-83D6AD1A2875}" dt="2019-12-02T22:24:28.888" v="2443" actId="20577"/>
          <ac:spMkLst>
            <pc:docMk/>
            <pc:sldMk cId="446434044" sldId="271"/>
            <ac:spMk id="4" creationId="{72232551-D064-4CCC-AA4F-2793B432B8AF}"/>
          </ac:spMkLst>
        </pc:spChg>
        <pc:spChg chg="del">
          <ac:chgData name="Ana García Piñeiro" userId="49065e416b37a4e8" providerId="LiveId" clId="{F2E2CF45-A313-49FF-89D2-83D6AD1A2875}" dt="2019-12-02T22:23:04.171" v="2402" actId="26606"/>
          <ac:spMkLst>
            <pc:docMk/>
            <pc:sldMk cId="446434044" sldId="271"/>
            <ac:spMk id="71" creationId="{0CABCAE3-64FC-4149-819F-2C1812824154}"/>
          </ac:spMkLst>
        </pc:spChg>
        <pc:spChg chg="del">
          <ac:chgData name="Ana García Piñeiro" userId="49065e416b37a4e8" providerId="LiveId" clId="{F2E2CF45-A313-49FF-89D2-83D6AD1A2875}" dt="2019-12-02T22:23:04.171" v="2402" actId="26606"/>
          <ac:spMkLst>
            <pc:docMk/>
            <pc:sldMk cId="446434044" sldId="271"/>
            <ac:spMk id="79" creationId="{D0712110-0BC1-4B31-B3BB-63B44222E87F}"/>
          </ac:spMkLst>
        </pc:spChg>
        <pc:spChg chg="del">
          <ac:chgData name="Ana García Piñeiro" userId="49065e416b37a4e8" providerId="LiveId" clId="{F2E2CF45-A313-49FF-89D2-83D6AD1A2875}" dt="2019-12-02T22:23:04.171" v="2402" actId="26606"/>
          <ac:spMkLst>
            <pc:docMk/>
            <pc:sldMk cId="446434044" sldId="271"/>
            <ac:spMk id="81" creationId="{4466B5F3-C053-4580-B04A-1EF949888280}"/>
          </ac:spMkLst>
        </pc:spChg>
        <pc:spChg chg="add">
          <ac:chgData name="Ana García Piñeiro" userId="49065e416b37a4e8" providerId="LiveId" clId="{F2E2CF45-A313-49FF-89D2-83D6AD1A2875}" dt="2019-12-02T22:23:04.171" v="2402" actId="26606"/>
          <ac:spMkLst>
            <pc:docMk/>
            <pc:sldMk cId="446434044" sldId="271"/>
            <ac:spMk id="135" creationId="{0CABCAE3-64FC-4149-819F-2C1812824154}"/>
          </ac:spMkLst>
        </pc:spChg>
        <pc:spChg chg="add">
          <ac:chgData name="Ana García Piñeiro" userId="49065e416b37a4e8" providerId="LiveId" clId="{F2E2CF45-A313-49FF-89D2-83D6AD1A2875}" dt="2019-12-02T22:23:04.171" v="2402" actId="26606"/>
          <ac:spMkLst>
            <pc:docMk/>
            <pc:sldMk cId="446434044" sldId="271"/>
            <ac:spMk id="143" creationId="{D0712110-0BC1-4B31-B3BB-63B44222E87F}"/>
          </ac:spMkLst>
        </pc:spChg>
        <pc:spChg chg="add">
          <ac:chgData name="Ana García Piñeiro" userId="49065e416b37a4e8" providerId="LiveId" clId="{F2E2CF45-A313-49FF-89D2-83D6AD1A2875}" dt="2019-12-02T22:23:04.171" v="2402" actId="26606"/>
          <ac:spMkLst>
            <pc:docMk/>
            <pc:sldMk cId="446434044" sldId="271"/>
            <ac:spMk id="145" creationId="{4466B5F3-C053-4580-B04A-1EF949888280}"/>
          </ac:spMkLst>
        </pc:spChg>
        <pc:picChg chg="del">
          <ac:chgData name="Ana García Piñeiro" userId="49065e416b37a4e8" providerId="LiveId" clId="{F2E2CF45-A313-49FF-89D2-83D6AD1A2875}" dt="2019-12-02T22:23:04.171" v="2402" actId="26606"/>
          <ac:picMkLst>
            <pc:docMk/>
            <pc:sldMk cId="446434044" sldId="271"/>
            <ac:picMk id="73" creationId="{012FDCFE-9AD2-4D8A-8CBF-B3AA37EBF6DD}"/>
          </ac:picMkLst>
        </pc:picChg>
        <pc:picChg chg="del">
          <ac:chgData name="Ana García Piñeiro" userId="49065e416b37a4e8" providerId="LiveId" clId="{F2E2CF45-A313-49FF-89D2-83D6AD1A2875}" dt="2019-12-02T22:23:04.171" v="2402" actId="26606"/>
          <ac:picMkLst>
            <pc:docMk/>
            <pc:sldMk cId="446434044" sldId="271"/>
            <ac:picMk id="85" creationId="{25CED634-E2D0-4AB7-96DD-816C9B52C5CF}"/>
          </ac:picMkLst>
        </pc:picChg>
        <pc:picChg chg="add">
          <ac:chgData name="Ana García Piñeiro" userId="49065e416b37a4e8" providerId="LiveId" clId="{F2E2CF45-A313-49FF-89D2-83D6AD1A2875}" dt="2019-12-02T22:23:04.171" v="2402" actId="26606"/>
          <ac:picMkLst>
            <pc:docMk/>
            <pc:sldMk cId="446434044" sldId="271"/>
            <ac:picMk id="137" creationId="{012FDCFE-9AD2-4D8A-8CBF-B3AA37EBF6DD}"/>
          </ac:picMkLst>
        </pc:picChg>
        <pc:picChg chg="add">
          <ac:chgData name="Ana García Piñeiro" userId="49065e416b37a4e8" providerId="LiveId" clId="{F2E2CF45-A313-49FF-89D2-83D6AD1A2875}" dt="2019-12-02T22:23:04.171" v="2402" actId="26606"/>
          <ac:picMkLst>
            <pc:docMk/>
            <pc:sldMk cId="446434044" sldId="271"/>
            <ac:picMk id="149" creationId="{25CED634-E2D0-4AB7-96DD-816C9B52C5CF}"/>
          </ac:picMkLst>
        </pc:picChg>
        <pc:picChg chg="del">
          <ac:chgData name="Ana García Piñeiro" userId="49065e416b37a4e8" providerId="LiveId" clId="{F2E2CF45-A313-49FF-89D2-83D6AD1A2875}" dt="2019-12-02T22:22:46.337" v="2398" actId="478"/>
          <ac:picMkLst>
            <pc:docMk/>
            <pc:sldMk cId="446434044" sldId="271"/>
            <ac:picMk id="1026" creationId="{50FA2C68-CD5A-4699-BBC6-978E6D3C94EB}"/>
          </ac:picMkLst>
        </pc:picChg>
        <pc:picChg chg="add mod">
          <ac:chgData name="Ana García Piñeiro" userId="49065e416b37a4e8" providerId="LiveId" clId="{F2E2CF45-A313-49FF-89D2-83D6AD1A2875}" dt="2019-12-02T22:23:04.171" v="2402" actId="26606"/>
          <ac:picMkLst>
            <pc:docMk/>
            <pc:sldMk cId="446434044" sldId="271"/>
            <ac:picMk id="2050" creationId="{C89D5DF8-34F2-4D37-9974-99FB98D093DF}"/>
          </ac:picMkLst>
        </pc:picChg>
        <pc:cxnChg chg="del">
          <ac:chgData name="Ana García Piñeiro" userId="49065e416b37a4e8" providerId="LiveId" clId="{F2E2CF45-A313-49FF-89D2-83D6AD1A2875}" dt="2019-12-02T22:23:04.171" v="2402" actId="26606"/>
          <ac:cxnSpMkLst>
            <pc:docMk/>
            <pc:sldMk cId="446434044" sldId="271"/>
            <ac:cxnSpMk id="75" creationId="{FBD463FC-4CA8-4FF4-85A3-AF9F4B98D210}"/>
          </ac:cxnSpMkLst>
        </pc:cxnChg>
        <pc:cxnChg chg="del">
          <ac:chgData name="Ana García Piñeiro" userId="49065e416b37a4e8" providerId="LiveId" clId="{F2E2CF45-A313-49FF-89D2-83D6AD1A2875}" dt="2019-12-02T22:23:04.171" v="2402" actId="26606"/>
          <ac:cxnSpMkLst>
            <pc:docMk/>
            <pc:sldMk cId="446434044" sldId="271"/>
            <ac:cxnSpMk id="77" creationId="{BECF35C3-8B44-4F4B-BD25-4C01823DB22A}"/>
          </ac:cxnSpMkLst>
        </pc:cxnChg>
        <pc:cxnChg chg="del">
          <ac:chgData name="Ana García Piñeiro" userId="49065e416b37a4e8" providerId="LiveId" clId="{F2E2CF45-A313-49FF-89D2-83D6AD1A2875}" dt="2019-12-02T22:23:04.171" v="2402" actId="26606"/>
          <ac:cxnSpMkLst>
            <pc:docMk/>
            <pc:sldMk cId="446434044" sldId="271"/>
            <ac:cxnSpMk id="83" creationId="{FA6123F2-4B61-414F-A7E5-5B7828EACAE2}"/>
          </ac:cxnSpMkLst>
        </pc:cxnChg>
        <pc:cxnChg chg="del">
          <ac:chgData name="Ana García Piñeiro" userId="49065e416b37a4e8" providerId="LiveId" clId="{F2E2CF45-A313-49FF-89D2-83D6AD1A2875}" dt="2019-12-02T22:23:04.171" v="2402" actId="26606"/>
          <ac:cxnSpMkLst>
            <pc:docMk/>
            <pc:sldMk cId="446434044" sldId="271"/>
            <ac:cxnSpMk id="87" creationId="{FCDDCDFB-696D-4FDF-9B58-24F71B7C37BC}"/>
          </ac:cxnSpMkLst>
        </pc:cxnChg>
        <pc:cxnChg chg="add">
          <ac:chgData name="Ana García Piñeiro" userId="49065e416b37a4e8" providerId="LiveId" clId="{F2E2CF45-A313-49FF-89D2-83D6AD1A2875}" dt="2019-12-02T22:23:04.171" v="2402" actId="26606"/>
          <ac:cxnSpMkLst>
            <pc:docMk/>
            <pc:sldMk cId="446434044" sldId="271"/>
            <ac:cxnSpMk id="139" creationId="{FBD463FC-4CA8-4FF4-85A3-AF9F4B98D210}"/>
          </ac:cxnSpMkLst>
        </pc:cxnChg>
        <pc:cxnChg chg="add">
          <ac:chgData name="Ana García Piñeiro" userId="49065e416b37a4e8" providerId="LiveId" clId="{F2E2CF45-A313-49FF-89D2-83D6AD1A2875}" dt="2019-12-02T22:23:04.171" v="2402" actId="26606"/>
          <ac:cxnSpMkLst>
            <pc:docMk/>
            <pc:sldMk cId="446434044" sldId="271"/>
            <ac:cxnSpMk id="141" creationId="{BECF35C3-8B44-4F4B-BD25-4C01823DB22A}"/>
          </ac:cxnSpMkLst>
        </pc:cxnChg>
        <pc:cxnChg chg="add">
          <ac:chgData name="Ana García Piñeiro" userId="49065e416b37a4e8" providerId="LiveId" clId="{F2E2CF45-A313-49FF-89D2-83D6AD1A2875}" dt="2019-12-02T22:23:04.171" v="2402" actId="26606"/>
          <ac:cxnSpMkLst>
            <pc:docMk/>
            <pc:sldMk cId="446434044" sldId="271"/>
            <ac:cxnSpMk id="147" creationId="{FA6123F2-4B61-414F-A7E5-5B7828EACAE2}"/>
          </ac:cxnSpMkLst>
        </pc:cxnChg>
        <pc:cxnChg chg="add">
          <ac:chgData name="Ana García Piñeiro" userId="49065e416b37a4e8" providerId="LiveId" clId="{F2E2CF45-A313-49FF-89D2-83D6AD1A2875}" dt="2019-12-02T22:23:04.171" v="2402" actId="26606"/>
          <ac:cxnSpMkLst>
            <pc:docMk/>
            <pc:sldMk cId="446434044" sldId="271"/>
            <ac:cxnSpMk id="151" creationId="{FCDDCDFB-696D-4FDF-9B58-24F71B7C37BC}"/>
          </ac:cxnSpMkLst>
        </pc:cxnChg>
      </pc:sldChg>
      <pc:sldChg chg="addSp delSp modSp add">
        <pc:chgData name="Ana García Piñeiro" userId="49065e416b37a4e8" providerId="LiveId" clId="{F2E2CF45-A313-49FF-89D2-83D6AD1A2875}" dt="2019-12-02T22:29:06.017" v="2483" actId="14100"/>
        <pc:sldMkLst>
          <pc:docMk/>
          <pc:sldMk cId="3286965999" sldId="272"/>
        </pc:sldMkLst>
        <pc:spChg chg="mod">
          <ac:chgData name="Ana García Piñeiro" userId="49065e416b37a4e8" providerId="LiveId" clId="{F2E2CF45-A313-49FF-89D2-83D6AD1A2875}" dt="2019-12-02T22:28:59.775" v="2481" actId="1076"/>
          <ac:spMkLst>
            <pc:docMk/>
            <pc:sldMk cId="3286965999" sldId="272"/>
            <ac:spMk id="2" creationId="{C03FE037-76C0-4901-8501-57DD2A66964D}"/>
          </ac:spMkLst>
        </pc:spChg>
        <pc:spChg chg="mod">
          <ac:chgData name="Ana García Piñeiro" userId="49065e416b37a4e8" providerId="LiveId" clId="{F2E2CF45-A313-49FF-89D2-83D6AD1A2875}" dt="2019-12-02T22:28:57.074" v="2480" actId="1076"/>
          <ac:spMkLst>
            <pc:docMk/>
            <pc:sldMk cId="3286965999" sldId="272"/>
            <ac:spMk id="4" creationId="{72232551-D064-4CCC-AA4F-2793B432B8AF}"/>
          </ac:spMkLst>
        </pc:spChg>
        <pc:spChg chg="del">
          <ac:chgData name="Ana García Piñeiro" userId="49065e416b37a4e8" providerId="LiveId" clId="{F2E2CF45-A313-49FF-89D2-83D6AD1A2875}" dt="2019-12-02T22:28:45.583" v="2477" actId="26606"/>
          <ac:spMkLst>
            <pc:docMk/>
            <pc:sldMk cId="3286965999" sldId="272"/>
            <ac:spMk id="135" creationId="{0CABCAE3-64FC-4149-819F-2C1812824154}"/>
          </ac:spMkLst>
        </pc:spChg>
        <pc:spChg chg="del">
          <ac:chgData name="Ana García Piñeiro" userId="49065e416b37a4e8" providerId="LiveId" clId="{F2E2CF45-A313-49FF-89D2-83D6AD1A2875}" dt="2019-12-02T22:28:45.583" v="2477" actId="26606"/>
          <ac:spMkLst>
            <pc:docMk/>
            <pc:sldMk cId="3286965999" sldId="272"/>
            <ac:spMk id="143" creationId="{D0712110-0BC1-4B31-B3BB-63B44222E87F}"/>
          </ac:spMkLst>
        </pc:spChg>
        <pc:spChg chg="del">
          <ac:chgData name="Ana García Piñeiro" userId="49065e416b37a4e8" providerId="LiveId" clId="{F2E2CF45-A313-49FF-89D2-83D6AD1A2875}" dt="2019-12-02T22:28:45.583" v="2477" actId="26606"/>
          <ac:spMkLst>
            <pc:docMk/>
            <pc:sldMk cId="3286965999" sldId="272"/>
            <ac:spMk id="145" creationId="{4466B5F3-C053-4580-B04A-1EF949888280}"/>
          </ac:spMkLst>
        </pc:spChg>
        <pc:spChg chg="add">
          <ac:chgData name="Ana García Piñeiro" userId="49065e416b37a4e8" providerId="LiveId" clId="{F2E2CF45-A313-49FF-89D2-83D6AD1A2875}" dt="2019-12-02T22:28:45.583" v="2477" actId="26606"/>
          <ac:spMkLst>
            <pc:docMk/>
            <pc:sldMk cId="3286965999" sldId="272"/>
            <ac:spMk id="192" creationId="{0CABCAE3-64FC-4149-819F-2C1812824154}"/>
          </ac:spMkLst>
        </pc:spChg>
        <pc:spChg chg="add">
          <ac:chgData name="Ana García Piñeiro" userId="49065e416b37a4e8" providerId="LiveId" clId="{F2E2CF45-A313-49FF-89D2-83D6AD1A2875}" dt="2019-12-02T22:28:45.583" v="2477" actId="26606"/>
          <ac:spMkLst>
            <pc:docMk/>
            <pc:sldMk cId="3286965999" sldId="272"/>
            <ac:spMk id="196" creationId="{D0712110-0BC1-4B31-B3BB-63B44222E87F}"/>
          </ac:spMkLst>
        </pc:spChg>
        <pc:spChg chg="add">
          <ac:chgData name="Ana García Piñeiro" userId="49065e416b37a4e8" providerId="LiveId" clId="{F2E2CF45-A313-49FF-89D2-83D6AD1A2875}" dt="2019-12-02T22:28:45.583" v="2477" actId="26606"/>
          <ac:spMkLst>
            <pc:docMk/>
            <pc:sldMk cId="3286965999" sldId="272"/>
            <ac:spMk id="197" creationId="{4466B5F3-C053-4580-B04A-1EF949888280}"/>
          </ac:spMkLst>
        </pc:spChg>
        <pc:picChg chg="del">
          <ac:chgData name="Ana García Piñeiro" userId="49065e416b37a4e8" providerId="LiveId" clId="{F2E2CF45-A313-49FF-89D2-83D6AD1A2875}" dt="2019-12-02T22:28:45.583" v="2477" actId="26606"/>
          <ac:picMkLst>
            <pc:docMk/>
            <pc:sldMk cId="3286965999" sldId="272"/>
            <ac:picMk id="137" creationId="{012FDCFE-9AD2-4D8A-8CBF-B3AA37EBF6DD}"/>
          </ac:picMkLst>
        </pc:picChg>
        <pc:picChg chg="del">
          <ac:chgData name="Ana García Piñeiro" userId="49065e416b37a4e8" providerId="LiveId" clId="{F2E2CF45-A313-49FF-89D2-83D6AD1A2875}" dt="2019-12-02T22:28:45.583" v="2477" actId="26606"/>
          <ac:picMkLst>
            <pc:docMk/>
            <pc:sldMk cId="3286965999" sldId="272"/>
            <ac:picMk id="149" creationId="{25CED634-E2D0-4AB7-96DD-816C9B52C5CF}"/>
          </ac:picMkLst>
        </pc:picChg>
        <pc:picChg chg="add">
          <ac:chgData name="Ana García Piñeiro" userId="49065e416b37a4e8" providerId="LiveId" clId="{F2E2CF45-A313-49FF-89D2-83D6AD1A2875}" dt="2019-12-02T22:28:45.583" v="2477" actId="26606"/>
          <ac:picMkLst>
            <pc:docMk/>
            <pc:sldMk cId="3286965999" sldId="272"/>
            <ac:picMk id="193" creationId="{012FDCFE-9AD2-4D8A-8CBF-B3AA37EBF6DD}"/>
          </ac:picMkLst>
        </pc:picChg>
        <pc:picChg chg="add">
          <ac:chgData name="Ana García Piñeiro" userId="49065e416b37a4e8" providerId="LiveId" clId="{F2E2CF45-A313-49FF-89D2-83D6AD1A2875}" dt="2019-12-02T22:28:45.583" v="2477" actId="26606"/>
          <ac:picMkLst>
            <pc:docMk/>
            <pc:sldMk cId="3286965999" sldId="272"/>
            <ac:picMk id="199" creationId="{25CED634-E2D0-4AB7-96DD-816C9B52C5CF}"/>
          </ac:picMkLst>
        </pc:picChg>
        <pc:picChg chg="del">
          <ac:chgData name="Ana García Piñeiro" userId="49065e416b37a4e8" providerId="LiveId" clId="{F2E2CF45-A313-49FF-89D2-83D6AD1A2875}" dt="2019-12-02T22:24:33.438" v="2444" actId="478"/>
          <ac:picMkLst>
            <pc:docMk/>
            <pc:sldMk cId="3286965999" sldId="272"/>
            <ac:picMk id="2050" creationId="{C89D5DF8-34F2-4D37-9974-99FB98D093DF}"/>
          </ac:picMkLst>
        </pc:picChg>
        <pc:picChg chg="add del">
          <ac:chgData name="Ana García Piñeiro" userId="49065e416b37a4e8" providerId="LiveId" clId="{F2E2CF45-A313-49FF-89D2-83D6AD1A2875}" dt="2019-12-02T22:28:25.155" v="2446" actId="478"/>
          <ac:picMkLst>
            <pc:docMk/>
            <pc:sldMk cId="3286965999" sldId="272"/>
            <ac:picMk id="3074" creationId="{8CBB11E1-5091-4A8D-B09E-6D862538D029}"/>
          </ac:picMkLst>
        </pc:picChg>
        <pc:picChg chg="add mod">
          <ac:chgData name="Ana García Piñeiro" userId="49065e416b37a4e8" providerId="LiveId" clId="{F2E2CF45-A313-49FF-89D2-83D6AD1A2875}" dt="2019-12-02T22:29:06.017" v="2483" actId="14100"/>
          <ac:picMkLst>
            <pc:docMk/>
            <pc:sldMk cId="3286965999" sldId="272"/>
            <ac:picMk id="3076" creationId="{8848D5CB-C98C-4F1C-BCAA-3B2E9816BFED}"/>
          </ac:picMkLst>
        </pc:picChg>
        <pc:cxnChg chg="del">
          <ac:chgData name="Ana García Piñeiro" userId="49065e416b37a4e8" providerId="LiveId" clId="{F2E2CF45-A313-49FF-89D2-83D6AD1A2875}" dt="2019-12-02T22:28:45.583" v="2477" actId="26606"/>
          <ac:cxnSpMkLst>
            <pc:docMk/>
            <pc:sldMk cId="3286965999" sldId="272"/>
            <ac:cxnSpMk id="139" creationId="{FBD463FC-4CA8-4FF4-85A3-AF9F4B98D210}"/>
          </ac:cxnSpMkLst>
        </pc:cxnChg>
        <pc:cxnChg chg="del">
          <ac:chgData name="Ana García Piñeiro" userId="49065e416b37a4e8" providerId="LiveId" clId="{F2E2CF45-A313-49FF-89D2-83D6AD1A2875}" dt="2019-12-02T22:28:45.583" v="2477" actId="26606"/>
          <ac:cxnSpMkLst>
            <pc:docMk/>
            <pc:sldMk cId="3286965999" sldId="272"/>
            <ac:cxnSpMk id="141" creationId="{BECF35C3-8B44-4F4B-BD25-4C01823DB22A}"/>
          </ac:cxnSpMkLst>
        </pc:cxnChg>
        <pc:cxnChg chg="del">
          <ac:chgData name="Ana García Piñeiro" userId="49065e416b37a4e8" providerId="LiveId" clId="{F2E2CF45-A313-49FF-89D2-83D6AD1A2875}" dt="2019-12-02T22:28:45.583" v="2477" actId="26606"/>
          <ac:cxnSpMkLst>
            <pc:docMk/>
            <pc:sldMk cId="3286965999" sldId="272"/>
            <ac:cxnSpMk id="147" creationId="{FA6123F2-4B61-414F-A7E5-5B7828EACAE2}"/>
          </ac:cxnSpMkLst>
        </pc:cxnChg>
        <pc:cxnChg chg="del">
          <ac:chgData name="Ana García Piñeiro" userId="49065e416b37a4e8" providerId="LiveId" clId="{F2E2CF45-A313-49FF-89D2-83D6AD1A2875}" dt="2019-12-02T22:28:45.583" v="2477" actId="26606"/>
          <ac:cxnSpMkLst>
            <pc:docMk/>
            <pc:sldMk cId="3286965999" sldId="272"/>
            <ac:cxnSpMk id="151" creationId="{FCDDCDFB-696D-4FDF-9B58-24F71B7C37BC}"/>
          </ac:cxnSpMkLst>
        </pc:cxnChg>
        <pc:cxnChg chg="add">
          <ac:chgData name="Ana García Piñeiro" userId="49065e416b37a4e8" providerId="LiveId" clId="{F2E2CF45-A313-49FF-89D2-83D6AD1A2875}" dt="2019-12-02T22:28:45.583" v="2477" actId="26606"/>
          <ac:cxnSpMkLst>
            <pc:docMk/>
            <pc:sldMk cId="3286965999" sldId="272"/>
            <ac:cxnSpMk id="194" creationId="{FBD463FC-4CA8-4FF4-85A3-AF9F4B98D210}"/>
          </ac:cxnSpMkLst>
        </pc:cxnChg>
        <pc:cxnChg chg="add">
          <ac:chgData name="Ana García Piñeiro" userId="49065e416b37a4e8" providerId="LiveId" clId="{F2E2CF45-A313-49FF-89D2-83D6AD1A2875}" dt="2019-12-02T22:28:45.583" v="2477" actId="26606"/>
          <ac:cxnSpMkLst>
            <pc:docMk/>
            <pc:sldMk cId="3286965999" sldId="272"/>
            <ac:cxnSpMk id="195" creationId="{BECF35C3-8B44-4F4B-BD25-4C01823DB22A}"/>
          </ac:cxnSpMkLst>
        </pc:cxnChg>
        <pc:cxnChg chg="add">
          <ac:chgData name="Ana García Piñeiro" userId="49065e416b37a4e8" providerId="LiveId" clId="{F2E2CF45-A313-49FF-89D2-83D6AD1A2875}" dt="2019-12-02T22:28:45.583" v="2477" actId="26606"/>
          <ac:cxnSpMkLst>
            <pc:docMk/>
            <pc:sldMk cId="3286965999" sldId="272"/>
            <ac:cxnSpMk id="198" creationId="{FA6123F2-4B61-414F-A7E5-5B7828EACAE2}"/>
          </ac:cxnSpMkLst>
        </pc:cxnChg>
        <pc:cxnChg chg="add">
          <ac:chgData name="Ana García Piñeiro" userId="49065e416b37a4e8" providerId="LiveId" clId="{F2E2CF45-A313-49FF-89D2-83D6AD1A2875}" dt="2019-12-02T22:28:45.583" v="2477" actId="26606"/>
          <ac:cxnSpMkLst>
            <pc:docMk/>
            <pc:sldMk cId="3286965999" sldId="272"/>
            <ac:cxnSpMk id="200" creationId="{FCDDCDFB-696D-4FDF-9B58-24F71B7C37BC}"/>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4.svg"/><Relationship Id="rId1" Type="http://schemas.openxmlformats.org/officeDocument/2006/relationships/image" Target="../media/image11.png"/><Relationship Id="rId6" Type="http://schemas.openxmlformats.org/officeDocument/2006/relationships/image" Target="../media/image8.svg"/><Relationship Id="rId5" Type="http://schemas.openxmlformats.org/officeDocument/2006/relationships/image" Target="../media/image13.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3F87B-C96E-4F69-9762-0793EFBC7B95}" type="doc">
      <dgm:prSet loTypeId="urn:microsoft.com/office/officeart/2018/2/layout/IconCircleList#1" loCatId="icon" qsTypeId="urn:microsoft.com/office/officeart/2005/8/quickstyle/simple1" qsCatId="simple" csTypeId="urn:microsoft.com/office/officeart/2018/5/colors/Iconchunking_neutralicon_colorful1" csCatId="colorful" phldr="1"/>
      <dgm:spPr/>
      <dgm:t>
        <a:bodyPr/>
        <a:lstStyle/>
        <a:p>
          <a:endParaRPr lang="es-ES"/>
        </a:p>
      </dgm:t>
    </dgm:pt>
    <dgm:pt modelId="{C29FDE63-46F4-40AF-A9E6-FE1FD9E2945D}">
      <dgm:prSet custT="1"/>
      <dgm:spPr/>
      <dgm:t>
        <a:bodyPr/>
        <a:lstStyle/>
        <a:p>
          <a:pPr>
            <a:lnSpc>
              <a:spcPct val="100000"/>
            </a:lnSpc>
          </a:pPr>
          <a:r>
            <a:rPr lang="es-ES" sz="2400" dirty="0"/>
            <a:t>¡Ejercicios del tema! </a:t>
          </a:r>
          <a:r>
            <a:rPr lang="es-ES" sz="2000" b="0" u="none" dirty="0"/>
            <a:t>Opcionales</a:t>
          </a:r>
          <a:r>
            <a:rPr lang="es-ES" sz="2400" dirty="0"/>
            <a:t> pero </a:t>
          </a:r>
          <a:r>
            <a:rPr lang="es-ES" sz="2400" b="1" u="sng" dirty="0"/>
            <a:t>suben nota:</a:t>
          </a:r>
          <a:r>
            <a:rPr lang="es-ES" sz="2400" dirty="0"/>
            <a:t>  De 1 a 4 ++++</a:t>
          </a:r>
        </a:p>
        <a:p>
          <a:pPr>
            <a:lnSpc>
              <a:spcPct val="100000"/>
            </a:lnSpc>
          </a:pPr>
          <a:endParaRPr lang="es-ES" sz="2400" dirty="0"/>
        </a:p>
      </dgm:t>
    </dgm:pt>
    <dgm:pt modelId="{32D907DA-0535-405E-BE7F-A4DBAAC02B93}" type="parTrans" cxnId="{A0177B10-101C-4802-9879-F9B1496E7DE3}">
      <dgm:prSet/>
      <dgm:spPr/>
      <dgm:t>
        <a:bodyPr/>
        <a:lstStyle/>
        <a:p>
          <a:endParaRPr lang="es-ES" sz="2800"/>
        </a:p>
      </dgm:t>
    </dgm:pt>
    <dgm:pt modelId="{5815B36E-4A67-4087-88A9-E66F90C2BEBC}" type="sibTrans" cxnId="{A0177B10-101C-4802-9879-F9B1496E7DE3}">
      <dgm:prSet/>
      <dgm:spPr/>
      <dgm:t>
        <a:bodyPr/>
        <a:lstStyle/>
        <a:p>
          <a:pPr>
            <a:lnSpc>
              <a:spcPct val="100000"/>
            </a:lnSpc>
          </a:pPr>
          <a:endParaRPr lang="es-ES"/>
        </a:p>
      </dgm:t>
    </dgm:pt>
    <dgm:pt modelId="{641E5BA9-7588-49EE-9659-EBB23C0488DE}">
      <dgm:prSet custT="1"/>
      <dgm:spPr/>
      <dgm:t>
        <a:bodyPr/>
        <a:lstStyle/>
        <a:p>
          <a:pPr>
            <a:lnSpc>
              <a:spcPct val="100000"/>
            </a:lnSpc>
          </a:pPr>
          <a:r>
            <a:rPr lang="es-ES" sz="2400" dirty="0"/>
            <a:t>Examen: </a:t>
          </a:r>
          <a:r>
            <a:rPr lang="es-ES" sz="3200" b="1" dirty="0"/>
            <a:t>Día 12 </a:t>
          </a:r>
          <a:r>
            <a:rPr lang="es-ES" sz="2400" b="1" dirty="0">
              <a:sym typeface="Wingdings" panose="05000000000000000000" pitchFamily="2" charset="2"/>
            </a:rPr>
            <a:t> </a:t>
          </a:r>
          <a:r>
            <a:rPr lang="es-ES" sz="2400" b="1" dirty="0"/>
            <a:t>temas 1,4 (test) + 2,3 (desarrollo). </a:t>
          </a:r>
        </a:p>
        <a:p>
          <a:pPr>
            <a:lnSpc>
              <a:spcPct val="100000"/>
            </a:lnSpc>
          </a:pPr>
          <a:r>
            <a:rPr lang="es-ES" sz="2000" b="1" u="sng" dirty="0"/>
            <a:t>Mínimo</a:t>
          </a:r>
          <a:r>
            <a:rPr lang="es-ES" sz="2000" b="1" dirty="0"/>
            <a:t> </a:t>
          </a:r>
          <a:r>
            <a:rPr lang="es-ES" sz="2000" b="0" dirty="0"/>
            <a:t>3,5 en parte test </a:t>
          </a:r>
          <a:r>
            <a:rPr lang="es-ES" sz="2800" b="1" dirty="0" err="1"/>
            <a:t>ó</a:t>
          </a:r>
          <a:r>
            <a:rPr lang="es-ES" sz="2000" b="1" dirty="0"/>
            <a:t> </a:t>
          </a:r>
          <a:r>
            <a:rPr lang="es-ES" sz="2000" b="0" dirty="0"/>
            <a:t>3,5 en parte desarrollo. Tiene que salir la media total del examen aprobada (5,0). </a:t>
          </a:r>
        </a:p>
      </dgm:t>
    </dgm:pt>
    <dgm:pt modelId="{74C8EFB4-6284-4732-8D71-81E6F0B3CB6F}" type="parTrans" cxnId="{027180F1-5AF7-466D-BCD1-E2943C975B06}">
      <dgm:prSet/>
      <dgm:spPr/>
      <dgm:t>
        <a:bodyPr/>
        <a:lstStyle/>
        <a:p>
          <a:endParaRPr lang="es-ES" sz="2800"/>
        </a:p>
      </dgm:t>
    </dgm:pt>
    <dgm:pt modelId="{B1ACE52B-0056-4236-9440-B785604EDD04}" type="sibTrans" cxnId="{027180F1-5AF7-466D-BCD1-E2943C975B06}">
      <dgm:prSet/>
      <dgm:spPr/>
      <dgm:t>
        <a:bodyPr/>
        <a:lstStyle/>
        <a:p>
          <a:pPr>
            <a:lnSpc>
              <a:spcPct val="100000"/>
            </a:lnSpc>
          </a:pPr>
          <a:endParaRPr lang="es-ES"/>
        </a:p>
      </dgm:t>
    </dgm:pt>
    <dgm:pt modelId="{5D1509E9-A9AB-4BCE-9B43-55954FF6F33E}">
      <dgm:prSet custT="1"/>
      <dgm:spPr/>
      <dgm:t>
        <a:bodyPr/>
        <a:lstStyle/>
        <a:p>
          <a:pPr>
            <a:lnSpc>
              <a:spcPct val="100000"/>
            </a:lnSpc>
          </a:pPr>
          <a:r>
            <a:rPr lang="es-ES" sz="2400" dirty="0"/>
            <a:t>Entrega Ejercicios Tema 3 y 4: </a:t>
          </a:r>
          <a:r>
            <a:rPr lang="es-ES" sz="4000" b="1" dirty="0"/>
            <a:t>Día 10</a:t>
          </a:r>
        </a:p>
      </dgm:t>
    </dgm:pt>
    <dgm:pt modelId="{353C9F3A-79CA-4CA7-ADCC-ED9E9D1073F2}" type="parTrans" cxnId="{44A432F3-DF5C-4A31-8635-743966163FD0}">
      <dgm:prSet/>
      <dgm:spPr/>
      <dgm:t>
        <a:bodyPr/>
        <a:lstStyle/>
        <a:p>
          <a:endParaRPr lang="es-ES" sz="2800"/>
        </a:p>
      </dgm:t>
    </dgm:pt>
    <dgm:pt modelId="{40732BBF-C696-479F-B0E6-944FC982A6CB}" type="sibTrans" cxnId="{44A432F3-DF5C-4A31-8635-743966163FD0}">
      <dgm:prSet/>
      <dgm:spPr/>
      <dgm:t>
        <a:bodyPr/>
        <a:lstStyle/>
        <a:p>
          <a:pPr>
            <a:lnSpc>
              <a:spcPct val="100000"/>
            </a:lnSpc>
          </a:pPr>
          <a:endParaRPr lang="es-ES"/>
        </a:p>
      </dgm:t>
    </dgm:pt>
    <dgm:pt modelId="{7A3A4A0E-AC0D-4CE2-9D41-78A613907381}">
      <dgm:prSet/>
      <dgm:spPr/>
      <dgm:t>
        <a:bodyPr/>
        <a:lstStyle/>
        <a:p>
          <a:pPr>
            <a:lnSpc>
              <a:spcPct val="100000"/>
            </a:lnSpc>
          </a:pPr>
          <a:r>
            <a:rPr lang="es-ES" b="1"/>
            <a:t>Liga STEM</a:t>
          </a:r>
        </a:p>
      </dgm:t>
    </dgm:pt>
    <dgm:pt modelId="{9839A021-F9E6-48FC-B142-0D8F04110249}" type="parTrans" cxnId="{82BFD745-192C-4CCC-87DE-5A750D0F9119}">
      <dgm:prSet/>
      <dgm:spPr/>
      <dgm:t>
        <a:bodyPr/>
        <a:lstStyle/>
        <a:p>
          <a:endParaRPr lang="es-ES" sz="2800"/>
        </a:p>
      </dgm:t>
    </dgm:pt>
    <dgm:pt modelId="{3063785C-2AAF-4A71-90E8-5244577B83D6}" type="sibTrans" cxnId="{82BFD745-192C-4CCC-87DE-5A750D0F9119}">
      <dgm:prSet/>
      <dgm:spPr/>
      <dgm:t>
        <a:bodyPr/>
        <a:lstStyle/>
        <a:p>
          <a:endParaRPr lang="es-ES"/>
        </a:p>
      </dgm:t>
    </dgm:pt>
    <dgm:pt modelId="{29C8C53B-CBF7-4711-BC82-944AE71501EE}" type="pres">
      <dgm:prSet presAssocID="{D4B3F87B-C96E-4F69-9762-0793EFBC7B95}" presName="root" presStyleCnt="0">
        <dgm:presLayoutVars>
          <dgm:dir/>
          <dgm:resizeHandles val="exact"/>
        </dgm:presLayoutVars>
      </dgm:prSet>
      <dgm:spPr/>
    </dgm:pt>
    <dgm:pt modelId="{4737F2FB-CFB7-42CE-B786-E5A3A1255CA2}" type="pres">
      <dgm:prSet presAssocID="{D4B3F87B-C96E-4F69-9762-0793EFBC7B95}" presName="container" presStyleCnt="0">
        <dgm:presLayoutVars>
          <dgm:dir/>
          <dgm:resizeHandles val="exact"/>
        </dgm:presLayoutVars>
      </dgm:prSet>
      <dgm:spPr/>
    </dgm:pt>
    <dgm:pt modelId="{05717B50-F362-49D6-95A1-DB8D309E5F22}" type="pres">
      <dgm:prSet presAssocID="{C29FDE63-46F4-40AF-A9E6-FE1FD9E2945D}" presName="compNode" presStyleCnt="0"/>
      <dgm:spPr/>
    </dgm:pt>
    <dgm:pt modelId="{2E222434-70D1-4FFE-9345-8A505929B6B9}" type="pres">
      <dgm:prSet presAssocID="{C29FDE63-46F4-40AF-A9E6-FE1FD9E2945D}" presName="iconBgRect" presStyleLbl="bgShp" presStyleIdx="0" presStyleCnt="4"/>
      <dgm:spPr/>
    </dgm:pt>
    <dgm:pt modelId="{D2BA3364-7277-4578-B644-79475760B7E7}" type="pres">
      <dgm:prSet presAssocID="{C29FDE63-46F4-40AF-A9E6-FE1FD9E2945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4703EB8B-84F5-49BB-B6A1-08E2E9DEB69F}" type="pres">
      <dgm:prSet presAssocID="{C29FDE63-46F4-40AF-A9E6-FE1FD9E2945D}" presName="spaceRect" presStyleCnt="0"/>
      <dgm:spPr/>
    </dgm:pt>
    <dgm:pt modelId="{001F2A20-343D-464A-A70B-BA404B2E20A2}" type="pres">
      <dgm:prSet presAssocID="{C29FDE63-46F4-40AF-A9E6-FE1FD9E2945D}" presName="textRect" presStyleLbl="revTx" presStyleIdx="0" presStyleCnt="4">
        <dgm:presLayoutVars>
          <dgm:chMax val="1"/>
          <dgm:chPref val="1"/>
        </dgm:presLayoutVars>
      </dgm:prSet>
      <dgm:spPr/>
    </dgm:pt>
    <dgm:pt modelId="{55EC51D3-09EF-4A5A-87F2-2588260E4380}" type="pres">
      <dgm:prSet presAssocID="{5815B36E-4A67-4087-88A9-E66F90C2BEBC}" presName="sibTrans" presStyleLbl="sibTrans2D1" presStyleIdx="0" presStyleCnt="0"/>
      <dgm:spPr/>
    </dgm:pt>
    <dgm:pt modelId="{728818F3-B9E6-484F-8995-8A2D107AD5FB}" type="pres">
      <dgm:prSet presAssocID="{5D1509E9-A9AB-4BCE-9B43-55954FF6F33E}" presName="compNode" presStyleCnt="0"/>
      <dgm:spPr/>
    </dgm:pt>
    <dgm:pt modelId="{5C10B196-62F9-4EC5-8197-1F16DE1097F8}" type="pres">
      <dgm:prSet presAssocID="{5D1509E9-A9AB-4BCE-9B43-55954FF6F33E}" presName="iconBgRect" presStyleLbl="bgShp" presStyleIdx="1" presStyleCnt="4" custLinFactNeighborX="14164" custLinFactNeighborY="-944"/>
      <dgm:spPr/>
    </dgm:pt>
    <dgm:pt modelId="{8B452EDF-537F-4D9B-9A8D-859AB6881ACA}" type="pres">
      <dgm:prSet presAssocID="{5D1509E9-A9AB-4BCE-9B43-55954FF6F33E}" presName="iconRect" presStyleLbl="node1" presStyleIdx="1" presStyleCnt="4" custLinFactNeighborX="34526" custLinFactNeighborY="695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388AD8F-333E-412D-943A-2FFE8BFEB036}" type="pres">
      <dgm:prSet presAssocID="{5D1509E9-A9AB-4BCE-9B43-55954FF6F33E}" presName="spaceRect" presStyleCnt="0"/>
      <dgm:spPr/>
    </dgm:pt>
    <dgm:pt modelId="{C1EDC061-6BAA-44CB-B2BF-1ED128962F4E}" type="pres">
      <dgm:prSet presAssocID="{5D1509E9-A9AB-4BCE-9B43-55954FF6F33E}" presName="textRect" presStyleLbl="revTx" presStyleIdx="1" presStyleCnt="4">
        <dgm:presLayoutVars>
          <dgm:chMax val="1"/>
          <dgm:chPref val="1"/>
        </dgm:presLayoutVars>
      </dgm:prSet>
      <dgm:spPr/>
    </dgm:pt>
    <dgm:pt modelId="{2726F0C3-DFF3-45D6-B08F-EDF2A95F6714}" type="pres">
      <dgm:prSet presAssocID="{40732BBF-C696-479F-B0E6-944FC982A6CB}" presName="sibTrans" presStyleLbl="sibTrans2D1" presStyleIdx="0" presStyleCnt="0"/>
      <dgm:spPr/>
    </dgm:pt>
    <dgm:pt modelId="{133FFD90-B4B8-4297-A33B-502E6BA816C7}" type="pres">
      <dgm:prSet presAssocID="{641E5BA9-7588-49EE-9659-EBB23C0488DE}" presName="compNode" presStyleCnt="0"/>
      <dgm:spPr/>
    </dgm:pt>
    <dgm:pt modelId="{3814B97A-9920-4B11-874B-1824C7C8A7DB}" type="pres">
      <dgm:prSet presAssocID="{641E5BA9-7588-49EE-9659-EBB23C0488DE}" presName="iconBgRect" presStyleLbl="bgShp" presStyleIdx="2" presStyleCnt="4" custLinFactNeighborX="-6008" custLinFactNeighborY="-6007"/>
      <dgm:spPr/>
    </dgm:pt>
    <dgm:pt modelId="{09D76BC6-3A63-4D8C-B8A0-DD7AAFEDD2D5}" type="pres">
      <dgm:prSet presAssocID="{641E5BA9-7588-49EE-9659-EBB23C0488DE}" presName="iconRect" presStyleLbl="node1" presStyleIdx="2" presStyleCnt="4" custLinFactNeighborX="-13571" custLinFactNeighborY="-172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1D738A52-D225-41B7-8592-DBD3BF882FB4}" type="pres">
      <dgm:prSet presAssocID="{641E5BA9-7588-49EE-9659-EBB23C0488DE}" presName="spaceRect" presStyleCnt="0"/>
      <dgm:spPr/>
    </dgm:pt>
    <dgm:pt modelId="{A4CCE4DB-B3F3-499C-B04F-05EC70D18D05}" type="pres">
      <dgm:prSet presAssocID="{641E5BA9-7588-49EE-9659-EBB23C0488DE}" presName="textRect" presStyleLbl="revTx" presStyleIdx="2" presStyleCnt="4" custScaleX="150672" custLinFactNeighborX="12661" custLinFactNeighborY="3796">
        <dgm:presLayoutVars>
          <dgm:chMax val="1"/>
          <dgm:chPref val="1"/>
        </dgm:presLayoutVars>
      </dgm:prSet>
      <dgm:spPr/>
    </dgm:pt>
    <dgm:pt modelId="{4D39F543-AD68-418C-9031-6AD934751E21}" type="pres">
      <dgm:prSet presAssocID="{B1ACE52B-0056-4236-9440-B785604EDD04}" presName="sibTrans" presStyleLbl="sibTrans2D1" presStyleIdx="0" presStyleCnt="0"/>
      <dgm:spPr/>
    </dgm:pt>
    <dgm:pt modelId="{BDACF266-78E9-47F8-9466-DE1586BBC201}" type="pres">
      <dgm:prSet presAssocID="{7A3A4A0E-AC0D-4CE2-9D41-78A613907381}" presName="compNode" presStyleCnt="0"/>
      <dgm:spPr/>
    </dgm:pt>
    <dgm:pt modelId="{45025690-11D4-4567-9584-C561F716C49F}" type="pres">
      <dgm:prSet presAssocID="{7A3A4A0E-AC0D-4CE2-9D41-78A613907381}" presName="iconBgRect" presStyleLbl="bgShp" presStyleIdx="3" presStyleCnt="4"/>
      <dgm:spPr/>
    </dgm:pt>
    <dgm:pt modelId="{FE582A94-DD5F-481E-A20A-91DCFACBDBDF}" type="pres">
      <dgm:prSet presAssocID="{7A3A4A0E-AC0D-4CE2-9D41-78A613907381}"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cer Player"/>
        </a:ext>
      </dgm:extLst>
    </dgm:pt>
    <dgm:pt modelId="{F38A4A5B-4C96-4758-8BDF-D2323496EAF2}" type="pres">
      <dgm:prSet presAssocID="{7A3A4A0E-AC0D-4CE2-9D41-78A613907381}" presName="spaceRect" presStyleCnt="0"/>
      <dgm:spPr/>
    </dgm:pt>
    <dgm:pt modelId="{610188D1-D838-4BA8-9D0F-86FBFF34309A}" type="pres">
      <dgm:prSet presAssocID="{7A3A4A0E-AC0D-4CE2-9D41-78A613907381}" presName="textRect" presStyleLbl="revTx" presStyleIdx="3" presStyleCnt="4">
        <dgm:presLayoutVars>
          <dgm:chMax val="1"/>
          <dgm:chPref val="1"/>
        </dgm:presLayoutVars>
      </dgm:prSet>
      <dgm:spPr/>
    </dgm:pt>
  </dgm:ptLst>
  <dgm:cxnLst>
    <dgm:cxn modelId="{A0177B10-101C-4802-9879-F9B1496E7DE3}" srcId="{D4B3F87B-C96E-4F69-9762-0793EFBC7B95}" destId="{C29FDE63-46F4-40AF-A9E6-FE1FD9E2945D}" srcOrd="0" destOrd="0" parTransId="{32D907DA-0535-405E-BE7F-A4DBAAC02B93}" sibTransId="{5815B36E-4A67-4087-88A9-E66F90C2BEBC}"/>
    <dgm:cxn modelId="{B6E8A115-9D3B-4AB1-906D-37C398652562}" type="presOf" srcId="{B1ACE52B-0056-4236-9440-B785604EDD04}" destId="{4D39F543-AD68-418C-9031-6AD934751E21}" srcOrd="0" destOrd="0" presId="urn:microsoft.com/office/officeart/2018/2/layout/IconCircleList#1"/>
    <dgm:cxn modelId="{EDECEA25-46B6-4792-B77F-442900E1C14D}" type="presOf" srcId="{C29FDE63-46F4-40AF-A9E6-FE1FD9E2945D}" destId="{001F2A20-343D-464A-A70B-BA404B2E20A2}" srcOrd="0" destOrd="0" presId="urn:microsoft.com/office/officeart/2018/2/layout/IconCircleList#1"/>
    <dgm:cxn modelId="{9DE9A031-FD6B-43B0-88B3-AC6293DED7A2}" type="presOf" srcId="{641E5BA9-7588-49EE-9659-EBB23C0488DE}" destId="{A4CCE4DB-B3F3-499C-B04F-05EC70D18D05}" srcOrd="0" destOrd="0" presId="urn:microsoft.com/office/officeart/2018/2/layout/IconCircleList#1"/>
    <dgm:cxn modelId="{B703CC38-A0D0-42FF-AED0-8BEFEC4AE884}" type="presOf" srcId="{7A3A4A0E-AC0D-4CE2-9D41-78A613907381}" destId="{610188D1-D838-4BA8-9D0F-86FBFF34309A}" srcOrd="0" destOrd="0" presId="urn:microsoft.com/office/officeart/2018/2/layout/IconCircleList#1"/>
    <dgm:cxn modelId="{82BFD745-192C-4CCC-87DE-5A750D0F9119}" srcId="{D4B3F87B-C96E-4F69-9762-0793EFBC7B95}" destId="{7A3A4A0E-AC0D-4CE2-9D41-78A613907381}" srcOrd="3" destOrd="0" parTransId="{9839A021-F9E6-48FC-B142-0D8F04110249}" sibTransId="{3063785C-2AAF-4A71-90E8-5244577B83D6}"/>
    <dgm:cxn modelId="{B4FB6A46-9816-47D8-B49F-384E4E15CA80}" type="presOf" srcId="{40732BBF-C696-479F-B0E6-944FC982A6CB}" destId="{2726F0C3-DFF3-45D6-B08F-EDF2A95F6714}" srcOrd="0" destOrd="0" presId="urn:microsoft.com/office/officeart/2018/2/layout/IconCircleList#1"/>
    <dgm:cxn modelId="{052E13AD-E7E4-42DF-9EC5-CDAFB5BCEE35}" type="presOf" srcId="{5815B36E-4A67-4087-88A9-E66F90C2BEBC}" destId="{55EC51D3-09EF-4A5A-87F2-2588260E4380}" srcOrd="0" destOrd="0" presId="urn:microsoft.com/office/officeart/2018/2/layout/IconCircleList#1"/>
    <dgm:cxn modelId="{E0535AB3-91C0-4019-9A64-1010C336EBD8}" type="presOf" srcId="{D4B3F87B-C96E-4F69-9762-0793EFBC7B95}" destId="{29C8C53B-CBF7-4711-BC82-944AE71501EE}" srcOrd="0" destOrd="0" presId="urn:microsoft.com/office/officeart/2018/2/layout/IconCircleList#1"/>
    <dgm:cxn modelId="{638938C2-BF3D-4803-AE6E-257E8888CBD8}" type="presOf" srcId="{5D1509E9-A9AB-4BCE-9B43-55954FF6F33E}" destId="{C1EDC061-6BAA-44CB-B2BF-1ED128962F4E}" srcOrd="0" destOrd="0" presId="urn:microsoft.com/office/officeart/2018/2/layout/IconCircleList#1"/>
    <dgm:cxn modelId="{027180F1-5AF7-466D-BCD1-E2943C975B06}" srcId="{D4B3F87B-C96E-4F69-9762-0793EFBC7B95}" destId="{641E5BA9-7588-49EE-9659-EBB23C0488DE}" srcOrd="2" destOrd="0" parTransId="{74C8EFB4-6284-4732-8D71-81E6F0B3CB6F}" sibTransId="{B1ACE52B-0056-4236-9440-B785604EDD04}"/>
    <dgm:cxn modelId="{44A432F3-DF5C-4A31-8635-743966163FD0}" srcId="{D4B3F87B-C96E-4F69-9762-0793EFBC7B95}" destId="{5D1509E9-A9AB-4BCE-9B43-55954FF6F33E}" srcOrd="1" destOrd="0" parTransId="{353C9F3A-79CA-4CA7-ADCC-ED9E9D1073F2}" sibTransId="{40732BBF-C696-479F-B0E6-944FC982A6CB}"/>
    <dgm:cxn modelId="{7733B35B-C39A-4B23-8077-CFEE64649BA6}" type="presParOf" srcId="{29C8C53B-CBF7-4711-BC82-944AE71501EE}" destId="{4737F2FB-CFB7-42CE-B786-E5A3A1255CA2}" srcOrd="0" destOrd="0" presId="urn:microsoft.com/office/officeart/2018/2/layout/IconCircleList#1"/>
    <dgm:cxn modelId="{D580DA4D-9418-45E9-8F07-C481EE92A891}" type="presParOf" srcId="{4737F2FB-CFB7-42CE-B786-E5A3A1255CA2}" destId="{05717B50-F362-49D6-95A1-DB8D309E5F22}" srcOrd="0" destOrd="0" presId="urn:microsoft.com/office/officeart/2018/2/layout/IconCircleList#1"/>
    <dgm:cxn modelId="{00E1020B-3A38-4DA3-8CDA-3E922078962A}" type="presParOf" srcId="{05717B50-F362-49D6-95A1-DB8D309E5F22}" destId="{2E222434-70D1-4FFE-9345-8A505929B6B9}" srcOrd="0" destOrd="0" presId="urn:microsoft.com/office/officeart/2018/2/layout/IconCircleList#1"/>
    <dgm:cxn modelId="{6CBC99BA-655F-4AB1-980B-7D09C7DBA248}" type="presParOf" srcId="{05717B50-F362-49D6-95A1-DB8D309E5F22}" destId="{D2BA3364-7277-4578-B644-79475760B7E7}" srcOrd="1" destOrd="0" presId="urn:microsoft.com/office/officeart/2018/2/layout/IconCircleList#1"/>
    <dgm:cxn modelId="{C9BA5ADD-E0AC-4C66-9696-52290C5A6F55}" type="presParOf" srcId="{05717B50-F362-49D6-95A1-DB8D309E5F22}" destId="{4703EB8B-84F5-49BB-B6A1-08E2E9DEB69F}" srcOrd="2" destOrd="0" presId="urn:microsoft.com/office/officeart/2018/2/layout/IconCircleList#1"/>
    <dgm:cxn modelId="{8596D53A-F365-43AB-B06A-5F80F30F3595}" type="presParOf" srcId="{05717B50-F362-49D6-95A1-DB8D309E5F22}" destId="{001F2A20-343D-464A-A70B-BA404B2E20A2}" srcOrd="3" destOrd="0" presId="urn:microsoft.com/office/officeart/2018/2/layout/IconCircleList#1"/>
    <dgm:cxn modelId="{9F9ADA39-6DA5-40C0-9BEB-E8DD7951D243}" type="presParOf" srcId="{4737F2FB-CFB7-42CE-B786-E5A3A1255CA2}" destId="{55EC51D3-09EF-4A5A-87F2-2588260E4380}" srcOrd="1" destOrd="0" presId="urn:microsoft.com/office/officeart/2018/2/layout/IconCircleList#1"/>
    <dgm:cxn modelId="{A4EEB635-CCE4-4D1A-9E83-8A28071EBD4A}" type="presParOf" srcId="{4737F2FB-CFB7-42CE-B786-E5A3A1255CA2}" destId="{728818F3-B9E6-484F-8995-8A2D107AD5FB}" srcOrd="2" destOrd="0" presId="urn:microsoft.com/office/officeart/2018/2/layout/IconCircleList#1"/>
    <dgm:cxn modelId="{283A892F-1D87-440A-9A6D-A0E45D5667C1}" type="presParOf" srcId="{728818F3-B9E6-484F-8995-8A2D107AD5FB}" destId="{5C10B196-62F9-4EC5-8197-1F16DE1097F8}" srcOrd="0" destOrd="0" presId="urn:microsoft.com/office/officeart/2018/2/layout/IconCircleList#1"/>
    <dgm:cxn modelId="{DFF489EA-ADFD-49AE-9D20-CD8F51769C23}" type="presParOf" srcId="{728818F3-B9E6-484F-8995-8A2D107AD5FB}" destId="{8B452EDF-537F-4D9B-9A8D-859AB6881ACA}" srcOrd="1" destOrd="0" presId="urn:microsoft.com/office/officeart/2018/2/layout/IconCircleList#1"/>
    <dgm:cxn modelId="{9BDD05DA-E28F-4193-8207-C5B3280CE0B1}" type="presParOf" srcId="{728818F3-B9E6-484F-8995-8A2D107AD5FB}" destId="{0388AD8F-333E-412D-943A-2FFE8BFEB036}" srcOrd="2" destOrd="0" presId="urn:microsoft.com/office/officeart/2018/2/layout/IconCircleList#1"/>
    <dgm:cxn modelId="{4ECCCD0E-2A1A-4E19-8E97-44A5DF73C9B3}" type="presParOf" srcId="{728818F3-B9E6-484F-8995-8A2D107AD5FB}" destId="{C1EDC061-6BAA-44CB-B2BF-1ED128962F4E}" srcOrd="3" destOrd="0" presId="urn:microsoft.com/office/officeart/2018/2/layout/IconCircleList#1"/>
    <dgm:cxn modelId="{9AB9B872-52AD-43B9-81A5-E930EBF89999}" type="presParOf" srcId="{4737F2FB-CFB7-42CE-B786-E5A3A1255CA2}" destId="{2726F0C3-DFF3-45D6-B08F-EDF2A95F6714}" srcOrd="3" destOrd="0" presId="urn:microsoft.com/office/officeart/2018/2/layout/IconCircleList#1"/>
    <dgm:cxn modelId="{4FF8E810-64AD-4150-B96C-2C2C13F81575}" type="presParOf" srcId="{4737F2FB-CFB7-42CE-B786-E5A3A1255CA2}" destId="{133FFD90-B4B8-4297-A33B-502E6BA816C7}" srcOrd="4" destOrd="0" presId="urn:microsoft.com/office/officeart/2018/2/layout/IconCircleList#1"/>
    <dgm:cxn modelId="{1BA2D80C-0B32-4B28-BC1D-FC806FA229DC}" type="presParOf" srcId="{133FFD90-B4B8-4297-A33B-502E6BA816C7}" destId="{3814B97A-9920-4B11-874B-1824C7C8A7DB}" srcOrd="0" destOrd="0" presId="urn:microsoft.com/office/officeart/2018/2/layout/IconCircleList#1"/>
    <dgm:cxn modelId="{DD98D911-AD07-42E7-9DC0-6019CFAB5064}" type="presParOf" srcId="{133FFD90-B4B8-4297-A33B-502E6BA816C7}" destId="{09D76BC6-3A63-4D8C-B8A0-DD7AAFEDD2D5}" srcOrd="1" destOrd="0" presId="urn:microsoft.com/office/officeart/2018/2/layout/IconCircleList#1"/>
    <dgm:cxn modelId="{DC7EAC46-781C-4E7E-9FD6-A0911665F7F7}" type="presParOf" srcId="{133FFD90-B4B8-4297-A33B-502E6BA816C7}" destId="{1D738A52-D225-41B7-8592-DBD3BF882FB4}" srcOrd="2" destOrd="0" presId="urn:microsoft.com/office/officeart/2018/2/layout/IconCircleList#1"/>
    <dgm:cxn modelId="{5E8DDF32-8693-4ABA-86DB-F9EA3C42BD90}" type="presParOf" srcId="{133FFD90-B4B8-4297-A33B-502E6BA816C7}" destId="{A4CCE4DB-B3F3-499C-B04F-05EC70D18D05}" srcOrd="3" destOrd="0" presId="urn:microsoft.com/office/officeart/2018/2/layout/IconCircleList#1"/>
    <dgm:cxn modelId="{A981E3D9-ABDD-4504-A674-32CF81DE7434}" type="presParOf" srcId="{4737F2FB-CFB7-42CE-B786-E5A3A1255CA2}" destId="{4D39F543-AD68-418C-9031-6AD934751E21}" srcOrd="5" destOrd="0" presId="urn:microsoft.com/office/officeart/2018/2/layout/IconCircleList#1"/>
    <dgm:cxn modelId="{23BE7EA3-3FAA-4F3C-BB0D-2606F576E09C}" type="presParOf" srcId="{4737F2FB-CFB7-42CE-B786-E5A3A1255CA2}" destId="{BDACF266-78E9-47F8-9466-DE1586BBC201}" srcOrd="6" destOrd="0" presId="urn:microsoft.com/office/officeart/2018/2/layout/IconCircleList#1"/>
    <dgm:cxn modelId="{D102903E-3F1A-4E0F-AB1A-1EE6F19E1D5C}" type="presParOf" srcId="{BDACF266-78E9-47F8-9466-DE1586BBC201}" destId="{45025690-11D4-4567-9584-C561F716C49F}" srcOrd="0" destOrd="0" presId="urn:microsoft.com/office/officeart/2018/2/layout/IconCircleList#1"/>
    <dgm:cxn modelId="{CCB75779-58F6-40F9-BC37-D6F4F12F8B45}" type="presParOf" srcId="{BDACF266-78E9-47F8-9466-DE1586BBC201}" destId="{FE582A94-DD5F-481E-A20A-91DCFACBDBDF}" srcOrd="1" destOrd="0" presId="urn:microsoft.com/office/officeart/2018/2/layout/IconCircleList#1"/>
    <dgm:cxn modelId="{807DCC49-E4FB-476E-9232-8809A8231539}" type="presParOf" srcId="{BDACF266-78E9-47F8-9466-DE1586BBC201}" destId="{F38A4A5B-4C96-4758-8BDF-D2323496EAF2}" srcOrd="2" destOrd="0" presId="urn:microsoft.com/office/officeart/2018/2/layout/IconCircleList#1"/>
    <dgm:cxn modelId="{2AA2350C-33D3-47DE-A93E-1897D24419EA}" type="presParOf" srcId="{BDACF266-78E9-47F8-9466-DE1586BBC201}" destId="{610188D1-D838-4BA8-9D0F-86FBFF34309A}" srcOrd="3" destOrd="0" presId="urn:microsoft.com/office/officeart/2018/2/layout/IconCircle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CCEE5F-3D81-4E79-8F4E-B41786EB9BA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C4CCFD66-8EF4-45C1-84F4-A125BA336E1F}">
      <dgm:prSet custT="1"/>
      <dgm:spPr/>
      <dgm:t>
        <a:bodyPr/>
        <a:lstStyle/>
        <a:p>
          <a:r>
            <a:rPr lang="es-ES" sz="1600" dirty="0"/>
            <a:t>Gen</a:t>
          </a:r>
        </a:p>
      </dgm:t>
    </dgm:pt>
    <dgm:pt modelId="{7BDCAB77-5BD2-47FA-B9D6-09AF1C90164B}" type="parTrans" cxnId="{555963B5-47D6-4C09-95E2-BF56FE60ABF1}">
      <dgm:prSet/>
      <dgm:spPr/>
      <dgm:t>
        <a:bodyPr/>
        <a:lstStyle/>
        <a:p>
          <a:endParaRPr lang="es-ES" sz="1600"/>
        </a:p>
      </dgm:t>
    </dgm:pt>
    <dgm:pt modelId="{18FB51A3-8576-436E-A021-F0ADE40BDA4C}" type="sibTrans" cxnId="{555963B5-47D6-4C09-95E2-BF56FE60ABF1}">
      <dgm:prSet/>
      <dgm:spPr/>
      <dgm:t>
        <a:bodyPr/>
        <a:lstStyle/>
        <a:p>
          <a:endParaRPr lang="es-ES" sz="1600"/>
        </a:p>
      </dgm:t>
    </dgm:pt>
    <dgm:pt modelId="{095D7984-46C5-4554-891E-FEBE794EDECD}">
      <dgm:prSet custT="1"/>
      <dgm:spPr/>
      <dgm:t>
        <a:bodyPr/>
        <a:lstStyle/>
        <a:p>
          <a:r>
            <a:rPr lang="es-ES" sz="1600" dirty="0"/>
            <a:t>Genotipo</a:t>
          </a:r>
        </a:p>
      </dgm:t>
    </dgm:pt>
    <dgm:pt modelId="{84AAC4E8-26E4-4DD2-81FF-C1D7890EA9F6}" type="parTrans" cxnId="{406BCD93-BA6D-4378-BEE1-BD3A567DF763}">
      <dgm:prSet/>
      <dgm:spPr/>
      <dgm:t>
        <a:bodyPr/>
        <a:lstStyle/>
        <a:p>
          <a:endParaRPr lang="es-ES" sz="1600"/>
        </a:p>
      </dgm:t>
    </dgm:pt>
    <dgm:pt modelId="{652EDC5C-0F16-44CE-ADAE-99474E51E38E}" type="sibTrans" cxnId="{406BCD93-BA6D-4378-BEE1-BD3A567DF763}">
      <dgm:prSet/>
      <dgm:spPr/>
      <dgm:t>
        <a:bodyPr/>
        <a:lstStyle/>
        <a:p>
          <a:endParaRPr lang="es-ES" sz="1600"/>
        </a:p>
      </dgm:t>
    </dgm:pt>
    <dgm:pt modelId="{AFD8E7CB-DD49-4B61-884E-69FB0CAE727C}">
      <dgm:prSet custT="1"/>
      <dgm:spPr/>
      <dgm:t>
        <a:bodyPr/>
        <a:lstStyle/>
        <a:p>
          <a:r>
            <a:rPr lang="es-ES" sz="1600" dirty="0"/>
            <a:t>Herencia autosómica</a:t>
          </a:r>
        </a:p>
      </dgm:t>
    </dgm:pt>
    <dgm:pt modelId="{AD182C7C-66AF-4CED-B87E-F6469CF33108}" type="parTrans" cxnId="{CFEFC640-7EA7-45C7-8185-7605928FB0AA}">
      <dgm:prSet/>
      <dgm:spPr/>
      <dgm:t>
        <a:bodyPr/>
        <a:lstStyle/>
        <a:p>
          <a:endParaRPr lang="es-ES" sz="1600"/>
        </a:p>
      </dgm:t>
    </dgm:pt>
    <dgm:pt modelId="{D7255210-238B-4DD9-9132-5D6F8982FA2B}" type="sibTrans" cxnId="{CFEFC640-7EA7-45C7-8185-7605928FB0AA}">
      <dgm:prSet/>
      <dgm:spPr/>
      <dgm:t>
        <a:bodyPr/>
        <a:lstStyle/>
        <a:p>
          <a:endParaRPr lang="es-ES" sz="1600"/>
        </a:p>
      </dgm:t>
    </dgm:pt>
    <dgm:pt modelId="{3F0607CA-99B0-4310-A1DB-A010C480E732}">
      <dgm:prSet custT="1"/>
      <dgm:spPr/>
      <dgm:t>
        <a:bodyPr/>
        <a:lstStyle/>
        <a:p>
          <a:r>
            <a:rPr lang="es-ES" sz="1600" dirty="0"/>
            <a:t>Alelo</a:t>
          </a:r>
        </a:p>
      </dgm:t>
    </dgm:pt>
    <dgm:pt modelId="{90480507-E43E-4BBB-B06E-277667B31162}" type="parTrans" cxnId="{CA3C4FD1-5599-46C9-88A1-FE31D0183F6B}">
      <dgm:prSet/>
      <dgm:spPr/>
      <dgm:t>
        <a:bodyPr/>
        <a:lstStyle/>
        <a:p>
          <a:endParaRPr lang="es-ES" sz="1600"/>
        </a:p>
      </dgm:t>
    </dgm:pt>
    <dgm:pt modelId="{F7B6EAA8-CD73-43CF-AD92-FA17E7A8C61C}" type="sibTrans" cxnId="{CA3C4FD1-5599-46C9-88A1-FE31D0183F6B}">
      <dgm:prSet/>
      <dgm:spPr/>
      <dgm:t>
        <a:bodyPr/>
        <a:lstStyle/>
        <a:p>
          <a:endParaRPr lang="es-ES" sz="1600"/>
        </a:p>
      </dgm:t>
    </dgm:pt>
    <dgm:pt modelId="{90798D0F-27FF-4857-BE79-7147DD428457}">
      <dgm:prSet custT="1"/>
      <dgm:spPr/>
      <dgm:t>
        <a:bodyPr/>
        <a:lstStyle/>
        <a:p>
          <a:r>
            <a:rPr lang="es-ES" sz="1600" dirty="0"/>
            <a:t>Locus</a:t>
          </a:r>
        </a:p>
      </dgm:t>
    </dgm:pt>
    <dgm:pt modelId="{C86A44CA-DA42-440C-B021-705848FC2CFD}" type="parTrans" cxnId="{F2D855D2-0B98-4C58-A70F-58A35BF9E3F7}">
      <dgm:prSet/>
      <dgm:spPr/>
      <dgm:t>
        <a:bodyPr/>
        <a:lstStyle/>
        <a:p>
          <a:endParaRPr lang="es-ES" sz="1600"/>
        </a:p>
      </dgm:t>
    </dgm:pt>
    <dgm:pt modelId="{A303B138-0F5A-4548-BA24-2110BBDDCC0E}" type="sibTrans" cxnId="{F2D855D2-0B98-4C58-A70F-58A35BF9E3F7}">
      <dgm:prSet/>
      <dgm:spPr/>
      <dgm:t>
        <a:bodyPr/>
        <a:lstStyle/>
        <a:p>
          <a:endParaRPr lang="es-ES" sz="1600"/>
        </a:p>
      </dgm:t>
    </dgm:pt>
    <dgm:pt modelId="{62F91809-00D2-41F0-AA36-CA58625F78DD}">
      <dgm:prSet custT="1"/>
      <dgm:spPr/>
      <dgm:t>
        <a:bodyPr/>
        <a:lstStyle/>
        <a:p>
          <a:r>
            <a:rPr lang="es-ES" sz="1600" dirty="0"/>
            <a:t>Homocigoto</a:t>
          </a:r>
        </a:p>
      </dgm:t>
    </dgm:pt>
    <dgm:pt modelId="{A56FA88B-6141-4722-8993-59EE0790A267}" type="parTrans" cxnId="{7FDC560C-3D57-4EF2-A289-B0CEB3A6FBE5}">
      <dgm:prSet/>
      <dgm:spPr/>
      <dgm:t>
        <a:bodyPr/>
        <a:lstStyle/>
        <a:p>
          <a:endParaRPr lang="es-ES" sz="1600"/>
        </a:p>
      </dgm:t>
    </dgm:pt>
    <dgm:pt modelId="{FB9F19E6-8237-47FC-9EBE-5280D0B6A184}" type="sibTrans" cxnId="{7FDC560C-3D57-4EF2-A289-B0CEB3A6FBE5}">
      <dgm:prSet/>
      <dgm:spPr/>
      <dgm:t>
        <a:bodyPr/>
        <a:lstStyle/>
        <a:p>
          <a:endParaRPr lang="es-ES" sz="1600"/>
        </a:p>
      </dgm:t>
    </dgm:pt>
    <dgm:pt modelId="{D01884CD-374C-45D6-AA30-EF8952D39F53}">
      <dgm:prSet custT="1"/>
      <dgm:spPr/>
      <dgm:t>
        <a:bodyPr/>
        <a:lstStyle/>
        <a:p>
          <a:r>
            <a:rPr lang="es-ES" sz="1600" dirty="0"/>
            <a:t>Heterocigoto</a:t>
          </a:r>
        </a:p>
      </dgm:t>
    </dgm:pt>
    <dgm:pt modelId="{B5F73775-ED14-42DD-B6F6-A0BBF327F0D6}" type="parTrans" cxnId="{AADA0863-5A4B-4270-891D-A27299706913}">
      <dgm:prSet/>
      <dgm:spPr/>
      <dgm:t>
        <a:bodyPr/>
        <a:lstStyle/>
        <a:p>
          <a:endParaRPr lang="es-ES" sz="1600"/>
        </a:p>
      </dgm:t>
    </dgm:pt>
    <dgm:pt modelId="{A465AF7F-D7FF-47F1-9C6F-5544B1877C0C}" type="sibTrans" cxnId="{AADA0863-5A4B-4270-891D-A27299706913}">
      <dgm:prSet/>
      <dgm:spPr/>
      <dgm:t>
        <a:bodyPr/>
        <a:lstStyle/>
        <a:p>
          <a:endParaRPr lang="es-ES" sz="1600"/>
        </a:p>
      </dgm:t>
    </dgm:pt>
    <dgm:pt modelId="{A5C48EF6-7F44-4566-A6E5-8A579E1D6CE3}">
      <dgm:prSet custT="1"/>
      <dgm:spPr/>
      <dgm:t>
        <a:bodyPr/>
        <a:lstStyle/>
        <a:p>
          <a:r>
            <a:rPr lang="es-ES" sz="1600" dirty="0"/>
            <a:t>Segmento de ADN que contiene la información necesaria para la síntesis de una proteína. Son las unidades de la herencia que regulan la manifestación de los caracteres heredables. </a:t>
          </a:r>
        </a:p>
      </dgm:t>
    </dgm:pt>
    <dgm:pt modelId="{20F98071-4659-4F5E-8238-E80D42B6ED9D}" type="parTrans" cxnId="{8C1423FB-F590-44DA-ACAE-628D94C0D4DB}">
      <dgm:prSet/>
      <dgm:spPr/>
      <dgm:t>
        <a:bodyPr/>
        <a:lstStyle/>
        <a:p>
          <a:endParaRPr lang="es-ES" sz="1600"/>
        </a:p>
      </dgm:t>
    </dgm:pt>
    <dgm:pt modelId="{FA913D96-1339-4E78-A76B-04B7906C2248}" type="sibTrans" cxnId="{8C1423FB-F590-44DA-ACAE-628D94C0D4DB}">
      <dgm:prSet/>
      <dgm:spPr/>
      <dgm:t>
        <a:bodyPr/>
        <a:lstStyle/>
        <a:p>
          <a:endParaRPr lang="es-ES" sz="1600"/>
        </a:p>
      </dgm:t>
    </dgm:pt>
    <dgm:pt modelId="{87910FA0-861F-4F40-BF0E-5462B4579DBA}">
      <dgm:prSet custT="1"/>
      <dgm:spPr/>
      <dgm:t>
        <a:bodyPr/>
        <a:lstStyle/>
        <a:p>
          <a:r>
            <a:rPr lang="es-ES" sz="1600" dirty="0"/>
            <a:t>Conjunto de genes que contiene un organismo heredado de sus progenitores. </a:t>
          </a:r>
        </a:p>
      </dgm:t>
    </dgm:pt>
    <dgm:pt modelId="{EEABF5F8-675C-43E1-BE44-E7BADD70E7E7}" type="parTrans" cxnId="{E8E323D9-5235-4AEF-B1A5-C795E93C398F}">
      <dgm:prSet/>
      <dgm:spPr/>
      <dgm:t>
        <a:bodyPr/>
        <a:lstStyle/>
        <a:p>
          <a:endParaRPr lang="es-ES" sz="1600"/>
        </a:p>
      </dgm:t>
    </dgm:pt>
    <dgm:pt modelId="{A0D3AE63-339F-4257-A543-3AB606CBCB96}" type="sibTrans" cxnId="{E8E323D9-5235-4AEF-B1A5-C795E93C398F}">
      <dgm:prSet/>
      <dgm:spPr/>
      <dgm:t>
        <a:bodyPr/>
        <a:lstStyle/>
        <a:p>
          <a:endParaRPr lang="es-ES" sz="1600"/>
        </a:p>
      </dgm:t>
    </dgm:pt>
    <dgm:pt modelId="{FC66BFA8-D8FE-4DC4-B062-533A038BB7F4}">
      <dgm:prSet custT="1"/>
      <dgm:spPr/>
      <dgm:t>
        <a:bodyPr/>
        <a:lstStyle/>
        <a:p>
          <a:r>
            <a:rPr lang="es-ES" sz="1600" dirty="0"/>
            <a:t>Fenotipo</a:t>
          </a:r>
        </a:p>
      </dgm:t>
    </dgm:pt>
    <dgm:pt modelId="{EC0BB71E-088B-4191-B19D-90ED3A32F0D9}" type="parTrans" cxnId="{097B0840-7AAA-4CCB-8630-E597D05B9564}">
      <dgm:prSet/>
      <dgm:spPr/>
      <dgm:t>
        <a:bodyPr/>
        <a:lstStyle/>
        <a:p>
          <a:endParaRPr lang="es-ES" sz="1600"/>
        </a:p>
      </dgm:t>
    </dgm:pt>
    <dgm:pt modelId="{BB8FD1DE-BE44-47E4-96B6-96CD72A99032}" type="sibTrans" cxnId="{097B0840-7AAA-4CCB-8630-E597D05B9564}">
      <dgm:prSet/>
      <dgm:spPr/>
      <dgm:t>
        <a:bodyPr/>
        <a:lstStyle/>
        <a:p>
          <a:endParaRPr lang="es-ES" sz="1600"/>
        </a:p>
      </dgm:t>
    </dgm:pt>
    <dgm:pt modelId="{FC17D936-0C41-44B0-B74F-34E14EAEB1EE}">
      <dgm:prSet custT="1"/>
      <dgm:spPr/>
      <dgm:t>
        <a:bodyPr/>
        <a:lstStyle/>
        <a:p>
          <a:r>
            <a:rPr lang="es-ES" sz="1600" dirty="0"/>
            <a:t>Es la manifestación externa del genotipo.</a:t>
          </a:r>
        </a:p>
      </dgm:t>
    </dgm:pt>
    <dgm:pt modelId="{B5551FED-47E0-4BCB-97EB-E41E8920F227}" type="parTrans" cxnId="{AD8AD72C-CA99-48B7-AE74-D3B84E12FE6C}">
      <dgm:prSet/>
      <dgm:spPr/>
      <dgm:t>
        <a:bodyPr/>
        <a:lstStyle/>
        <a:p>
          <a:endParaRPr lang="es-ES" sz="1600"/>
        </a:p>
      </dgm:t>
    </dgm:pt>
    <dgm:pt modelId="{CA097A6D-7B12-4744-8132-805662447933}" type="sibTrans" cxnId="{AD8AD72C-CA99-48B7-AE74-D3B84E12FE6C}">
      <dgm:prSet/>
      <dgm:spPr/>
      <dgm:t>
        <a:bodyPr/>
        <a:lstStyle/>
        <a:p>
          <a:endParaRPr lang="es-ES" sz="1600"/>
        </a:p>
      </dgm:t>
    </dgm:pt>
    <dgm:pt modelId="{0C5465ED-0B36-4CBA-8805-979BC879961B}">
      <dgm:prSet custT="1"/>
      <dgm:spPr/>
      <dgm:t>
        <a:bodyPr/>
        <a:lstStyle/>
        <a:p>
          <a:r>
            <a:rPr lang="es-ES" sz="1600" dirty="0"/>
            <a:t>Basada en la variación de genes simples en cromosomas regulares o autosomas (Mendel). </a:t>
          </a:r>
        </a:p>
      </dgm:t>
    </dgm:pt>
    <dgm:pt modelId="{20C20031-3C48-4D8A-BF32-0B35AA51498F}" type="parTrans" cxnId="{03F5864E-267E-4AA1-9DDE-13D43C1613B9}">
      <dgm:prSet/>
      <dgm:spPr/>
      <dgm:t>
        <a:bodyPr/>
        <a:lstStyle/>
        <a:p>
          <a:endParaRPr lang="es-ES" sz="1600"/>
        </a:p>
      </dgm:t>
    </dgm:pt>
    <dgm:pt modelId="{D19AF2E6-DB18-433B-8EC7-D02941D47AB2}" type="sibTrans" cxnId="{03F5864E-267E-4AA1-9DDE-13D43C1613B9}">
      <dgm:prSet/>
      <dgm:spPr/>
      <dgm:t>
        <a:bodyPr/>
        <a:lstStyle/>
        <a:p>
          <a:endParaRPr lang="es-ES" sz="1600"/>
        </a:p>
      </dgm:t>
    </dgm:pt>
    <dgm:pt modelId="{5D5A7CC4-1A37-410A-93CD-7AF951796AC1}">
      <dgm:prSet custT="1"/>
      <dgm:spPr/>
      <dgm:t>
        <a:bodyPr/>
        <a:lstStyle/>
        <a:p>
          <a:r>
            <a:rPr lang="es-ES" sz="1600" dirty="0"/>
            <a:t>Basada en la variación de genes simples en los cromosomas determinantes del sexo (XX , XY). </a:t>
          </a:r>
        </a:p>
      </dgm:t>
    </dgm:pt>
    <dgm:pt modelId="{53957A68-99AA-495D-B51B-61AEF6DEC984}" type="parTrans" cxnId="{B2AE39CB-45D0-4C1E-8CF9-6781431AB4EE}">
      <dgm:prSet/>
      <dgm:spPr/>
      <dgm:t>
        <a:bodyPr/>
        <a:lstStyle/>
        <a:p>
          <a:endParaRPr lang="es-ES" sz="1600"/>
        </a:p>
      </dgm:t>
    </dgm:pt>
    <dgm:pt modelId="{A7AE6554-D6C2-436F-B2ED-A235245E2586}" type="sibTrans" cxnId="{B2AE39CB-45D0-4C1E-8CF9-6781431AB4EE}">
      <dgm:prSet/>
      <dgm:spPr/>
      <dgm:t>
        <a:bodyPr/>
        <a:lstStyle/>
        <a:p>
          <a:endParaRPr lang="es-ES" sz="1600"/>
        </a:p>
      </dgm:t>
    </dgm:pt>
    <dgm:pt modelId="{0F4EC9F4-899E-4407-AED2-1542B7A87F05}">
      <dgm:prSet custT="1"/>
      <dgm:spPr/>
      <dgm:t>
        <a:bodyPr/>
        <a:lstStyle/>
        <a:p>
          <a:r>
            <a:rPr lang="es-ES" sz="1600" dirty="0"/>
            <a:t>Cada una de las formas de expresión o “variantes” de un gen. </a:t>
          </a:r>
          <a:r>
            <a:rPr lang="es-ES" sz="1600" b="1" dirty="0"/>
            <a:t>Gen</a:t>
          </a:r>
          <a:r>
            <a:rPr lang="es-ES" sz="1600" dirty="0"/>
            <a:t>: color.  </a:t>
          </a:r>
          <a:r>
            <a:rPr lang="es-ES" sz="1600" b="1" dirty="0"/>
            <a:t>Alelo</a:t>
          </a:r>
          <a:r>
            <a:rPr lang="es-ES" sz="1600" dirty="0"/>
            <a:t>: verde o amarillo</a:t>
          </a:r>
        </a:p>
      </dgm:t>
    </dgm:pt>
    <dgm:pt modelId="{27F2883F-B6FD-4DCA-98BD-694B7DA82156}" type="parTrans" cxnId="{4854A68E-8AC6-4273-98AE-52B0BEC57F77}">
      <dgm:prSet/>
      <dgm:spPr/>
      <dgm:t>
        <a:bodyPr/>
        <a:lstStyle/>
        <a:p>
          <a:endParaRPr lang="es-ES" sz="1600"/>
        </a:p>
      </dgm:t>
    </dgm:pt>
    <dgm:pt modelId="{FE15AF34-467C-4C6C-9F65-29A3804995E0}" type="sibTrans" cxnId="{4854A68E-8AC6-4273-98AE-52B0BEC57F77}">
      <dgm:prSet/>
      <dgm:spPr/>
      <dgm:t>
        <a:bodyPr/>
        <a:lstStyle/>
        <a:p>
          <a:endParaRPr lang="es-ES" sz="1600"/>
        </a:p>
      </dgm:t>
    </dgm:pt>
    <dgm:pt modelId="{2DA3F05F-96B7-4FC0-9984-E51106727137}">
      <dgm:prSet custT="1"/>
      <dgm:spPr/>
      <dgm:t>
        <a:bodyPr/>
        <a:lstStyle/>
        <a:p>
          <a:r>
            <a:rPr lang="es-ES" sz="1600" dirty="0"/>
            <a:t>Es el lugar que ocupa cada gen en un cromosoma. </a:t>
          </a:r>
        </a:p>
      </dgm:t>
    </dgm:pt>
    <dgm:pt modelId="{12F99669-3AE7-4286-A78D-632C6B1D9A7A}" type="parTrans" cxnId="{91A1AA81-BCBD-4749-A3F8-4B8992B7A63B}">
      <dgm:prSet/>
      <dgm:spPr/>
      <dgm:t>
        <a:bodyPr/>
        <a:lstStyle/>
        <a:p>
          <a:endParaRPr lang="es-ES" sz="1600"/>
        </a:p>
      </dgm:t>
    </dgm:pt>
    <dgm:pt modelId="{48D63EE0-9EBE-42DD-886A-7206B9874629}" type="sibTrans" cxnId="{91A1AA81-BCBD-4749-A3F8-4B8992B7A63B}">
      <dgm:prSet/>
      <dgm:spPr/>
      <dgm:t>
        <a:bodyPr/>
        <a:lstStyle/>
        <a:p>
          <a:endParaRPr lang="es-ES" sz="1600"/>
        </a:p>
      </dgm:t>
    </dgm:pt>
    <dgm:pt modelId="{615ECB8F-A356-4296-89C1-E85BC4005F1F}">
      <dgm:prSet custT="1"/>
      <dgm:spPr/>
      <dgm:t>
        <a:bodyPr/>
        <a:lstStyle/>
        <a:p>
          <a:r>
            <a:rPr lang="es-ES" sz="1600" dirty="0"/>
            <a:t>(Raza pura), Tras la meiosis, cada gameto es portador de uno de los alelos; si los gametos que son portadores del mismo alelo, se forman homocigotos </a:t>
          </a:r>
          <a:r>
            <a:rPr lang="es-ES" sz="1600" b="1" dirty="0"/>
            <a:t>AA o aa</a:t>
          </a:r>
          <a:r>
            <a:rPr lang="es-ES" sz="1600" dirty="0"/>
            <a:t>. </a:t>
          </a:r>
        </a:p>
      </dgm:t>
    </dgm:pt>
    <dgm:pt modelId="{ACE332E2-B2C3-467B-A5BE-24838891FB5B}" type="parTrans" cxnId="{AEDC8249-4772-4040-B15F-D2F4930C4292}">
      <dgm:prSet/>
      <dgm:spPr/>
      <dgm:t>
        <a:bodyPr/>
        <a:lstStyle/>
        <a:p>
          <a:endParaRPr lang="es-ES" sz="1600"/>
        </a:p>
      </dgm:t>
    </dgm:pt>
    <dgm:pt modelId="{469CE7A2-F0B3-4D59-9DCE-2DE5F93EBEC9}" type="sibTrans" cxnId="{AEDC8249-4772-4040-B15F-D2F4930C4292}">
      <dgm:prSet/>
      <dgm:spPr/>
      <dgm:t>
        <a:bodyPr/>
        <a:lstStyle/>
        <a:p>
          <a:endParaRPr lang="es-ES" sz="1600"/>
        </a:p>
      </dgm:t>
    </dgm:pt>
    <dgm:pt modelId="{E54A8328-10D1-4909-879B-1F05855B7744}">
      <dgm:prSet custT="1"/>
      <dgm:spPr/>
      <dgm:t>
        <a:bodyPr/>
        <a:lstStyle/>
        <a:p>
          <a:r>
            <a:rPr lang="es-ES" sz="1600" dirty="0"/>
            <a:t>(Híbrido): Son los individuos que poseen dos alelos distintos (</a:t>
          </a:r>
          <a:r>
            <a:rPr lang="es-ES" sz="1600" b="1" dirty="0" err="1"/>
            <a:t>Aa</a:t>
          </a:r>
          <a:r>
            <a:rPr lang="es-ES" sz="1600" dirty="0"/>
            <a:t>) para </a:t>
          </a:r>
          <a:r>
            <a:rPr lang="es-ES" sz="1600" b="1" dirty="0"/>
            <a:t>un</a:t>
          </a:r>
          <a:r>
            <a:rPr lang="es-ES" sz="1600" dirty="0"/>
            <a:t> determinado carácter.</a:t>
          </a:r>
        </a:p>
      </dgm:t>
    </dgm:pt>
    <dgm:pt modelId="{B48C64E5-A851-4D16-8787-5D8FFEC1C86E}" type="parTrans" cxnId="{F58305A7-A92F-4009-9AF6-4302FEC50DA0}">
      <dgm:prSet/>
      <dgm:spPr/>
      <dgm:t>
        <a:bodyPr/>
        <a:lstStyle/>
        <a:p>
          <a:endParaRPr lang="es-ES" sz="1600"/>
        </a:p>
      </dgm:t>
    </dgm:pt>
    <dgm:pt modelId="{CB09C892-AC34-4D38-9720-37FAD2A6FA7A}" type="sibTrans" cxnId="{F58305A7-A92F-4009-9AF6-4302FEC50DA0}">
      <dgm:prSet/>
      <dgm:spPr/>
      <dgm:t>
        <a:bodyPr/>
        <a:lstStyle/>
        <a:p>
          <a:endParaRPr lang="es-ES" sz="1600"/>
        </a:p>
      </dgm:t>
    </dgm:pt>
    <dgm:pt modelId="{4FBCFB79-4897-41A2-B66A-7EE33E295A63}">
      <dgm:prSet custT="1"/>
      <dgm:spPr/>
      <dgm:t>
        <a:bodyPr/>
        <a:lstStyle/>
        <a:p>
          <a:r>
            <a:rPr lang="es-ES" sz="1600" dirty="0"/>
            <a:t>Dominante</a:t>
          </a:r>
        </a:p>
      </dgm:t>
    </dgm:pt>
    <dgm:pt modelId="{11B4E2DA-40EE-467C-9CC7-50D4E4F66706}" type="parTrans" cxnId="{4F43D035-28D3-4EB8-BDB7-FF07B8F7BDB4}">
      <dgm:prSet/>
      <dgm:spPr/>
      <dgm:t>
        <a:bodyPr/>
        <a:lstStyle/>
        <a:p>
          <a:endParaRPr lang="es-ES" sz="1600"/>
        </a:p>
      </dgm:t>
    </dgm:pt>
    <dgm:pt modelId="{C02E17A9-62E9-4430-A97B-4B47A2E10FFC}" type="sibTrans" cxnId="{4F43D035-28D3-4EB8-BDB7-FF07B8F7BDB4}">
      <dgm:prSet/>
      <dgm:spPr/>
      <dgm:t>
        <a:bodyPr/>
        <a:lstStyle/>
        <a:p>
          <a:endParaRPr lang="es-ES" sz="1600"/>
        </a:p>
      </dgm:t>
    </dgm:pt>
    <dgm:pt modelId="{84E47202-4A31-41ED-8480-895D81024A42}">
      <dgm:prSet custT="1"/>
      <dgm:spPr/>
      <dgm:t>
        <a:bodyPr/>
        <a:lstStyle/>
        <a:p>
          <a:r>
            <a:rPr lang="es-ES" sz="1600" dirty="0"/>
            <a:t>Es el alelo que se manifiesta en el fenotipo</a:t>
          </a:r>
          <a:r>
            <a:rPr lang="es-ES" sz="1600" b="1" dirty="0"/>
            <a:t> siempre.</a:t>
          </a:r>
          <a:r>
            <a:rPr lang="es-ES" sz="1600" dirty="0"/>
            <a:t> Se expresa como A&gt;a. El alelo recesivo, debe estar en homocigosis (</a:t>
          </a:r>
          <a:r>
            <a:rPr lang="es-ES" sz="1600" dirty="0" err="1"/>
            <a:t>aa</a:t>
          </a:r>
          <a:r>
            <a:rPr lang="es-ES" sz="1600" dirty="0"/>
            <a:t>) para manifestarse, ya que lo enmascara el dominante.</a:t>
          </a:r>
        </a:p>
      </dgm:t>
    </dgm:pt>
    <dgm:pt modelId="{67D2A690-48AE-463C-9E42-758DF8B9DEB0}" type="parTrans" cxnId="{0664FF09-0E6D-4089-B737-7C7D8CE1F7A3}">
      <dgm:prSet/>
      <dgm:spPr/>
      <dgm:t>
        <a:bodyPr/>
        <a:lstStyle/>
        <a:p>
          <a:endParaRPr lang="es-ES" sz="1600"/>
        </a:p>
      </dgm:t>
    </dgm:pt>
    <dgm:pt modelId="{52E99324-47C8-4B43-9A7F-ABDED0E56BD8}" type="sibTrans" cxnId="{0664FF09-0E6D-4089-B737-7C7D8CE1F7A3}">
      <dgm:prSet/>
      <dgm:spPr/>
      <dgm:t>
        <a:bodyPr/>
        <a:lstStyle/>
        <a:p>
          <a:endParaRPr lang="es-ES" sz="1600"/>
        </a:p>
      </dgm:t>
    </dgm:pt>
    <dgm:pt modelId="{3ACB221C-7DAD-4BAF-9173-933440DECB7F}">
      <dgm:prSet custT="1"/>
      <dgm:spPr/>
      <dgm:t>
        <a:bodyPr/>
        <a:lstStyle/>
        <a:p>
          <a:r>
            <a:rPr lang="es-ES" sz="1600" dirty="0"/>
            <a:t>Herencia ligada al sexo</a:t>
          </a:r>
        </a:p>
      </dgm:t>
    </dgm:pt>
    <dgm:pt modelId="{C9B03150-E53A-462B-9B0A-6B57A2313F19}" type="sibTrans" cxnId="{34E2DC04-0A57-42A3-BE63-324B62C44C45}">
      <dgm:prSet/>
      <dgm:spPr/>
      <dgm:t>
        <a:bodyPr/>
        <a:lstStyle/>
        <a:p>
          <a:endParaRPr lang="es-ES" sz="1600"/>
        </a:p>
      </dgm:t>
    </dgm:pt>
    <dgm:pt modelId="{17F8C85D-8BDF-4101-A642-6CC5EA1C18C1}" type="parTrans" cxnId="{34E2DC04-0A57-42A3-BE63-324B62C44C45}">
      <dgm:prSet/>
      <dgm:spPr/>
      <dgm:t>
        <a:bodyPr/>
        <a:lstStyle/>
        <a:p>
          <a:endParaRPr lang="es-ES" sz="1600"/>
        </a:p>
      </dgm:t>
    </dgm:pt>
    <dgm:pt modelId="{220130AC-7ACF-4A0A-B4B5-6625EDFAFF31}" type="pres">
      <dgm:prSet presAssocID="{19CCEE5F-3D81-4E79-8F4E-B41786EB9BAC}" presName="vert0" presStyleCnt="0">
        <dgm:presLayoutVars>
          <dgm:dir/>
          <dgm:animOne val="branch"/>
          <dgm:animLvl val="lvl"/>
        </dgm:presLayoutVars>
      </dgm:prSet>
      <dgm:spPr/>
    </dgm:pt>
    <dgm:pt modelId="{10670999-98DA-496A-8D6F-FD9C8ACE73FE}" type="pres">
      <dgm:prSet presAssocID="{C4CCFD66-8EF4-45C1-84F4-A125BA336E1F}" presName="thickLine" presStyleLbl="alignNode1" presStyleIdx="0" presStyleCnt="10"/>
      <dgm:spPr/>
    </dgm:pt>
    <dgm:pt modelId="{C45E1BA8-DCA3-4573-A028-6781AEEA50BF}" type="pres">
      <dgm:prSet presAssocID="{C4CCFD66-8EF4-45C1-84F4-A125BA336E1F}" presName="horz1" presStyleCnt="0"/>
      <dgm:spPr/>
    </dgm:pt>
    <dgm:pt modelId="{0FBC767E-4D4B-4424-AA93-E447DBF7B8F2}" type="pres">
      <dgm:prSet presAssocID="{C4CCFD66-8EF4-45C1-84F4-A125BA336E1F}" presName="tx1" presStyleLbl="revTx" presStyleIdx="0" presStyleCnt="20"/>
      <dgm:spPr/>
    </dgm:pt>
    <dgm:pt modelId="{A2FAFE9F-7A35-49C0-8D11-FF0D453FC84C}" type="pres">
      <dgm:prSet presAssocID="{C4CCFD66-8EF4-45C1-84F4-A125BA336E1F}" presName="vert1" presStyleCnt="0"/>
      <dgm:spPr/>
    </dgm:pt>
    <dgm:pt modelId="{C0C27FF4-3A07-4D1D-8DA1-FEEE35D3BAFD}" type="pres">
      <dgm:prSet presAssocID="{A5C48EF6-7F44-4566-A6E5-8A579E1D6CE3}" presName="vertSpace2a" presStyleCnt="0"/>
      <dgm:spPr/>
    </dgm:pt>
    <dgm:pt modelId="{62294BD1-E0CC-4EF8-9AA1-31906891EF70}" type="pres">
      <dgm:prSet presAssocID="{A5C48EF6-7F44-4566-A6E5-8A579E1D6CE3}" presName="horz2" presStyleCnt="0"/>
      <dgm:spPr/>
    </dgm:pt>
    <dgm:pt modelId="{6D43084F-6F49-4D95-BBD6-63368DFC309C}" type="pres">
      <dgm:prSet presAssocID="{A5C48EF6-7F44-4566-A6E5-8A579E1D6CE3}" presName="horzSpace2" presStyleCnt="0"/>
      <dgm:spPr/>
    </dgm:pt>
    <dgm:pt modelId="{B2A6F9CA-746E-48FB-9287-DF3B03330A9D}" type="pres">
      <dgm:prSet presAssocID="{A5C48EF6-7F44-4566-A6E5-8A579E1D6CE3}" presName="tx2" presStyleLbl="revTx" presStyleIdx="1" presStyleCnt="20"/>
      <dgm:spPr/>
    </dgm:pt>
    <dgm:pt modelId="{2E5DE621-DC74-44D9-9523-22C848A8B761}" type="pres">
      <dgm:prSet presAssocID="{A5C48EF6-7F44-4566-A6E5-8A579E1D6CE3}" presName="vert2" presStyleCnt="0"/>
      <dgm:spPr/>
    </dgm:pt>
    <dgm:pt modelId="{5BCBD68A-800A-45B7-912F-B9C9D1BFD8E5}" type="pres">
      <dgm:prSet presAssocID="{A5C48EF6-7F44-4566-A6E5-8A579E1D6CE3}" presName="thinLine2b" presStyleLbl="callout" presStyleIdx="0" presStyleCnt="10"/>
      <dgm:spPr/>
    </dgm:pt>
    <dgm:pt modelId="{A7F171C9-D469-47ED-88A0-08F4CD54F1A6}" type="pres">
      <dgm:prSet presAssocID="{A5C48EF6-7F44-4566-A6E5-8A579E1D6CE3}" presName="vertSpace2b" presStyleCnt="0"/>
      <dgm:spPr/>
    </dgm:pt>
    <dgm:pt modelId="{9F606517-E15E-4367-979A-6680FB080A15}" type="pres">
      <dgm:prSet presAssocID="{095D7984-46C5-4554-891E-FEBE794EDECD}" presName="thickLine" presStyleLbl="alignNode1" presStyleIdx="1" presStyleCnt="10"/>
      <dgm:spPr/>
    </dgm:pt>
    <dgm:pt modelId="{B0D0D406-CC68-4401-A5A3-8CF4F6309F0F}" type="pres">
      <dgm:prSet presAssocID="{095D7984-46C5-4554-891E-FEBE794EDECD}" presName="horz1" presStyleCnt="0"/>
      <dgm:spPr/>
    </dgm:pt>
    <dgm:pt modelId="{344ED6AC-7FB7-485E-9AF4-BCFD6201DAFA}" type="pres">
      <dgm:prSet presAssocID="{095D7984-46C5-4554-891E-FEBE794EDECD}" presName="tx1" presStyleLbl="revTx" presStyleIdx="2" presStyleCnt="20"/>
      <dgm:spPr/>
    </dgm:pt>
    <dgm:pt modelId="{CE8F8E21-5794-470F-8C6D-00A55100B646}" type="pres">
      <dgm:prSet presAssocID="{095D7984-46C5-4554-891E-FEBE794EDECD}" presName="vert1" presStyleCnt="0"/>
      <dgm:spPr/>
    </dgm:pt>
    <dgm:pt modelId="{BA9C6982-481E-4B81-AF3F-B546EB882966}" type="pres">
      <dgm:prSet presAssocID="{87910FA0-861F-4F40-BF0E-5462B4579DBA}" presName="vertSpace2a" presStyleCnt="0"/>
      <dgm:spPr/>
    </dgm:pt>
    <dgm:pt modelId="{BC819548-9C84-4F9A-80B9-CAA95506517E}" type="pres">
      <dgm:prSet presAssocID="{87910FA0-861F-4F40-BF0E-5462B4579DBA}" presName="horz2" presStyleCnt="0"/>
      <dgm:spPr/>
    </dgm:pt>
    <dgm:pt modelId="{3B80CC5E-8FFB-4AE0-A217-B3064F7A7BF5}" type="pres">
      <dgm:prSet presAssocID="{87910FA0-861F-4F40-BF0E-5462B4579DBA}" presName="horzSpace2" presStyleCnt="0"/>
      <dgm:spPr/>
    </dgm:pt>
    <dgm:pt modelId="{AA2B3CFE-41E1-4FA8-A40D-6A0816869080}" type="pres">
      <dgm:prSet presAssocID="{87910FA0-861F-4F40-BF0E-5462B4579DBA}" presName="tx2" presStyleLbl="revTx" presStyleIdx="3" presStyleCnt="20"/>
      <dgm:spPr/>
    </dgm:pt>
    <dgm:pt modelId="{696D8481-ABD3-4D23-B9CE-DF9424710707}" type="pres">
      <dgm:prSet presAssocID="{87910FA0-861F-4F40-BF0E-5462B4579DBA}" presName="vert2" presStyleCnt="0"/>
      <dgm:spPr/>
    </dgm:pt>
    <dgm:pt modelId="{C2B1BB78-ED75-44DD-8E36-C7CD734259BB}" type="pres">
      <dgm:prSet presAssocID="{87910FA0-861F-4F40-BF0E-5462B4579DBA}" presName="thinLine2b" presStyleLbl="callout" presStyleIdx="1" presStyleCnt="10"/>
      <dgm:spPr/>
    </dgm:pt>
    <dgm:pt modelId="{221C1AFF-CCA5-4352-BB1E-622C0689B50F}" type="pres">
      <dgm:prSet presAssocID="{87910FA0-861F-4F40-BF0E-5462B4579DBA}" presName="vertSpace2b" presStyleCnt="0"/>
      <dgm:spPr/>
    </dgm:pt>
    <dgm:pt modelId="{5A848942-A4A6-439B-B639-095C3DA7FB4B}" type="pres">
      <dgm:prSet presAssocID="{FC66BFA8-D8FE-4DC4-B062-533A038BB7F4}" presName="thickLine" presStyleLbl="alignNode1" presStyleIdx="2" presStyleCnt="10"/>
      <dgm:spPr/>
    </dgm:pt>
    <dgm:pt modelId="{2F3F6344-5A5A-4701-AD5D-A4E4FFB67847}" type="pres">
      <dgm:prSet presAssocID="{FC66BFA8-D8FE-4DC4-B062-533A038BB7F4}" presName="horz1" presStyleCnt="0"/>
      <dgm:spPr/>
    </dgm:pt>
    <dgm:pt modelId="{0BBB6263-228E-428C-AEF4-DF9D38B97579}" type="pres">
      <dgm:prSet presAssocID="{FC66BFA8-D8FE-4DC4-B062-533A038BB7F4}" presName="tx1" presStyleLbl="revTx" presStyleIdx="4" presStyleCnt="20"/>
      <dgm:spPr/>
    </dgm:pt>
    <dgm:pt modelId="{7405CCC7-F717-4869-9DF4-1FBCC3ACF8E5}" type="pres">
      <dgm:prSet presAssocID="{FC66BFA8-D8FE-4DC4-B062-533A038BB7F4}" presName="vert1" presStyleCnt="0"/>
      <dgm:spPr/>
    </dgm:pt>
    <dgm:pt modelId="{CFEA6E49-0B0F-4C1E-9512-BEB6647F9D4B}" type="pres">
      <dgm:prSet presAssocID="{FC17D936-0C41-44B0-B74F-34E14EAEB1EE}" presName="vertSpace2a" presStyleCnt="0"/>
      <dgm:spPr/>
    </dgm:pt>
    <dgm:pt modelId="{185190C3-D55F-4536-8178-84E2DDB4BCE3}" type="pres">
      <dgm:prSet presAssocID="{FC17D936-0C41-44B0-B74F-34E14EAEB1EE}" presName="horz2" presStyleCnt="0"/>
      <dgm:spPr/>
    </dgm:pt>
    <dgm:pt modelId="{EDC36413-D616-4452-9007-D08CD7102230}" type="pres">
      <dgm:prSet presAssocID="{FC17D936-0C41-44B0-B74F-34E14EAEB1EE}" presName="horzSpace2" presStyleCnt="0"/>
      <dgm:spPr/>
    </dgm:pt>
    <dgm:pt modelId="{0A10962E-8DF7-4B7F-9DDD-E0C82B552437}" type="pres">
      <dgm:prSet presAssocID="{FC17D936-0C41-44B0-B74F-34E14EAEB1EE}" presName="tx2" presStyleLbl="revTx" presStyleIdx="5" presStyleCnt="20"/>
      <dgm:spPr/>
    </dgm:pt>
    <dgm:pt modelId="{F69BF880-E6EF-42B2-9BBE-196E8DF99748}" type="pres">
      <dgm:prSet presAssocID="{FC17D936-0C41-44B0-B74F-34E14EAEB1EE}" presName="vert2" presStyleCnt="0"/>
      <dgm:spPr/>
    </dgm:pt>
    <dgm:pt modelId="{AAD43220-880A-4169-B14D-90828999A941}" type="pres">
      <dgm:prSet presAssocID="{FC17D936-0C41-44B0-B74F-34E14EAEB1EE}" presName="thinLine2b" presStyleLbl="callout" presStyleIdx="2" presStyleCnt="10"/>
      <dgm:spPr/>
    </dgm:pt>
    <dgm:pt modelId="{A5F3B82B-A9DD-4B9D-8313-408524FFEBC6}" type="pres">
      <dgm:prSet presAssocID="{FC17D936-0C41-44B0-B74F-34E14EAEB1EE}" presName="vertSpace2b" presStyleCnt="0"/>
      <dgm:spPr/>
    </dgm:pt>
    <dgm:pt modelId="{84BC4152-C9A8-4C66-819C-238A25F2CD58}" type="pres">
      <dgm:prSet presAssocID="{AFD8E7CB-DD49-4B61-884E-69FB0CAE727C}" presName="thickLine" presStyleLbl="alignNode1" presStyleIdx="3" presStyleCnt="10"/>
      <dgm:spPr/>
    </dgm:pt>
    <dgm:pt modelId="{DF3C299B-BAB8-4CBA-87B7-4FFC508417DE}" type="pres">
      <dgm:prSet presAssocID="{AFD8E7CB-DD49-4B61-884E-69FB0CAE727C}" presName="horz1" presStyleCnt="0"/>
      <dgm:spPr/>
    </dgm:pt>
    <dgm:pt modelId="{646053BD-3EB1-478C-9948-3EED15EDD92A}" type="pres">
      <dgm:prSet presAssocID="{AFD8E7CB-DD49-4B61-884E-69FB0CAE727C}" presName="tx1" presStyleLbl="revTx" presStyleIdx="6" presStyleCnt="20"/>
      <dgm:spPr/>
    </dgm:pt>
    <dgm:pt modelId="{FDC60B2E-68EF-419D-85AC-68C70090922D}" type="pres">
      <dgm:prSet presAssocID="{AFD8E7CB-DD49-4B61-884E-69FB0CAE727C}" presName="vert1" presStyleCnt="0"/>
      <dgm:spPr/>
    </dgm:pt>
    <dgm:pt modelId="{021F6C72-32F0-44A3-9268-9F9DC3AC880C}" type="pres">
      <dgm:prSet presAssocID="{0C5465ED-0B36-4CBA-8805-979BC879961B}" presName="vertSpace2a" presStyleCnt="0"/>
      <dgm:spPr/>
    </dgm:pt>
    <dgm:pt modelId="{E31C0C7F-E103-4917-8FDA-F47DDC1E3DD7}" type="pres">
      <dgm:prSet presAssocID="{0C5465ED-0B36-4CBA-8805-979BC879961B}" presName="horz2" presStyleCnt="0"/>
      <dgm:spPr/>
    </dgm:pt>
    <dgm:pt modelId="{A67D86C5-F343-4191-8F55-A209F91EAD9F}" type="pres">
      <dgm:prSet presAssocID="{0C5465ED-0B36-4CBA-8805-979BC879961B}" presName="horzSpace2" presStyleCnt="0"/>
      <dgm:spPr/>
    </dgm:pt>
    <dgm:pt modelId="{D21DF270-E95F-44A2-9E18-E74EA1DD71BB}" type="pres">
      <dgm:prSet presAssocID="{0C5465ED-0B36-4CBA-8805-979BC879961B}" presName="tx2" presStyleLbl="revTx" presStyleIdx="7" presStyleCnt="20"/>
      <dgm:spPr/>
    </dgm:pt>
    <dgm:pt modelId="{B4EBCA99-A20B-4FA2-AC4B-C8E3AF0D8A6F}" type="pres">
      <dgm:prSet presAssocID="{0C5465ED-0B36-4CBA-8805-979BC879961B}" presName="vert2" presStyleCnt="0"/>
      <dgm:spPr/>
    </dgm:pt>
    <dgm:pt modelId="{B7191B97-8C40-4C07-8420-1E0FAB1F2155}" type="pres">
      <dgm:prSet presAssocID="{0C5465ED-0B36-4CBA-8805-979BC879961B}" presName="thinLine2b" presStyleLbl="callout" presStyleIdx="3" presStyleCnt="10"/>
      <dgm:spPr/>
    </dgm:pt>
    <dgm:pt modelId="{CF215CDE-3DBE-4232-A96A-423328DE6D02}" type="pres">
      <dgm:prSet presAssocID="{0C5465ED-0B36-4CBA-8805-979BC879961B}" presName="vertSpace2b" presStyleCnt="0"/>
      <dgm:spPr/>
    </dgm:pt>
    <dgm:pt modelId="{93FD8016-57E5-4477-B876-B1124107E746}" type="pres">
      <dgm:prSet presAssocID="{3ACB221C-7DAD-4BAF-9173-933440DECB7F}" presName="thickLine" presStyleLbl="alignNode1" presStyleIdx="4" presStyleCnt="10"/>
      <dgm:spPr/>
    </dgm:pt>
    <dgm:pt modelId="{59F727E8-6B61-4FC5-AE5E-0A339DF6086A}" type="pres">
      <dgm:prSet presAssocID="{3ACB221C-7DAD-4BAF-9173-933440DECB7F}" presName="horz1" presStyleCnt="0"/>
      <dgm:spPr/>
    </dgm:pt>
    <dgm:pt modelId="{E4DA60D9-A453-4E85-89B4-FE542A491CC1}" type="pres">
      <dgm:prSet presAssocID="{3ACB221C-7DAD-4BAF-9173-933440DECB7F}" presName="tx1" presStyleLbl="revTx" presStyleIdx="8" presStyleCnt="20"/>
      <dgm:spPr/>
    </dgm:pt>
    <dgm:pt modelId="{C48F42D6-23E3-409D-9A5B-35BAACC96F50}" type="pres">
      <dgm:prSet presAssocID="{3ACB221C-7DAD-4BAF-9173-933440DECB7F}" presName="vert1" presStyleCnt="0"/>
      <dgm:spPr/>
    </dgm:pt>
    <dgm:pt modelId="{FFC9AB62-5A52-4450-9A03-5DF9E0B9027F}" type="pres">
      <dgm:prSet presAssocID="{5D5A7CC4-1A37-410A-93CD-7AF951796AC1}" presName="vertSpace2a" presStyleCnt="0"/>
      <dgm:spPr/>
    </dgm:pt>
    <dgm:pt modelId="{0423E880-62DA-4E58-9639-1509245D1C53}" type="pres">
      <dgm:prSet presAssocID="{5D5A7CC4-1A37-410A-93CD-7AF951796AC1}" presName="horz2" presStyleCnt="0"/>
      <dgm:spPr/>
    </dgm:pt>
    <dgm:pt modelId="{0DB7E1A2-BB8E-4435-A843-F0E943CD6313}" type="pres">
      <dgm:prSet presAssocID="{5D5A7CC4-1A37-410A-93CD-7AF951796AC1}" presName="horzSpace2" presStyleCnt="0"/>
      <dgm:spPr/>
    </dgm:pt>
    <dgm:pt modelId="{90A52275-5C19-42A1-B63A-76DECF9A2849}" type="pres">
      <dgm:prSet presAssocID="{5D5A7CC4-1A37-410A-93CD-7AF951796AC1}" presName="tx2" presStyleLbl="revTx" presStyleIdx="9" presStyleCnt="20"/>
      <dgm:spPr/>
    </dgm:pt>
    <dgm:pt modelId="{65B4C8BB-1C66-40D1-8B8B-13AEA58AD752}" type="pres">
      <dgm:prSet presAssocID="{5D5A7CC4-1A37-410A-93CD-7AF951796AC1}" presName="vert2" presStyleCnt="0"/>
      <dgm:spPr/>
    </dgm:pt>
    <dgm:pt modelId="{B568EA72-F69C-4F5D-8BEE-BC0503527E25}" type="pres">
      <dgm:prSet presAssocID="{5D5A7CC4-1A37-410A-93CD-7AF951796AC1}" presName="thinLine2b" presStyleLbl="callout" presStyleIdx="4" presStyleCnt="10"/>
      <dgm:spPr/>
    </dgm:pt>
    <dgm:pt modelId="{ACAFA528-607B-48C6-B155-331D27569F4A}" type="pres">
      <dgm:prSet presAssocID="{5D5A7CC4-1A37-410A-93CD-7AF951796AC1}" presName="vertSpace2b" presStyleCnt="0"/>
      <dgm:spPr/>
    </dgm:pt>
    <dgm:pt modelId="{59A095A9-8640-4595-BE7D-11F24A418DD0}" type="pres">
      <dgm:prSet presAssocID="{3F0607CA-99B0-4310-A1DB-A010C480E732}" presName="thickLine" presStyleLbl="alignNode1" presStyleIdx="5" presStyleCnt="10"/>
      <dgm:spPr/>
    </dgm:pt>
    <dgm:pt modelId="{BF27952F-BE7E-44C4-8EBD-4768FD622C88}" type="pres">
      <dgm:prSet presAssocID="{3F0607CA-99B0-4310-A1DB-A010C480E732}" presName="horz1" presStyleCnt="0"/>
      <dgm:spPr/>
    </dgm:pt>
    <dgm:pt modelId="{D472147E-886F-4642-A9D6-02F1586CB9A2}" type="pres">
      <dgm:prSet presAssocID="{3F0607CA-99B0-4310-A1DB-A010C480E732}" presName="tx1" presStyleLbl="revTx" presStyleIdx="10" presStyleCnt="20"/>
      <dgm:spPr/>
    </dgm:pt>
    <dgm:pt modelId="{104EAFA3-DD08-4AAC-93AC-2E3F4DB33B17}" type="pres">
      <dgm:prSet presAssocID="{3F0607CA-99B0-4310-A1DB-A010C480E732}" presName="vert1" presStyleCnt="0"/>
      <dgm:spPr/>
    </dgm:pt>
    <dgm:pt modelId="{D7968A6A-828D-4AB8-BC75-642D7A00F157}" type="pres">
      <dgm:prSet presAssocID="{0F4EC9F4-899E-4407-AED2-1542B7A87F05}" presName="vertSpace2a" presStyleCnt="0"/>
      <dgm:spPr/>
    </dgm:pt>
    <dgm:pt modelId="{7A58064E-0370-4981-9954-F04BC30723E6}" type="pres">
      <dgm:prSet presAssocID="{0F4EC9F4-899E-4407-AED2-1542B7A87F05}" presName="horz2" presStyleCnt="0"/>
      <dgm:spPr/>
    </dgm:pt>
    <dgm:pt modelId="{824516A7-C8EB-4E03-838E-895909E581EA}" type="pres">
      <dgm:prSet presAssocID="{0F4EC9F4-899E-4407-AED2-1542B7A87F05}" presName="horzSpace2" presStyleCnt="0"/>
      <dgm:spPr/>
    </dgm:pt>
    <dgm:pt modelId="{5BC08461-5EC3-423A-85C2-8B1711FBA6E8}" type="pres">
      <dgm:prSet presAssocID="{0F4EC9F4-899E-4407-AED2-1542B7A87F05}" presName="tx2" presStyleLbl="revTx" presStyleIdx="11" presStyleCnt="20" custScaleX="103990"/>
      <dgm:spPr/>
    </dgm:pt>
    <dgm:pt modelId="{78A25D50-966E-46E2-8FB7-FCDA0830C0DA}" type="pres">
      <dgm:prSet presAssocID="{0F4EC9F4-899E-4407-AED2-1542B7A87F05}" presName="vert2" presStyleCnt="0"/>
      <dgm:spPr/>
    </dgm:pt>
    <dgm:pt modelId="{32638A68-3CE1-4C6A-8FC9-CE590BCA1668}" type="pres">
      <dgm:prSet presAssocID="{0F4EC9F4-899E-4407-AED2-1542B7A87F05}" presName="thinLine2b" presStyleLbl="callout" presStyleIdx="5" presStyleCnt="10"/>
      <dgm:spPr/>
    </dgm:pt>
    <dgm:pt modelId="{553E3915-E251-40E4-90ED-3A003248749D}" type="pres">
      <dgm:prSet presAssocID="{0F4EC9F4-899E-4407-AED2-1542B7A87F05}" presName="vertSpace2b" presStyleCnt="0"/>
      <dgm:spPr/>
    </dgm:pt>
    <dgm:pt modelId="{71745736-184F-4004-B03D-A0A8DBCFA9CB}" type="pres">
      <dgm:prSet presAssocID="{90798D0F-27FF-4857-BE79-7147DD428457}" presName="thickLine" presStyleLbl="alignNode1" presStyleIdx="6" presStyleCnt="10"/>
      <dgm:spPr/>
    </dgm:pt>
    <dgm:pt modelId="{B37DBAB2-6577-4B7E-8C85-8B75047CA6BB}" type="pres">
      <dgm:prSet presAssocID="{90798D0F-27FF-4857-BE79-7147DD428457}" presName="horz1" presStyleCnt="0"/>
      <dgm:spPr/>
    </dgm:pt>
    <dgm:pt modelId="{D396FEA1-DF3B-4104-B238-5AB764709FDB}" type="pres">
      <dgm:prSet presAssocID="{90798D0F-27FF-4857-BE79-7147DD428457}" presName="tx1" presStyleLbl="revTx" presStyleIdx="12" presStyleCnt="20"/>
      <dgm:spPr/>
    </dgm:pt>
    <dgm:pt modelId="{43AD9003-72B3-48DC-B1E7-C5AAD2BECA93}" type="pres">
      <dgm:prSet presAssocID="{90798D0F-27FF-4857-BE79-7147DD428457}" presName="vert1" presStyleCnt="0"/>
      <dgm:spPr/>
    </dgm:pt>
    <dgm:pt modelId="{128B902B-2453-45B6-B740-CEC8A3CF9A61}" type="pres">
      <dgm:prSet presAssocID="{2DA3F05F-96B7-4FC0-9984-E51106727137}" presName="vertSpace2a" presStyleCnt="0"/>
      <dgm:spPr/>
    </dgm:pt>
    <dgm:pt modelId="{980C9984-3AD9-4418-9522-3A7A46B10DFA}" type="pres">
      <dgm:prSet presAssocID="{2DA3F05F-96B7-4FC0-9984-E51106727137}" presName="horz2" presStyleCnt="0"/>
      <dgm:spPr/>
    </dgm:pt>
    <dgm:pt modelId="{26637CC4-2402-4201-82FA-F3D035207D2D}" type="pres">
      <dgm:prSet presAssocID="{2DA3F05F-96B7-4FC0-9984-E51106727137}" presName="horzSpace2" presStyleCnt="0"/>
      <dgm:spPr/>
    </dgm:pt>
    <dgm:pt modelId="{35F704F0-10D9-48B7-A6D2-24F166835238}" type="pres">
      <dgm:prSet presAssocID="{2DA3F05F-96B7-4FC0-9984-E51106727137}" presName="tx2" presStyleLbl="revTx" presStyleIdx="13" presStyleCnt="20"/>
      <dgm:spPr/>
    </dgm:pt>
    <dgm:pt modelId="{EF3D32BA-E302-4E7B-80DD-61C349878CA2}" type="pres">
      <dgm:prSet presAssocID="{2DA3F05F-96B7-4FC0-9984-E51106727137}" presName="vert2" presStyleCnt="0"/>
      <dgm:spPr/>
    </dgm:pt>
    <dgm:pt modelId="{37668833-5DA6-4910-8876-3C269591C4EF}" type="pres">
      <dgm:prSet presAssocID="{2DA3F05F-96B7-4FC0-9984-E51106727137}" presName="thinLine2b" presStyleLbl="callout" presStyleIdx="6" presStyleCnt="10"/>
      <dgm:spPr/>
    </dgm:pt>
    <dgm:pt modelId="{8B9DC2C1-E582-48BF-8CA7-7F95FA924DA1}" type="pres">
      <dgm:prSet presAssocID="{2DA3F05F-96B7-4FC0-9984-E51106727137}" presName="vertSpace2b" presStyleCnt="0"/>
      <dgm:spPr/>
    </dgm:pt>
    <dgm:pt modelId="{3D8E8887-E483-4595-B025-AFE8AB6CC1F0}" type="pres">
      <dgm:prSet presAssocID="{62F91809-00D2-41F0-AA36-CA58625F78DD}" presName="thickLine" presStyleLbl="alignNode1" presStyleIdx="7" presStyleCnt="10"/>
      <dgm:spPr/>
    </dgm:pt>
    <dgm:pt modelId="{CFA8B1C3-6464-46AD-BC8B-D88094F866C7}" type="pres">
      <dgm:prSet presAssocID="{62F91809-00D2-41F0-AA36-CA58625F78DD}" presName="horz1" presStyleCnt="0"/>
      <dgm:spPr/>
    </dgm:pt>
    <dgm:pt modelId="{0CF4307F-8008-4364-915D-D9A553A101E4}" type="pres">
      <dgm:prSet presAssocID="{62F91809-00D2-41F0-AA36-CA58625F78DD}" presName="tx1" presStyleLbl="revTx" presStyleIdx="14" presStyleCnt="20"/>
      <dgm:spPr/>
    </dgm:pt>
    <dgm:pt modelId="{55863D9D-061B-4E30-A45C-B80418EB1C77}" type="pres">
      <dgm:prSet presAssocID="{62F91809-00D2-41F0-AA36-CA58625F78DD}" presName="vert1" presStyleCnt="0"/>
      <dgm:spPr/>
    </dgm:pt>
    <dgm:pt modelId="{5A8AF365-36D9-4724-AFC5-F3D565D5E735}" type="pres">
      <dgm:prSet presAssocID="{615ECB8F-A356-4296-89C1-E85BC4005F1F}" presName="vertSpace2a" presStyleCnt="0"/>
      <dgm:spPr/>
    </dgm:pt>
    <dgm:pt modelId="{5D5747C9-1D61-466A-B8CA-08EDB60D91D3}" type="pres">
      <dgm:prSet presAssocID="{615ECB8F-A356-4296-89C1-E85BC4005F1F}" presName="horz2" presStyleCnt="0"/>
      <dgm:spPr/>
    </dgm:pt>
    <dgm:pt modelId="{8490ABBA-E0A5-444B-B731-067BDF8A0077}" type="pres">
      <dgm:prSet presAssocID="{615ECB8F-A356-4296-89C1-E85BC4005F1F}" presName="horzSpace2" presStyleCnt="0"/>
      <dgm:spPr/>
    </dgm:pt>
    <dgm:pt modelId="{0330F5CD-A4ED-489E-9C85-8AC9C54ECBD1}" type="pres">
      <dgm:prSet presAssocID="{615ECB8F-A356-4296-89C1-E85BC4005F1F}" presName="tx2" presStyleLbl="revTx" presStyleIdx="15" presStyleCnt="20"/>
      <dgm:spPr/>
    </dgm:pt>
    <dgm:pt modelId="{E6A2258D-F23D-4418-8BB6-684679E80616}" type="pres">
      <dgm:prSet presAssocID="{615ECB8F-A356-4296-89C1-E85BC4005F1F}" presName="vert2" presStyleCnt="0"/>
      <dgm:spPr/>
    </dgm:pt>
    <dgm:pt modelId="{C5701BBC-8C9C-480D-98B9-D22151AA2094}" type="pres">
      <dgm:prSet presAssocID="{615ECB8F-A356-4296-89C1-E85BC4005F1F}" presName="thinLine2b" presStyleLbl="callout" presStyleIdx="7" presStyleCnt="10"/>
      <dgm:spPr/>
    </dgm:pt>
    <dgm:pt modelId="{3BF6A18D-3BEB-4FD2-B36A-CE5E5161E968}" type="pres">
      <dgm:prSet presAssocID="{615ECB8F-A356-4296-89C1-E85BC4005F1F}" presName="vertSpace2b" presStyleCnt="0"/>
      <dgm:spPr/>
    </dgm:pt>
    <dgm:pt modelId="{5275C97C-9C5B-4C20-A434-730E87522B74}" type="pres">
      <dgm:prSet presAssocID="{D01884CD-374C-45D6-AA30-EF8952D39F53}" presName="thickLine" presStyleLbl="alignNode1" presStyleIdx="8" presStyleCnt="10"/>
      <dgm:spPr/>
    </dgm:pt>
    <dgm:pt modelId="{54A3F2D3-AF16-4AE3-BC64-86BCD334CE21}" type="pres">
      <dgm:prSet presAssocID="{D01884CD-374C-45D6-AA30-EF8952D39F53}" presName="horz1" presStyleCnt="0"/>
      <dgm:spPr/>
    </dgm:pt>
    <dgm:pt modelId="{333E42D3-06ED-4B5B-A9EA-E8E9486FF03E}" type="pres">
      <dgm:prSet presAssocID="{D01884CD-374C-45D6-AA30-EF8952D39F53}" presName="tx1" presStyleLbl="revTx" presStyleIdx="16" presStyleCnt="20"/>
      <dgm:spPr/>
    </dgm:pt>
    <dgm:pt modelId="{7D4E44BE-1288-4509-8705-47284468EEB8}" type="pres">
      <dgm:prSet presAssocID="{D01884CD-374C-45D6-AA30-EF8952D39F53}" presName="vert1" presStyleCnt="0"/>
      <dgm:spPr/>
    </dgm:pt>
    <dgm:pt modelId="{C7E33F02-AC9B-4FEE-BAEC-2EF40F75BB5F}" type="pres">
      <dgm:prSet presAssocID="{E54A8328-10D1-4909-879B-1F05855B7744}" presName="vertSpace2a" presStyleCnt="0"/>
      <dgm:spPr/>
    </dgm:pt>
    <dgm:pt modelId="{25E68CAE-4BD0-4E57-A616-D138C6E4ABD9}" type="pres">
      <dgm:prSet presAssocID="{E54A8328-10D1-4909-879B-1F05855B7744}" presName="horz2" presStyleCnt="0"/>
      <dgm:spPr/>
    </dgm:pt>
    <dgm:pt modelId="{00D7E653-D50D-4D1C-8162-E6096F9377A2}" type="pres">
      <dgm:prSet presAssocID="{E54A8328-10D1-4909-879B-1F05855B7744}" presName="horzSpace2" presStyleCnt="0"/>
      <dgm:spPr/>
    </dgm:pt>
    <dgm:pt modelId="{B0340F18-0B86-4851-B992-EE67D45045DE}" type="pres">
      <dgm:prSet presAssocID="{E54A8328-10D1-4909-879B-1F05855B7744}" presName="tx2" presStyleLbl="revTx" presStyleIdx="17" presStyleCnt="20"/>
      <dgm:spPr/>
    </dgm:pt>
    <dgm:pt modelId="{F6E84342-9483-4334-A9DF-44510A0DA882}" type="pres">
      <dgm:prSet presAssocID="{E54A8328-10D1-4909-879B-1F05855B7744}" presName="vert2" presStyleCnt="0"/>
      <dgm:spPr/>
    </dgm:pt>
    <dgm:pt modelId="{DEFE0AF4-8B1C-495D-A93A-179091D86CBE}" type="pres">
      <dgm:prSet presAssocID="{E54A8328-10D1-4909-879B-1F05855B7744}" presName="thinLine2b" presStyleLbl="callout" presStyleIdx="8" presStyleCnt="10"/>
      <dgm:spPr/>
    </dgm:pt>
    <dgm:pt modelId="{9E1935FB-1D74-4F5D-B9FA-274F0252924C}" type="pres">
      <dgm:prSet presAssocID="{E54A8328-10D1-4909-879B-1F05855B7744}" presName="vertSpace2b" presStyleCnt="0"/>
      <dgm:spPr/>
    </dgm:pt>
    <dgm:pt modelId="{F6924F56-5510-475B-B89E-EF31415C68E4}" type="pres">
      <dgm:prSet presAssocID="{4FBCFB79-4897-41A2-B66A-7EE33E295A63}" presName="thickLine" presStyleLbl="alignNode1" presStyleIdx="9" presStyleCnt="10"/>
      <dgm:spPr/>
    </dgm:pt>
    <dgm:pt modelId="{FFD0D9A5-162C-4468-BEFF-E662C5447CB7}" type="pres">
      <dgm:prSet presAssocID="{4FBCFB79-4897-41A2-B66A-7EE33E295A63}" presName="horz1" presStyleCnt="0"/>
      <dgm:spPr/>
    </dgm:pt>
    <dgm:pt modelId="{1B6A5D76-45D7-42DB-97A9-478E60916382}" type="pres">
      <dgm:prSet presAssocID="{4FBCFB79-4897-41A2-B66A-7EE33E295A63}" presName="tx1" presStyleLbl="revTx" presStyleIdx="18" presStyleCnt="20"/>
      <dgm:spPr/>
    </dgm:pt>
    <dgm:pt modelId="{8135285F-2E31-4512-AC6D-18659B70091B}" type="pres">
      <dgm:prSet presAssocID="{4FBCFB79-4897-41A2-B66A-7EE33E295A63}" presName="vert1" presStyleCnt="0"/>
      <dgm:spPr/>
    </dgm:pt>
    <dgm:pt modelId="{66258A59-B92B-48BE-86F7-22C53D117724}" type="pres">
      <dgm:prSet presAssocID="{84E47202-4A31-41ED-8480-895D81024A42}" presName="vertSpace2a" presStyleCnt="0"/>
      <dgm:spPr/>
    </dgm:pt>
    <dgm:pt modelId="{F915D634-8F48-43DE-90FF-79FF3DAD01E0}" type="pres">
      <dgm:prSet presAssocID="{84E47202-4A31-41ED-8480-895D81024A42}" presName="horz2" presStyleCnt="0"/>
      <dgm:spPr/>
    </dgm:pt>
    <dgm:pt modelId="{EA94FB5A-007B-45C8-B0A5-67CB8EA99873}" type="pres">
      <dgm:prSet presAssocID="{84E47202-4A31-41ED-8480-895D81024A42}" presName="horzSpace2" presStyleCnt="0"/>
      <dgm:spPr/>
    </dgm:pt>
    <dgm:pt modelId="{D190AFF6-75C9-497C-8572-76A8CBE1EA23}" type="pres">
      <dgm:prSet presAssocID="{84E47202-4A31-41ED-8480-895D81024A42}" presName="tx2" presStyleLbl="revTx" presStyleIdx="19" presStyleCnt="20"/>
      <dgm:spPr/>
    </dgm:pt>
    <dgm:pt modelId="{0C8A76E1-1DC9-4BA7-BF38-E5AD4EC100A5}" type="pres">
      <dgm:prSet presAssocID="{84E47202-4A31-41ED-8480-895D81024A42}" presName="vert2" presStyleCnt="0"/>
      <dgm:spPr/>
    </dgm:pt>
    <dgm:pt modelId="{BE26B647-E8EB-422C-8B0C-7D80142E20FF}" type="pres">
      <dgm:prSet presAssocID="{84E47202-4A31-41ED-8480-895D81024A42}" presName="thinLine2b" presStyleLbl="callout" presStyleIdx="9" presStyleCnt="10"/>
      <dgm:spPr/>
    </dgm:pt>
    <dgm:pt modelId="{3DE4425B-DFC9-4E9D-B1D7-E8481394EE94}" type="pres">
      <dgm:prSet presAssocID="{84E47202-4A31-41ED-8480-895D81024A42}" presName="vertSpace2b" presStyleCnt="0"/>
      <dgm:spPr/>
    </dgm:pt>
  </dgm:ptLst>
  <dgm:cxnLst>
    <dgm:cxn modelId="{34E2DC04-0A57-42A3-BE63-324B62C44C45}" srcId="{19CCEE5F-3D81-4E79-8F4E-B41786EB9BAC}" destId="{3ACB221C-7DAD-4BAF-9173-933440DECB7F}" srcOrd="4" destOrd="0" parTransId="{17F8C85D-8BDF-4101-A642-6CC5EA1C18C1}" sibTransId="{C9B03150-E53A-462B-9B0A-6B57A2313F19}"/>
    <dgm:cxn modelId="{0664FF09-0E6D-4089-B737-7C7D8CE1F7A3}" srcId="{4FBCFB79-4897-41A2-B66A-7EE33E295A63}" destId="{84E47202-4A31-41ED-8480-895D81024A42}" srcOrd="0" destOrd="0" parTransId="{67D2A690-48AE-463C-9E42-758DF8B9DEB0}" sibTransId="{52E99324-47C8-4B43-9A7F-ABDED0E56BD8}"/>
    <dgm:cxn modelId="{7FDC560C-3D57-4EF2-A289-B0CEB3A6FBE5}" srcId="{19CCEE5F-3D81-4E79-8F4E-B41786EB9BAC}" destId="{62F91809-00D2-41F0-AA36-CA58625F78DD}" srcOrd="7" destOrd="0" parTransId="{A56FA88B-6141-4722-8993-59EE0790A267}" sibTransId="{FB9F19E6-8237-47FC-9EBE-5280D0B6A184}"/>
    <dgm:cxn modelId="{EBFC4110-39A8-4565-97A0-273B2C65ACE2}" type="presOf" srcId="{095D7984-46C5-4554-891E-FEBE794EDECD}" destId="{344ED6AC-7FB7-485E-9AF4-BCFD6201DAFA}" srcOrd="0" destOrd="0" presId="urn:microsoft.com/office/officeart/2008/layout/LinedList"/>
    <dgm:cxn modelId="{08CC7E17-6282-4995-A99E-E8E48B57E35A}" type="presOf" srcId="{615ECB8F-A356-4296-89C1-E85BC4005F1F}" destId="{0330F5CD-A4ED-489E-9C85-8AC9C54ECBD1}" srcOrd="0" destOrd="0" presId="urn:microsoft.com/office/officeart/2008/layout/LinedList"/>
    <dgm:cxn modelId="{90162C2A-4031-4A7E-B736-3C6C2066068C}" type="presOf" srcId="{3F0607CA-99B0-4310-A1DB-A010C480E732}" destId="{D472147E-886F-4642-A9D6-02F1586CB9A2}" srcOrd="0" destOrd="0" presId="urn:microsoft.com/office/officeart/2008/layout/LinedList"/>
    <dgm:cxn modelId="{2B64782C-2614-48EB-9AF0-A72FE86F01A7}" type="presOf" srcId="{A5C48EF6-7F44-4566-A6E5-8A579E1D6CE3}" destId="{B2A6F9CA-746E-48FB-9287-DF3B03330A9D}" srcOrd="0" destOrd="0" presId="urn:microsoft.com/office/officeart/2008/layout/LinedList"/>
    <dgm:cxn modelId="{AD8AD72C-CA99-48B7-AE74-D3B84E12FE6C}" srcId="{FC66BFA8-D8FE-4DC4-B062-533A038BB7F4}" destId="{FC17D936-0C41-44B0-B74F-34E14EAEB1EE}" srcOrd="0" destOrd="0" parTransId="{B5551FED-47E0-4BCB-97EB-E41E8920F227}" sibTransId="{CA097A6D-7B12-4744-8132-805662447933}"/>
    <dgm:cxn modelId="{4F43D035-28D3-4EB8-BDB7-FF07B8F7BDB4}" srcId="{19CCEE5F-3D81-4E79-8F4E-B41786EB9BAC}" destId="{4FBCFB79-4897-41A2-B66A-7EE33E295A63}" srcOrd="9" destOrd="0" parTransId="{11B4E2DA-40EE-467C-9CC7-50D4E4F66706}" sibTransId="{C02E17A9-62E9-4430-A97B-4B47A2E10FFC}"/>
    <dgm:cxn modelId="{0AEF7037-AE05-42EE-B73B-C4E26DF32362}" type="presOf" srcId="{0F4EC9F4-899E-4407-AED2-1542B7A87F05}" destId="{5BC08461-5EC3-423A-85C2-8B1711FBA6E8}" srcOrd="0" destOrd="0" presId="urn:microsoft.com/office/officeart/2008/layout/LinedList"/>
    <dgm:cxn modelId="{097B0840-7AAA-4CCB-8630-E597D05B9564}" srcId="{19CCEE5F-3D81-4E79-8F4E-B41786EB9BAC}" destId="{FC66BFA8-D8FE-4DC4-B062-533A038BB7F4}" srcOrd="2" destOrd="0" parTransId="{EC0BB71E-088B-4191-B19D-90ED3A32F0D9}" sibTransId="{BB8FD1DE-BE44-47E4-96B6-96CD72A99032}"/>
    <dgm:cxn modelId="{CFEFC640-7EA7-45C7-8185-7605928FB0AA}" srcId="{19CCEE5F-3D81-4E79-8F4E-B41786EB9BAC}" destId="{AFD8E7CB-DD49-4B61-884E-69FB0CAE727C}" srcOrd="3" destOrd="0" parTransId="{AD182C7C-66AF-4CED-B87E-F6469CF33108}" sibTransId="{D7255210-238B-4DD9-9132-5D6F8982FA2B}"/>
    <dgm:cxn modelId="{AADA0863-5A4B-4270-891D-A27299706913}" srcId="{19CCEE5F-3D81-4E79-8F4E-B41786EB9BAC}" destId="{D01884CD-374C-45D6-AA30-EF8952D39F53}" srcOrd="8" destOrd="0" parTransId="{B5F73775-ED14-42DD-B6F6-A0BBF327F0D6}" sibTransId="{A465AF7F-D7FF-47F1-9C6F-5544B1877C0C}"/>
    <dgm:cxn modelId="{AEDC8249-4772-4040-B15F-D2F4930C4292}" srcId="{62F91809-00D2-41F0-AA36-CA58625F78DD}" destId="{615ECB8F-A356-4296-89C1-E85BC4005F1F}" srcOrd="0" destOrd="0" parTransId="{ACE332E2-B2C3-467B-A5BE-24838891FB5B}" sibTransId="{469CE7A2-F0B3-4D59-9DCE-2DE5F93EBEC9}"/>
    <dgm:cxn modelId="{03F5864E-267E-4AA1-9DDE-13D43C1613B9}" srcId="{AFD8E7CB-DD49-4B61-884E-69FB0CAE727C}" destId="{0C5465ED-0B36-4CBA-8805-979BC879961B}" srcOrd="0" destOrd="0" parTransId="{20C20031-3C48-4D8A-BF32-0B35AA51498F}" sibTransId="{D19AF2E6-DB18-433B-8EC7-D02941D47AB2}"/>
    <dgm:cxn modelId="{F5DFB671-A8F6-41D6-9CF7-782E35DAB60A}" type="presOf" srcId="{FC17D936-0C41-44B0-B74F-34E14EAEB1EE}" destId="{0A10962E-8DF7-4B7F-9DDD-E0C82B552437}" srcOrd="0" destOrd="0" presId="urn:microsoft.com/office/officeart/2008/layout/LinedList"/>
    <dgm:cxn modelId="{A8059977-5294-440A-A52C-A4652953DB51}" type="presOf" srcId="{90798D0F-27FF-4857-BE79-7147DD428457}" destId="{D396FEA1-DF3B-4104-B238-5AB764709FDB}" srcOrd="0" destOrd="0" presId="urn:microsoft.com/office/officeart/2008/layout/LinedList"/>
    <dgm:cxn modelId="{0C27FD7E-A5CF-445C-B65B-8ECE00CDE829}" type="presOf" srcId="{4FBCFB79-4897-41A2-B66A-7EE33E295A63}" destId="{1B6A5D76-45D7-42DB-97A9-478E60916382}" srcOrd="0" destOrd="0" presId="urn:microsoft.com/office/officeart/2008/layout/LinedList"/>
    <dgm:cxn modelId="{91A1AA81-BCBD-4749-A3F8-4B8992B7A63B}" srcId="{90798D0F-27FF-4857-BE79-7147DD428457}" destId="{2DA3F05F-96B7-4FC0-9984-E51106727137}" srcOrd="0" destOrd="0" parTransId="{12F99669-3AE7-4286-A78D-632C6B1D9A7A}" sibTransId="{48D63EE0-9EBE-42DD-886A-7206B9874629}"/>
    <dgm:cxn modelId="{4854A68E-8AC6-4273-98AE-52B0BEC57F77}" srcId="{3F0607CA-99B0-4310-A1DB-A010C480E732}" destId="{0F4EC9F4-899E-4407-AED2-1542B7A87F05}" srcOrd="0" destOrd="0" parTransId="{27F2883F-B6FD-4DCA-98BD-694B7DA82156}" sibTransId="{FE15AF34-467C-4C6C-9F65-29A3804995E0}"/>
    <dgm:cxn modelId="{CE8F9390-E48E-40E8-A1FA-927F693CE033}" type="presOf" srcId="{AFD8E7CB-DD49-4B61-884E-69FB0CAE727C}" destId="{646053BD-3EB1-478C-9948-3EED15EDD92A}" srcOrd="0" destOrd="0" presId="urn:microsoft.com/office/officeart/2008/layout/LinedList"/>
    <dgm:cxn modelId="{406BCD93-BA6D-4378-BEE1-BD3A567DF763}" srcId="{19CCEE5F-3D81-4E79-8F4E-B41786EB9BAC}" destId="{095D7984-46C5-4554-891E-FEBE794EDECD}" srcOrd="1" destOrd="0" parTransId="{84AAC4E8-26E4-4DD2-81FF-C1D7890EA9F6}" sibTransId="{652EDC5C-0F16-44CE-ADAE-99474E51E38E}"/>
    <dgm:cxn modelId="{363C4895-200E-4BB8-BD1A-656216B774FB}" type="presOf" srcId="{5D5A7CC4-1A37-410A-93CD-7AF951796AC1}" destId="{90A52275-5C19-42A1-B63A-76DECF9A2849}" srcOrd="0" destOrd="0" presId="urn:microsoft.com/office/officeart/2008/layout/LinedList"/>
    <dgm:cxn modelId="{13B84E97-CB5E-407E-9CAB-2AECEEC36CA0}" type="presOf" srcId="{19CCEE5F-3D81-4E79-8F4E-B41786EB9BAC}" destId="{220130AC-7ACF-4A0A-B4B5-6625EDFAFF31}" srcOrd="0" destOrd="0" presId="urn:microsoft.com/office/officeart/2008/layout/LinedList"/>
    <dgm:cxn modelId="{F58305A7-A92F-4009-9AF6-4302FEC50DA0}" srcId="{D01884CD-374C-45D6-AA30-EF8952D39F53}" destId="{E54A8328-10D1-4909-879B-1F05855B7744}" srcOrd="0" destOrd="0" parTransId="{B48C64E5-A851-4D16-8787-5D8FFEC1C86E}" sibTransId="{CB09C892-AC34-4D38-9720-37FAD2A6FA7A}"/>
    <dgm:cxn modelId="{B2F921A7-0794-4E2A-9A34-63BC307BA4F1}" type="presOf" srcId="{84E47202-4A31-41ED-8480-895D81024A42}" destId="{D190AFF6-75C9-497C-8572-76A8CBE1EA23}" srcOrd="0" destOrd="0" presId="urn:microsoft.com/office/officeart/2008/layout/LinedList"/>
    <dgm:cxn modelId="{5CD7B7B3-BC4F-4665-97D3-063DD9FA115F}" type="presOf" srcId="{D01884CD-374C-45D6-AA30-EF8952D39F53}" destId="{333E42D3-06ED-4B5B-A9EA-E8E9486FF03E}" srcOrd="0" destOrd="0" presId="urn:microsoft.com/office/officeart/2008/layout/LinedList"/>
    <dgm:cxn modelId="{555963B5-47D6-4C09-95E2-BF56FE60ABF1}" srcId="{19CCEE5F-3D81-4E79-8F4E-B41786EB9BAC}" destId="{C4CCFD66-8EF4-45C1-84F4-A125BA336E1F}" srcOrd="0" destOrd="0" parTransId="{7BDCAB77-5BD2-47FA-B9D6-09AF1C90164B}" sibTransId="{18FB51A3-8576-436E-A021-F0ADE40BDA4C}"/>
    <dgm:cxn modelId="{DE5656BA-FC5A-4CA6-A9F5-CB4AFC53EAF1}" type="presOf" srcId="{FC66BFA8-D8FE-4DC4-B062-533A038BB7F4}" destId="{0BBB6263-228E-428C-AEF4-DF9D38B97579}" srcOrd="0" destOrd="0" presId="urn:microsoft.com/office/officeart/2008/layout/LinedList"/>
    <dgm:cxn modelId="{4669FEBB-AF18-48D4-A1D0-6E1641D1E402}" type="presOf" srcId="{E54A8328-10D1-4909-879B-1F05855B7744}" destId="{B0340F18-0B86-4851-B992-EE67D45045DE}" srcOrd="0" destOrd="0" presId="urn:microsoft.com/office/officeart/2008/layout/LinedList"/>
    <dgm:cxn modelId="{B2AE39CB-45D0-4C1E-8CF9-6781431AB4EE}" srcId="{3ACB221C-7DAD-4BAF-9173-933440DECB7F}" destId="{5D5A7CC4-1A37-410A-93CD-7AF951796AC1}" srcOrd="0" destOrd="0" parTransId="{53957A68-99AA-495D-B51B-61AEF6DEC984}" sibTransId="{A7AE6554-D6C2-436F-B2ED-A235245E2586}"/>
    <dgm:cxn modelId="{A494B4CC-B72C-468E-B4F9-81AFF93C3FB7}" type="presOf" srcId="{3ACB221C-7DAD-4BAF-9173-933440DECB7F}" destId="{E4DA60D9-A453-4E85-89B4-FE542A491CC1}" srcOrd="0" destOrd="0" presId="urn:microsoft.com/office/officeart/2008/layout/LinedList"/>
    <dgm:cxn modelId="{CA3C4FD1-5599-46C9-88A1-FE31D0183F6B}" srcId="{19CCEE5F-3D81-4E79-8F4E-B41786EB9BAC}" destId="{3F0607CA-99B0-4310-A1DB-A010C480E732}" srcOrd="5" destOrd="0" parTransId="{90480507-E43E-4BBB-B06E-277667B31162}" sibTransId="{F7B6EAA8-CD73-43CF-AD92-FA17E7A8C61C}"/>
    <dgm:cxn modelId="{F2D855D2-0B98-4C58-A70F-58A35BF9E3F7}" srcId="{19CCEE5F-3D81-4E79-8F4E-B41786EB9BAC}" destId="{90798D0F-27FF-4857-BE79-7147DD428457}" srcOrd="6" destOrd="0" parTransId="{C86A44CA-DA42-440C-B021-705848FC2CFD}" sibTransId="{A303B138-0F5A-4548-BA24-2110BBDDCC0E}"/>
    <dgm:cxn modelId="{EF47A5D5-6C81-4FC3-9D03-93E63BED2CE7}" type="presOf" srcId="{C4CCFD66-8EF4-45C1-84F4-A125BA336E1F}" destId="{0FBC767E-4D4B-4424-AA93-E447DBF7B8F2}" srcOrd="0" destOrd="0" presId="urn:microsoft.com/office/officeart/2008/layout/LinedList"/>
    <dgm:cxn modelId="{E8E323D9-5235-4AEF-B1A5-C795E93C398F}" srcId="{095D7984-46C5-4554-891E-FEBE794EDECD}" destId="{87910FA0-861F-4F40-BF0E-5462B4579DBA}" srcOrd="0" destOrd="0" parTransId="{EEABF5F8-675C-43E1-BE44-E7BADD70E7E7}" sibTransId="{A0D3AE63-339F-4257-A543-3AB606CBCB96}"/>
    <dgm:cxn modelId="{506DD2DF-EBA6-4E63-BC5B-B90A5509019E}" type="presOf" srcId="{62F91809-00D2-41F0-AA36-CA58625F78DD}" destId="{0CF4307F-8008-4364-915D-D9A553A101E4}" srcOrd="0" destOrd="0" presId="urn:microsoft.com/office/officeart/2008/layout/LinedList"/>
    <dgm:cxn modelId="{6BB692F4-0E52-425F-923D-149D11073AEB}" type="presOf" srcId="{2DA3F05F-96B7-4FC0-9984-E51106727137}" destId="{35F704F0-10D9-48B7-A6D2-24F166835238}" srcOrd="0" destOrd="0" presId="urn:microsoft.com/office/officeart/2008/layout/LinedList"/>
    <dgm:cxn modelId="{8C1423FB-F590-44DA-ACAE-628D94C0D4DB}" srcId="{C4CCFD66-8EF4-45C1-84F4-A125BA336E1F}" destId="{A5C48EF6-7F44-4566-A6E5-8A579E1D6CE3}" srcOrd="0" destOrd="0" parTransId="{20F98071-4659-4F5E-8238-E80D42B6ED9D}" sibTransId="{FA913D96-1339-4E78-A76B-04B7906C2248}"/>
    <dgm:cxn modelId="{7C9FE5FE-D938-4825-972D-CA13F794DF66}" type="presOf" srcId="{87910FA0-861F-4F40-BF0E-5462B4579DBA}" destId="{AA2B3CFE-41E1-4FA8-A40D-6A0816869080}" srcOrd="0" destOrd="0" presId="urn:microsoft.com/office/officeart/2008/layout/LinedList"/>
    <dgm:cxn modelId="{E8C0F9FF-BBCC-47BE-B29F-04E1763E832E}" type="presOf" srcId="{0C5465ED-0B36-4CBA-8805-979BC879961B}" destId="{D21DF270-E95F-44A2-9E18-E74EA1DD71BB}" srcOrd="0" destOrd="0" presId="urn:microsoft.com/office/officeart/2008/layout/LinedList"/>
    <dgm:cxn modelId="{197F9AF0-1AA2-4C6E-8002-23F011E2D074}" type="presParOf" srcId="{220130AC-7ACF-4A0A-B4B5-6625EDFAFF31}" destId="{10670999-98DA-496A-8D6F-FD9C8ACE73FE}" srcOrd="0" destOrd="0" presId="urn:microsoft.com/office/officeart/2008/layout/LinedList"/>
    <dgm:cxn modelId="{01B8DC7D-0EE4-45F0-81EB-E4E5933A6195}" type="presParOf" srcId="{220130AC-7ACF-4A0A-B4B5-6625EDFAFF31}" destId="{C45E1BA8-DCA3-4573-A028-6781AEEA50BF}" srcOrd="1" destOrd="0" presId="urn:microsoft.com/office/officeart/2008/layout/LinedList"/>
    <dgm:cxn modelId="{7440E929-9C51-4AC4-91F1-F8413013465B}" type="presParOf" srcId="{C45E1BA8-DCA3-4573-A028-6781AEEA50BF}" destId="{0FBC767E-4D4B-4424-AA93-E447DBF7B8F2}" srcOrd="0" destOrd="0" presId="urn:microsoft.com/office/officeart/2008/layout/LinedList"/>
    <dgm:cxn modelId="{1026684D-EE8A-4A33-9BBE-C46B58749375}" type="presParOf" srcId="{C45E1BA8-DCA3-4573-A028-6781AEEA50BF}" destId="{A2FAFE9F-7A35-49C0-8D11-FF0D453FC84C}" srcOrd="1" destOrd="0" presId="urn:microsoft.com/office/officeart/2008/layout/LinedList"/>
    <dgm:cxn modelId="{621AF82C-BB85-4157-A6BD-5C3D03D087DB}" type="presParOf" srcId="{A2FAFE9F-7A35-49C0-8D11-FF0D453FC84C}" destId="{C0C27FF4-3A07-4D1D-8DA1-FEEE35D3BAFD}" srcOrd="0" destOrd="0" presId="urn:microsoft.com/office/officeart/2008/layout/LinedList"/>
    <dgm:cxn modelId="{45397907-7786-4370-A38E-B9DCB8AAB7BF}" type="presParOf" srcId="{A2FAFE9F-7A35-49C0-8D11-FF0D453FC84C}" destId="{62294BD1-E0CC-4EF8-9AA1-31906891EF70}" srcOrd="1" destOrd="0" presId="urn:microsoft.com/office/officeart/2008/layout/LinedList"/>
    <dgm:cxn modelId="{FB6709E8-D167-451C-9F0B-5BF661EA5E74}" type="presParOf" srcId="{62294BD1-E0CC-4EF8-9AA1-31906891EF70}" destId="{6D43084F-6F49-4D95-BBD6-63368DFC309C}" srcOrd="0" destOrd="0" presId="urn:microsoft.com/office/officeart/2008/layout/LinedList"/>
    <dgm:cxn modelId="{A704A9DF-8806-46EC-8BB8-4AB5683C35E0}" type="presParOf" srcId="{62294BD1-E0CC-4EF8-9AA1-31906891EF70}" destId="{B2A6F9CA-746E-48FB-9287-DF3B03330A9D}" srcOrd="1" destOrd="0" presId="urn:microsoft.com/office/officeart/2008/layout/LinedList"/>
    <dgm:cxn modelId="{29A080EA-3346-4F6F-B120-5172AC5D8E1D}" type="presParOf" srcId="{62294BD1-E0CC-4EF8-9AA1-31906891EF70}" destId="{2E5DE621-DC74-44D9-9523-22C848A8B761}" srcOrd="2" destOrd="0" presId="urn:microsoft.com/office/officeart/2008/layout/LinedList"/>
    <dgm:cxn modelId="{54DD3B0E-8F54-4976-8ECF-8B9A829F3C6B}" type="presParOf" srcId="{A2FAFE9F-7A35-49C0-8D11-FF0D453FC84C}" destId="{5BCBD68A-800A-45B7-912F-B9C9D1BFD8E5}" srcOrd="2" destOrd="0" presId="urn:microsoft.com/office/officeart/2008/layout/LinedList"/>
    <dgm:cxn modelId="{751C0169-74BE-4003-B8E5-2C9334D269B0}" type="presParOf" srcId="{A2FAFE9F-7A35-49C0-8D11-FF0D453FC84C}" destId="{A7F171C9-D469-47ED-88A0-08F4CD54F1A6}" srcOrd="3" destOrd="0" presId="urn:microsoft.com/office/officeart/2008/layout/LinedList"/>
    <dgm:cxn modelId="{982AE825-E774-4BA5-8C29-3DBE5AB2FC49}" type="presParOf" srcId="{220130AC-7ACF-4A0A-B4B5-6625EDFAFF31}" destId="{9F606517-E15E-4367-979A-6680FB080A15}" srcOrd="2" destOrd="0" presId="urn:microsoft.com/office/officeart/2008/layout/LinedList"/>
    <dgm:cxn modelId="{9D5F17CE-9EE1-46D1-BB7F-E4578AE3D157}" type="presParOf" srcId="{220130AC-7ACF-4A0A-B4B5-6625EDFAFF31}" destId="{B0D0D406-CC68-4401-A5A3-8CF4F6309F0F}" srcOrd="3" destOrd="0" presId="urn:microsoft.com/office/officeart/2008/layout/LinedList"/>
    <dgm:cxn modelId="{1110C158-7E7B-43A3-9A74-2FAA6ED2F521}" type="presParOf" srcId="{B0D0D406-CC68-4401-A5A3-8CF4F6309F0F}" destId="{344ED6AC-7FB7-485E-9AF4-BCFD6201DAFA}" srcOrd="0" destOrd="0" presId="urn:microsoft.com/office/officeart/2008/layout/LinedList"/>
    <dgm:cxn modelId="{2E601BCD-FBBB-4863-A00C-A616D17ABF54}" type="presParOf" srcId="{B0D0D406-CC68-4401-A5A3-8CF4F6309F0F}" destId="{CE8F8E21-5794-470F-8C6D-00A55100B646}" srcOrd="1" destOrd="0" presId="urn:microsoft.com/office/officeart/2008/layout/LinedList"/>
    <dgm:cxn modelId="{94134C00-F695-41CA-8A2E-C4CE831065C2}" type="presParOf" srcId="{CE8F8E21-5794-470F-8C6D-00A55100B646}" destId="{BA9C6982-481E-4B81-AF3F-B546EB882966}" srcOrd="0" destOrd="0" presId="urn:microsoft.com/office/officeart/2008/layout/LinedList"/>
    <dgm:cxn modelId="{4CB6B7C8-A4AE-4CE7-A07F-64E85F492F40}" type="presParOf" srcId="{CE8F8E21-5794-470F-8C6D-00A55100B646}" destId="{BC819548-9C84-4F9A-80B9-CAA95506517E}" srcOrd="1" destOrd="0" presId="urn:microsoft.com/office/officeart/2008/layout/LinedList"/>
    <dgm:cxn modelId="{91B29F4E-601B-4313-AB04-4CC5303C133F}" type="presParOf" srcId="{BC819548-9C84-4F9A-80B9-CAA95506517E}" destId="{3B80CC5E-8FFB-4AE0-A217-B3064F7A7BF5}" srcOrd="0" destOrd="0" presId="urn:microsoft.com/office/officeart/2008/layout/LinedList"/>
    <dgm:cxn modelId="{58F8D188-48B1-42CC-96FC-1F33016D563B}" type="presParOf" srcId="{BC819548-9C84-4F9A-80B9-CAA95506517E}" destId="{AA2B3CFE-41E1-4FA8-A40D-6A0816869080}" srcOrd="1" destOrd="0" presId="urn:microsoft.com/office/officeart/2008/layout/LinedList"/>
    <dgm:cxn modelId="{E83F8B97-A319-45E6-BA92-AF489E3CA592}" type="presParOf" srcId="{BC819548-9C84-4F9A-80B9-CAA95506517E}" destId="{696D8481-ABD3-4D23-B9CE-DF9424710707}" srcOrd="2" destOrd="0" presId="urn:microsoft.com/office/officeart/2008/layout/LinedList"/>
    <dgm:cxn modelId="{00ACB215-4DBE-40F2-B5DF-BC05AEB7272B}" type="presParOf" srcId="{CE8F8E21-5794-470F-8C6D-00A55100B646}" destId="{C2B1BB78-ED75-44DD-8E36-C7CD734259BB}" srcOrd="2" destOrd="0" presId="urn:microsoft.com/office/officeart/2008/layout/LinedList"/>
    <dgm:cxn modelId="{7D4F8B42-CA61-4E6C-B969-6A69873CFC27}" type="presParOf" srcId="{CE8F8E21-5794-470F-8C6D-00A55100B646}" destId="{221C1AFF-CCA5-4352-BB1E-622C0689B50F}" srcOrd="3" destOrd="0" presId="urn:microsoft.com/office/officeart/2008/layout/LinedList"/>
    <dgm:cxn modelId="{7DB77EE0-9C84-4943-BD8E-9B34D3020B63}" type="presParOf" srcId="{220130AC-7ACF-4A0A-B4B5-6625EDFAFF31}" destId="{5A848942-A4A6-439B-B639-095C3DA7FB4B}" srcOrd="4" destOrd="0" presId="urn:microsoft.com/office/officeart/2008/layout/LinedList"/>
    <dgm:cxn modelId="{C33D6143-6638-4BF2-A0F3-422C1CE1C949}" type="presParOf" srcId="{220130AC-7ACF-4A0A-B4B5-6625EDFAFF31}" destId="{2F3F6344-5A5A-4701-AD5D-A4E4FFB67847}" srcOrd="5" destOrd="0" presId="urn:microsoft.com/office/officeart/2008/layout/LinedList"/>
    <dgm:cxn modelId="{EA3D46BB-DA41-4570-8FB0-BFAF0DFB7AA0}" type="presParOf" srcId="{2F3F6344-5A5A-4701-AD5D-A4E4FFB67847}" destId="{0BBB6263-228E-428C-AEF4-DF9D38B97579}" srcOrd="0" destOrd="0" presId="urn:microsoft.com/office/officeart/2008/layout/LinedList"/>
    <dgm:cxn modelId="{88F34EE7-AF4B-406A-9B39-F75A0E7C1751}" type="presParOf" srcId="{2F3F6344-5A5A-4701-AD5D-A4E4FFB67847}" destId="{7405CCC7-F717-4869-9DF4-1FBCC3ACF8E5}" srcOrd="1" destOrd="0" presId="urn:microsoft.com/office/officeart/2008/layout/LinedList"/>
    <dgm:cxn modelId="{A02E3FF3-0D48-4DD5-89C6-E9CB3F9BD9DD}" type="presParOf" srcId="{7405CCC7-F717-4869-9DF4-1FBCC3ACF8E5}" destId="{CFEA6E49-0B0F-4C1E-9512-BEB6647F9D4B}" srcOrd="0" destOrd="0" presId="urn:microsoft.com/office/officeart/2008/layout/LinedList"/>
    <dgm:cxn modelId="{6115543A-6E79-4AD2-A5F7-309F73503F59}" type="presParOf" srcId="{7405CCC7-F717-4869-9DF4-1FBCC3ACF8E5}" destId="{185190C3-D55F-4536-8178-84E2DDB4BCE3}" srcOrd="1" destOrd="0" presId="urn:microsoft.com/office/officeart/2008/layout/LinedList"/>
    <dgm:cxn modelId="{E057A7DD-5F4B-4EBE-8623-C623CEBAEE89}" type="presParOf" srcId="{185190C3-D55F-4536-8178-84E2DDB4BCE3}" destId="{EDC36413-D616-4452-9007-D08CD7102230}" srcOrd="0" destOrd="0" presId="urn:microsoft.com/office/officeart/2008/layout/LinedList"/>
    <dgm:cxn modelId="{4D1265A9-F466-4F0F-A75F-F93891E3A5EC}" type="presParOf" srcId="{185190C3-D55F-4536-8178-84E2DDB4BCE3}" destId="{0A10962E-8DF7-4B7F-9DDD-E0C82B552437}" srcOrd="1" destOrd="0" presId="urn:microsoft.com/office/officeart/2008/layout/LinedList"/>
    <dgm:cxn modelId="{195C7551-8232-418C-8C51-057920007E70}" type="presParOf" srcId="{185190C3-D55F-4536-8178-84E2DDB4BCE3}" destId="{F69BF880-E6EF-42B2-9BBE-196E8DF99748}" srcOrd="2" destOrd="0" presId="urn:microsoft.com/office/officeart/2008/layout/LinedList"/>
    <dgm:cxn modelId="{862BA21B-5DC8-47A4-9DC6-CD452E24A570}" type="presParOf" srcId="{7405CCC7-F717-4869-9DF4-1FBCC3ACF8E5}" destId="{AAD43220-880A-4169-B14D-90828999A941}" srcOrd="2" destOrd="0" presId="urn:microsoft.com/office/officeart/2008/layout/LinedList"/>
    <dgm:cxn modelId="{9727651C-3A23-413D-BABE-89B4D113E0A7}" type="presParOf" srcId="{7405CCC7-F717-4869-9DF4-1FBCC3ACF8E5}" destId="{A5F3B82B-A9DD-4B9D-8313-408524FFEBC6}" srcOrd="3" destOrd="0" presId="urn:microsoft.com/office/officeart/2008/layout/LinedList"/>
    <dgm:cxn modelId="{AC0966AE-0815-4975-9ACB-7980664A6D95}" type="presParOf" srcId="{220130AC-7ACF-4A0A-B4B5-6625EDFAFF31}" destId="{84BC4152-C9A8-4C66-819C-238A25F2CD58}" srcOrd="6" destOrd="0" presId="urn:microsoft.com/office/officeart/2008/layout/LinedList"/>
    <dgm:cxn modelId="{E6B49EE9-5831-4BEF-BE67-3C3ADC67F0EF}" type="presParOf" srcId="{220130AC-7ACF-4A0A-B4B5-6625EDFAFF31}" destId="{DF3C299B-BAB8-4CBA-87B7-4FFC508417DE}" srcOrd="7" destOrd="0" presId="urn:microsoft.com/office/officeart/2008/layout/LinedList"/>
    <dgm:cxn modelId="{75F7B315-8CA0-46B8-98E2-400DAF0681C2}" type="presParOf" srcId="{DF3C299B-BAB8-4CBA-87B7-4FFC508417DE}" destId="{646053BD-3EB1-478C-9948-3EED15EDD92A}" srcOrd="0" destOrd="0" presId="urn:microsoft.com/office/officeart/2008/layout/LinedList"/>
    <dgm:cxn modelId="{7EFF6852-CBD3-4C4E-B998-B3DF77413957}" type="presParOf" srcId="{DF3C299B-BAB8-4CBA-87B7-4FFC508417DE}" destId="{FDC60B2E-68EF-419D-85AC-68C70090922D}" srcOrd="1" destOrd="0" presId="urn:microsoft.com/office/officeart/2008/layout/LinedList"/>
    <dgm:cxn modelId="{EBD5EB68-E4F7-4856-BBAE-1EAE3A79F88D}" type="presParOf" srcId="{FDC60B2E-68EF-419D-85AC-68C70090922D}" destId="{021F6C72-32F0-44A3-9268-9F9DC3AC880C}" srcOrd="0" destOrd="0" presId="urn:microsoft.com/office/officeart/2008/layout/LinedList"/>
    <dgm:cxn modelId="{13BB11C6-E7AE-4842-884F-A4BC92C7DFD4}" type="presParOf" srcId="{FDC60B2E-68EF-419D-85AC-68C70090922D}" destId="{E31C0C7F-E103-4917-8FDA-F47DDC1E3DD7}" srcOrd="1" destOrd="0" presId="urn:microsoft.com/office/officeart/2008/layout/LinedList"/>
    <dgm:cxn modelId="{B5CDF8E7-9FCE-4319-BFF3-2F2396203584}" type="presParOf" srcId="{E31C0C7F-E103-4917-8FDA-F47DDC1E3DD7}" destId="{A67D86C5-F343-4191-8F55-A209F91EAD9F}" srcOrd="0" destOrd="0" presId="urn:microsoft.com/office/officeart/2008/layout/LinedList"/>
    <dgm:cxn modelId="{007E2A93-70B6-406D-B04B-A5EF1230EAAF}" type="presParOf" srcId="{E31C0C7F-E103-4917-8FDA-F47DDC1E3DD7}" destId="{D21DF270-E95F-44A2-9E18-E74EA1DD71BB}" srcOrd="1" destOrd="0" presId="urn:microsoft.com/office/officeart/2008/layout/LinedList"/>
    <dgm:cxn modelId="{D5415CCE-1476-4F3A-BF51-B25EA5F91621}" type="presParOf" srcId="{E31C0C7F-E103-4917-8FDA-F47DDC1E3DD7}" destId="{B4EBCA99-A20B-4FA2-AC4B-C8E3AF0D8A6F}" srcOrd="2" destOrd="0" presId="urn:microsoft.com/office/officeart/2008/layout/LinedList"/>
    <dgm:cxn modelId="{155F6895-3115-4C5B-A5CE-D30FC80A44AB}" type="presParOf" srcId="{FDC60B2E-68EF-419D-85AC-68C70090922D}" destId="{B7191B97-8C40-4C07-8420-1E0FAB1F2155}" srcOrd="2" destOrd="0" presId="urn:microsoft.com/office/officeart/2008/layout/LinedList"/>
    <dgm:cxn modelId="{8F42B69E-8203-4345-B841-44ED18A2ED64}" type="presParOf" srcId="{FDC60B2E-68EF-419D-85AC-68C70090922D}" destId="{CF215CDE-3DBE-4232-A96A-423328DE6D02}" srcOrd="3" destOrd="0" presId="urn:microsoft.com/office/officeart/2008/layout/LinedList"/>
    <dgm:cxn modelId="{E0ED473E-A5BD-4A38-B8C7-5E2DD6BA0918}" type="presParOf" srcId="{220130AC-7ACF-4A0A-B4B5-6625EDFAFF31}" destId="{93FD8016-57E5-4477-B876-B1124107E746}" srcOrd="8" destOrd="0" presId="urn:microsoft.com/office/officeart/2008/layout/LinedList"/>
    <dgm:cxn modelId="{E156FC06-1AA4-4E86-9210-845271B8CCFC}" type="presParOf" srcId="{220130AC-7ACF-4A0A-B4B5-6625EDFAFF31}" destId="{59F727E8-6B61-4FC5-AE5E-0A339DF6086A}" srcOrd="9" destOrd="0" presId="urn:microsoft.com/office/officeart/2008/layout/LinedList"/>
    <dgm:cxn modelId="{F383F073-F79D-4539-A95B-C4CC81F2BFF5}" type="presParOf" srcId="{59F727E8-6B61-4FC5-AE5E-0A339DF6086A}" destId="{E4DA60D9-A453-4E85-89B4-FE542A491CC1}" srcOrd="0" destOrd="0" presId="urn:microsoft.com/office/officeart/2008/layout/LinedList"/>
    <dgm:cxn modelId="{7D89A94B-3A04-4348-A15D-B768BA2FAA40}" type="presParOf" srcId="{59F727E8-6B61-4FC5-AE5E-0A339DF6086A}" destId="{C48F42D6-23E3-409D-9A5B-35BAACC96F50}" srcOrd="1" destOrd="0" presId="urn:microsoft.com/office/officeart/2008/layout/LinedList"/>
    <dgm:cxn modelId="{B3676B92-71CF-4C58-8A1A-B30D33C37BEC}" type="presParOf" srcId="{C48F42D6-23E3-409D-9A5B-35BAACC96F50}" destId="{FFC9AB62-5A52-4450-9A03-5DF9E0B9027F}" srcOrd="0" destOrd="0" presId="urn:microsoft.com/office/officeart/2008/layout/LinedList"/>
    <dgm:cxn modelId="{71115ED9-6AF3-4E1C-98C6-E9ACE5290EE7}" type="presParOf" srcId="{C48F42D6-23E3-409D-9A5B-35BAACC96F50}" destId="{0423E880-62DA-4E58-9639-1509245D1C53}" srcOrd="1" destOrd="0" presId="urn:microsoft.com/office/officeart/2008/layout/LinedList"/>
    <dgm:cxn modelId="{F78C4A01-D030-4D30-B3F8-A0707EBAE6FA}" type="presParOf" srcId="{0423E880-62DA-4E58-9639-1509245D1C53}" destId="{0DB7E1A2-BB8E-4435-A843-F0E943CD6313}" srcOrd="0" destOrd="0" presId="urn:microsoft.com/office/officeart/2008/layout/LinedList"/>
    <dgm:cxn modelId="{585B909A-7408-4F5A-8E22-4C1FB2957B72}" type="presParOf" srcId="{0423E880-62DA-4E58-9639-1509245D1C53}" destId="{90A52275-5C19-42A1-B63A-76DECF9A2849}" srcOrd="1" destOrd="0" presId="urn:microsoft.com/office/officeart/2008/layout/LinedList"/>
    <dgm:cxn modelId="{61B0F4D3-5180-4DE4-B4BF-2C00F31D587B}" type="presParOf" srcId="{0423E880-62DA-4E58-9639-1509245D1C53}" destId="{65B4C8BB-1C66-40D1-8B8B-13AEA58AD752}" srcOrd="2" destOrd="0" presId="urn:microsoft.com/office/officeart/2008/layout/LinedList"/>
    <dgm:cxn modelId="{D12ABF39-1183-43C0-84A8-D1D4CBA393AD}" type="presParOf" srcId="{C48F42D6-23E3-409D-9A5B-35BAACC96F50}" destId="{B568EA72-F69C-4F5D-8BEE-BC0503527E25}" srcOrd="2" destOrd="0" presId="urn:microsoft.com/office/officeart/2008/layout/LinedList"/>
    <dgm:cxn modelId="{706CCF2C-B2A8-423E-B801-8F9F11AC574A}" type="presParOf" srcId="{C48F42D6-23E3-409D-9A5B-35BAACC96F50}" destId="{ACAFA528-607B-48C6-B155-331D27569F4A}" srcOrd="3" destOrd="0" presId="urn:microsoft.com/office/officeart/2008/layout/LinedList"/>
    <dgm:cxn modelId="{A166FF67-E423-4644-9A72-5E4D4331104F}" type="presParOf" srcId="{220130AC-7ACF-4A0A-B4B5-6625EDFAFF31}" destId="{59A095A9-8640-4595-BE7D-11F24A418DD0}" srcOrd="10" destOrd="0" presId="urn:microsoft.com/office/officeart/2008/layout/LinedList"/>
    <dgm:cxn modelId="{249C66E1-A49E-427C-8D6C-E94E942727F6}" type="presParOf" srcId="{220130AC-7ACF-4A0A-B4B5-6625EDFAFF31}" destId="{BF27952F-BE7E-44C4-8EBD-4768FD622C88}" srcOrd="11" destOrd="0" presId="urn:microsoft.com/office/officeart/2008/layout/LinedList"/>
    <dgm:cxn modelId="{790C7F09-4D5A-4F45-9FCF-4239698E49BF}" type="presParOf" srcId="{BF27952F-BE7E-44C4-8EBD-4768FD622C88}" destId="{D472147E-886F-4642-A9D6-02F1586CB9A2}" srcOrd="0" destOrd="0" presId="urn:microsoft.com/office/officeart/2008/layout/LinedList"/>
    <dgm:cxn modelId="{F031AF03-2B16-4146-9A60-8647ECE5FF18}" type="presParOf" srcId="{BF27952F-BE7E-44C4-8EBD-4768FD622C88}" destId="{104EAFA3-DD08-4AAC-93AC-2E3F4DB33B17}" srcOrd="1" destOrd="0" presId="urn:microsoft.com/office/officeart/2008/layout/LinedList"/>
    <dgm:cxn modelId="{872E6D77-7C8B-40E2-96B9-3FB575117B98}" type="presParOf" srcId="{104EAFA3-DD08-4AAC-93AC-2E3F4DB33B17}" destId="{D7968A6A-828D-4AB8-BC75-642D7A00F157}" srcOrd="0" destOrd="0" presId="urn:microsoft.com/office/officeart/2008/layout/LinedList"/>
    <dgm:cxn modelId="{C70FBA5C-C590-4608-A921-F702CE96DFA8}" type="presParOf" srcId="{104EAFA3-DD08-4AAC-93AC-2E3F4DB33B17}" destId="{7A58064E-0370-4981-9954-F04BC30723E6}" srcOrd="1" destOrd="0" presId="urn:microsoft.com/office/officeart/2008/layout/LinedList"/>
    <dgm:cxn modelId="{91312AC7-C7F8-4725-83A8-1051F25F5043}" type="presParOf" srcId="{7A58064E-0370-4981-9954-F04BC30723E6}" destId="{824516A7-C8EB-4E03-838E-895909E581EA}" srcOrd="0" destOrd="0" presId="urn:microsoft.com/office/officeart/2008/layout/LinedList"/>
    <dgm:cxn modelId="{1B01F98D-5E47-45C7-A520-41F09B753C17}" type="presParOf" srcId="{7A58064E-0370-4981-9954-F04BC30723E6}" destId="{5BC08461-5EC3-423A-85C2-8B1711FBA6E8}" srcOrd="1" destOrd="0" presId="urn:microsoft.com/office/officeart/2008/layout/LinedList"/>
    <dgm:cxn modelId="{9924AC15-266A-4B37-B878-68E741D29CAF}" type="presParOf" srcId="{7A58064E-0370-4981-9954-F04BC30723E6}" destId="{78A25D50-966E-46E2-8FB7-FCDA0830C0DA}" srcOrd="2" destOrd="0" presId="urn:microsoft.com/office/officeart/2008/layout/LinedList"/>
    <dgm:cxn modelId="{E612099A-10F0-4EE7-A406-8FB1EB3610C9}" type="presParOf" srcId="{104EAFA3-DD08-4AAC-93AC-2E3F4DB33B17}" destId="{32638A68-3CE1-4C6A-8FC9-CE590BCA1668}" srcOrd="2" destOrd="0" presId="urn:microsoft.com/office/officeart/2008/layout/LinedList"/>
    <dgm:cxn modelId="{A8D3BFA2-0503-4084-A867-CCB7EAE15D99}" type="presParOf" srcId="{104EAFA3-DD08-4AAC-93AC-2E3F4DB33B17}" destId="{553E3915-E251-40E4-90ED-3A003248749D}" srcOrd="3" destOrd="0" presId="urn:microsoft.com/office/officeart/2008/layout/LinedList"/>
    <dgm:cxn modelId="{BD1DDCF6-B678-4DE2-854B-65958DE8EBEB}" type="presParOf" srcId="{220130AC-7ACF-4A0A-B4B5-6625EDFAFF31}" destId="{71745736-184F-4004-B03D-A0A8DBCFA9CB}" srcOrd="12" destOrd="0" presId="urn:microsoft.com/office/officeart/2008/layout/LinedList"/>
    <dgm:cxn modelId="{ABB2442E-28B6-44EA-A61F-DFB327FDF7F6}" type="presParOf" srcId="{220130AC-7ACF-4A0A-B4B5-6625EDFAFF31}" destId="{B37DBAB2-6577-4B7E-8C85-8B75047CA6BB}" srcOrd="13" destOrd="0" presId="urn:microsoft.com/office/officeart/2008/layout/LinedList"/>
    <dgm:cxn modelId="{54A1E380-C3AE-4001-80FB-84A6816DC10A}" type="presParOf" srcId="{B37DBAB2-6577-4B7E-8C85-8B75047CA6BB}" destId="{D396FEA1-DF3B-4104-B238-5AB764709FDB}" srcOrd="0" destOrd="0" presId="urn:microsoft.com/office/officeart/2008/layout/LinedList"/>
    <dgm:cxn modelId="{CF65ABF6-F632-45E7-BB07-6FBE1359AFF7}" type="presParOf" srcId="{B37DBAB2-6577-4B7E-8C85-8B75047CA6BB}" destId="{43AD9003-72B3-48DC-B1E7-C5AAD2BECA93}" srcOrd="1" destOrd="0" presId="urn:microsoft.com/office/officeart/2008/layout/LinedList"/>
    <dgm:cxn modelId="{F6198EEB-F77E-4E4E-B494-03322F12E6E9}" type="presParOf" srcId="{43AD9003-72B3-48DC-B1E7-C5AAD2BECA93}" destId="{128B902B-2453-45B6-B740-CEC8A3CF9A61}" srcOrd="0" destOrd="0" presId="urn:microsoft.com/office/officeart/2008/layout/LinedList"/>
    <dgm:cxn modelId="{76C5164C-C4D8-40FC-AD7B-C43AD81210CB}" type="presParOf" srcId="{43AD9003-72B3-48DC-B1E7-C5AAD2BECA93}" destId="{980C9984-3AD9-4418-9522-3A7A46B10DFA}" srcOrd="1" destOrd="0" presId="urn:microsoft.com/office/officeart/2008/layout/LinedList"/>
    <dgm:cxn modelId="{C37E1B14-7D2C-42B6-9DD6-C13DB0D84A61}" type="presParOf" srcId="{980C9984-3AD9-4418-9522-3A7A46B10DFA}" destId="{26637CC4-2402-4201-82FA-F3D035207D2D}" srcOrd="0" destOrd="0" presId="urn:microsoft.com/office/officeart/2008/layout/LinedList"/>
    <dgm:cxn modelId="{AB3EB0EB-3451-4AA6-BCE5-D3B1A9FA5590}" type="presParOf" srcId="{980C9984-3AD9-4418-9522-3A7A46B10DFA}" destId="{35F704F0-10D9-48B7-A6D2-24F166835238}" srcOrd="1" destOrd="0" presId="urn:microsoft.com/office/officeart/2008/layout/LinedList"/>
    <dgm:cxn modelId="{E519303B-5744-4318-AC35-A79F20981B82}" type="presParOf" srcId="{980C9984-3AD9-4418-9522-3A7A46B10DFA}" destId="{EF3D32BA-E302-4E7B-80DD-61C349878CA2}" srcOrd="2" destOrd="0" presId="urn:microsoft.com/office/officeart/2008/layout/LinedList"/>
    <dgm:cxn modelId="{0E4D4E4A-2F19-43B2-822C-91124A363AFD}" type="presParOf" srcId="{43AD9003-72B3-48DC-B1E7-C5AAD2BECA93}" destId="{37668833-5DA6-4910-8876-3C269591C4EF}" srcOrd="2" destOrd="0" presId="urn:microsoft.com/office/officeart/2008/layout/LinedList"/>
    <dgm:cxn modelId="{E7CA3E23-737A-44DB-9167-6990B88F90EF}" type="presParOf" srcId="{43AD9003-72B3-48DC-B1E7-C5AAD2BECA93}" destId="{8B9DC2C1-E582-48BF-8CA7-7F95FA924DA1}" srcOrd="3" destOrd="0" presId="urn:microsoft.com/office/officeart/2008/layout/LinedList"/>
    <dgm:cxn modelId="{59E32C06-827F-405F-93AA-D975B0C798C9}" type="presParOf" srcId="{220130AC-7ACF-4A0A-B4B5-6625EDFAFF31}" destId="{3D8E8887-E483-4595-B025-AFE8AB6CC1F0}" srcOrd="14" destOrd="0" presId="urn:microsoft.com/office/officeart/2008/layout/LinedList"/>
    <dgm:cxn modelId="{C9F30BB8-3FC5-4C16-A8E5-3A5147A6B436}" type="presParOf" srcId="{220130AC-7ACF-4A0A-B4B5-6625EDFAFF31}" destId="{CFA8B1C3-6464-46AD-BC8B-D88094F866C7}" srcOrd="15" destOrd="0" presId="urn:microsoft.com/office/officeart/2008/layout/LinedList"/>
    <dgm:cxn modelId="{AA5A7C92-E2FE-4A5B-8590-345B35775937}" type="presParOf" srcId="{CFA8B1C3-6464-46AD-BC8B-D88094F866C7}" destId="{0CF4307F-8008-4364-915D-D9A553A101E4}" srcOrd="0" destOrd="0" presId="urn:microsoft.com/office/officeart/2008/layout/LinedList"/>
    <dgm:cxn modelId="{3D44D589-DDF2-4BB3-8138-66D0D1420C82}" type="presParOf" srcId="{CFA8B1C3-6464-46AD-BC8B-D88094F866C7}" destId="{55863D9D-061B-4E30-A45C-B80418EB1C77}" srcOrd="1" destOrd="0" presId="urn:microsoft.com/office/officeart/2008/layout/LinedList"/>
    <dgm:cxn modelId="{41189415-E92C-4E0F-9346-79FC1935E603}" type="presParOf" srcId="{55863D9D-061B-4E30-A45C-B80418EB1C77}" destId="{5A8AF365-36D9-4724-AFC5-F3D565D5E735}" srcOrd="0" destOrd="0" presId="urn:microsoft.com/office/officeart/2008/layout/LinedList"/>
    <dgm:cxn modelId="{5E3FE21D-0605-4185-9B79-4ED4FA3F9B07}" type="presParOf" srcId="{55863D9D-061B-4E30-A45C-B80418EB1C77}" destId="{5D5747C9-1D61-466A-B8CA-08EDB60D91D3}" srcOrd="1" destOrd="0" presId="urn:microsoft.com/office/officeart/2008/layout/LinedList"/>
    <dgm:cxn modelId="{E3D8AF06-6656-4717-8A6E-E19D643EACA2}" type="presParOf" srcId="{5D5747C9-1D61-466A-B8CA-08EDB60D91D3}" destId="{8490ABBA-E0A5-444B-B731-067BDF8A0077}" srcOrd="0" destOrd="0" presId="urn:microsoft.com/office/officeart/2008/layout/LinedList"/>
    <dgm:cxn modelId="{D6009129-4A9F-4455-9B67-787440A92521}" type="presParOf" srcId="{5D5747C9-1D61-466A-B8CA-08EDB60D91D3}" destId="{0330F5CD-A4ED-489E-9C85-8AC9C54ECBD1}" srcOrd="1" destOrd="0" presId="urn:microsoft.com/office/officeart/2008/layout/LinedList"/>
    <dgm:cxn modelId="{94ECF81D-0FB3-4B47-9249-D75F908A104E}" type="presParOf" srcId="{5D5747C9-1D61-466A-B8CA-08EDB60D91D3}" destId="{E6A2258D-F23D-4418-8BB6-684679E80616}" srcOrd="2" destOrd="0" presId="urn:microsoft.com/office/officeart/2008/layout/LinedList"/>
    <dgm:cxn modelId="{E78DCC81-38D7-4667-91A4-C9998FCD95A0}" type="presParOf" srcId="{55863D9D-061B-4E30-A45C-B80418EB1C77}" destId="{C5701BBC-8C9C-480D-98B9-D22151AA2094}" srcOrd="2" destOrd="0" presId="urn:microsoft.com/office/officeart/2008/layout/LinedList"/>
    <dgm:cxn modelId="{0C7D4282-88B0-4E1E-B813-41DFB3EDDABE}" type="presParOf" srcId="{55863D9D-061B-4E30-A45C-B80418EB1C77}" destId="{3BF6A18D-3BEB-4FD2-B36A-CE5E5161E968}" srcOrd="3" destOrd="0" presId="urn:microsoft.com/office/officeart/2008/layout/LinedList"/>
    <dgm:cxn modelId="{E65B2E5E-C662-4DBE-8ED3-FD149F70E6BB}" type="presParOf" srcId="{220130AC-7ACF-4A0A-B4B5-6625EDFAFF31}" destId="{5275C97C-9C5B-4C20-A434-730E87522B74}" srcOrd="16" destOrd="0" presId="urn:microsoft.com/office/officeart/2008/layout/LinedList"/>
    <dgm:cxn modelId="{B1619421-1090-4F27-890F-1D0C88503E51}" type="presParOf" srcId="{220130AC-7ACF-4A0A-B4B5-6625EDFAFF31}" destId="{54A3F2D3-AF16-4AE3-BC64-86BCD334CE21}" srcOrd="17" destOrd="0" presId="urn:microsoft.com/office/officeart/2008/layout/LinedList"/>
    <dgm:cxn modelId="{6D260A78-C728-4990-9654-5C9E39BFC43E}" type="presParOf" srcId="{54A3F2D3-AF16-4AE3-BC64-86BCD334CE21}" destId="{333E42D3-06ED-4B5B-A9EA-E8E9486FF03E}" srcOrd="0" destOrd="0" presId="urn:microsoft.com/office/officeart/2008/layout/LinedList"/>
    <dgm:cxn modelId="{5BD62795-743D-4ECC-BF88-77EAA0C2E879}" type="presParOf" srcId="{54A3F2D3-AF16-4AE3-BC64-86BCD334CE21}" destId="{7D4E44BE-1288-4509-8705-47284468EEB8}" srcOrd="1" destOrd="0" presId="urn:microsoft.com/office/officeart/2008/layout/LinedList"/>
    <dgm:cxn modelId="{1ECB5A66-6905-4446-A288-9EA0248029F2}" type="presParOf" srcId="{7D4E44BE-1288-4509-8705-47284468EEB8}" destId="{C7E33F02-AC9B-4FEE-BAEC-2EF40F75BB5F}" srcOrd="0" destOrd="0" presId="urn:microsoft.com/office/officeart/2008/layout/LinedList"/>
    <dgm:cxn modelId="{9431AD26-252D-43BE-999E-0B4FC43CA8C6}" type="presParOf" srcId="{7D4E44BE-1288-4509-8705-47284468EEB8}" destId="{25E68CAE-4BD0-4E57-A616-D138C6E4ABD9}" srcOrd="1" destOrd="0" presId="urn:microsoft.com/office/officeart/2008/layout/LinedList"/>
    <dgm:cxn modelId="{CE97F8BB-AA88-4E48-B1B5-DC5B2391F5AB}" type="presParOf" srcId="{25E68CAE-4BD0-4E57-A616-D138C6E4ABD9}" destId="{00D7E653-D50D-4D1C-8162-E6096F9377A2}" srcOrd="0" destOrd="0" presId="urn:microsoft.com/office/officeart/2008/layout/LinedList"/>
    <dgm:cxn modelId="{6636B95F-1879-4206-8CD2-1E74FE9DDBB2}" type="presParOf" srcId="{25E68CAE-4BD0-4E57-A616-D138C6E4ABD9}" destId="{B0340F18-0B86-4851-B992-EE67D45045DE}" srcOrd="1" destOrd="0" presId="urn:microsoft.com/office/officeart/2008/layout/LinedList"/>
    <dgm:cxn modelId="{2AD3D5F5-75D0-417F-9AE2-40F4CCAEE42E}" type="presParOf" srcId="{25E68CAE-4BD0-4E57-A616-D138C6E4ABD9}" destId="{F6E84342-9483-4334-A9DF-44510A0DA882}" srcOrd="2" destOrd="0" presId="urn:microsoft.com/office/officeart/2008/layout/LinedList"/>
    <dgm:cxn modelId="{1951F3A1-A231-4FF4-9BE9-F203732568E7}" type="presParOf" srcId="{7D4E44BE-1288-4509-8705-47284468EEB8}" destId="{DEFE0AF4-8B1C-495D-A93A-179091D86CBE}" srcOrd="2" destOrd="0" presId="urn:microsoft.com/office/officeart/2008/layout/LinedList"/>
    <dgm:cxn modelId="{F5904752-901A-414F-A7B0-FCDEF6D375C1}" type="presParOf" srcId="{7D4E44BE-1288-4509-8705-47284468EEB8}" destId="{9E1935FB-1D74-4F5D-B9FA-274F0252924C}" srcOrd="3" destOrd="0" presId="urn:microsoft.com/office/officeart/2008/layout/LinedList"/>
    <dgm:cxn modelId="{4BD997D9-2CE6-43F5-864C-1B7A28AF8CE1}" type="presParOf" srcId="{220130AC-7ACF-4A0A-B4B5-6625EDFAFF31}" destId="{F6924F56-5510-475B-B89E-EF31415C68E4}" srcOrd="18" destOrd="0" presId="urn:microsoft.com/office/officeart/2008/layout/LinedList"/>
    <dgm:cxn modelId="{DB7146E6-4D49-46AA-99D1-1EA1633D20D5}" type="presParOf" srcId="{220130AC-7ACF-4A0A-B4B5-6625EDFAFF31}" destId="{FFD0D9A5-162C-4468-BEFF-E662C5447CB7}" srcOrd="19" destOrd="0" presId="urn:microsoft.com/office/officeart/2008/layout/LinedList"/>
    <dgm:cxn modelId="{EC27DD20-5B8D-4D86-B85E-B3F8C31E0101}" type="presParOf" srcId="{FFD0D9A5-162C-4468-BEFF-E662C5447CB7}" destId="{1B6A5D76-45D7-42DB-97A9-478E60916382}" srcOrd="0" destOrd="0" presId="urn:microsoft.com/office/officeart/2008/layout/LinedList"/>
    <dgm:cxn modelId="{AFC84C8A-751B-41D3-A802-EA59D4FB722E}" type="presParOf" srcId="{FFD0D9A5-162C-4468-BEFF-E662C5447CB7}" destId="{8135285F-2E31-4512-AC6D-18659B70091B}" srcOrd="1" destOrd="0" presId="urn:microsoft.com/office/officeart/2008/layout/LinedList"/>
    <dgm:cxn modelId="{547FEB76-7805-4DE8-ABF4-EA081C74881C}" type="presParOf" srcId="{8135285F-2E31-4512-AC6D-18659B70091B}" destId="{66258A59-B92B-48BE-86F7-22C53D117724}" srcOrd="0" destOrd="0" presId="urn:microsoft.com/office/officeart/2008/layout/LinedList"/>
    <dgm:cxn modelId="{DAB04960-013B-407D-BD2E-EFBB29860852}" type="presParOf" srcId="{8135285F-2E31-4512-AC6D-18659B70091B}" destId="{F915D634-8F48-43DE-90FF-79FF3DAD01E0}" srcOrd="1" destOrd="0" presId="urn:microsoft.com/office/officeart/2008/layout/LinedList"/>
    <dgm:cxn modelId="{4D59267F-EB8B-48DB-8408-C7D07934CCCC}" type="presParOf" srcId="{F915D634-8F48-43DE-90FF-79FF3DAD01E0}" destId="{EA94FB5A-007B-45C8-B0A5-67CB8EA99873}" srcOrd="0" destOrd="0" presId="urn:microsoft.com/office/officeart/2008/layout/LinedList"/>
    <dgm:cxn modelId="{AC8D3024-6ACE-4409-A092-ED0257528285}" type="presParOf" srcId="{F915D634-8F48-43DE-90FF-79FF3DAD01E0}" destId="{D190AFF6-75C9-497C-8572-76A8CBE1EA23}" srcOrd="1" destOrd="0" presId="urn:microsoft.com/office/officeart/2008/layout/LinedList"/>
    <dgm:cxn modelId="{5962D5D1-3172-4D23-8CC1-78610B702984}" type="presParOf" srcId="{F915D634-8F48-43DE-90FF-79FF3DAD01E0}" destId="{0C8A76E1-1DC9-4BA7-BF38-E5AD4EC100A5}" srcOrd="2" destOrd="0" presId="urn:microsoft.com/office/officeart/2008/layout/LinedList"/>
    <dgm:cxn modelId="{C9B61C41-2D85-4EBE-A7A2-7C6D8A203D2D}" type="presParOf" srcId="{8135285F-2E31-4512-AC6D-18659B70091B}" destId="{BE26B647-E8EB-422C-8B0C-7D80142E20FF}" srcOrd="2" destOrd="0" presId="urn:microsoft.com/office/officeart/2008/layout/LinedList"/>
    <dgm:cxn modelId="{AEB3DBD5-A760-44EA-9183-7D33CCFE0F92}" type="presParOf" srcId="{8135285F-2E31-4512-AC6D-18659B70091B}" destId="{3DE4425B-DFC9-4E9D-B1D7-E8481394EE9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B98A13-63A2-49B1-A35F-BAEA55610CD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AE64A88-E7BB-443D-A549-C67216C9EBFB}">
      <dgm:prSet/>
      <dgm:spPr/>
      <dgm:t>
        <a:bodyPr/>
        <a:lstStyle/>
        <a:p>
          <a:r>
            <a:rPr lang="en-US" dirty="0"/>
            <a:t>1. </a:t>
          </a:r>
          <a:r>
            <a:rPr lang="en-US" dirty="0" err="1"/>
            <a:t>Indicar</a:t>
          </a:r>
          <a:r>
            <a:rPr lang="en-US" dirty="0"/>
            <a:t> gen y </a:t>
          </a:r>
          <a:r>
            <a:rPr lang="en-US" dirty="0" err="1"/>
            <a:t>cómo</a:t>
          </a:r>
          <a:r>
            <a:rPr lang="en-US" dirty="0"/>
            <a:t> </a:t>
          </a:r>
          <a:r>
            <a:rPr lang="en-US" dirty="0" err="1"/>
            <a:t>hemos</a:t>
          </a:r>
          <a:r>
            <a:rPr lang="en-US" dirty="0"/>
            <a:t> </a:t>
          </a:r>
          <a:r>
            <a:rPr lang="en-US" b="1" dirty="0" err="1">
              <a:solidFill>
                <a:schemeClr val="tx1"/>
              </a:solidFill>
            </a:rPr>
            <a:t>nombrado</a:t>
          </a:r>
          <a:r>
            <a:rPr lang="en-US" b="1" dirty="0">
              <a:solidFill>
                <a:schemeClr val="tx1"/>
              </a:solidFill>
            </a:rPr>
            <a:t> los </a:t>
          </a:r>
          <a:r>
            <a:rPr lang="en-US" b="1" dirty="0" err="1">
              <a:solidFill>
                <a:schemeClr val="tx1"/>
              </a:solidFill>
            </a:rPr>
            <a:t>alelos</a:t>
          </a:r>
          <a:r>
            <a:rPr lang="en-US" dirty="0"/>
            <a:t>. </a:t>
          </a:r>
          <a:r>
            <a:rPr lang="en-US" dirty="0" err="1"/>
            <a:t>Mayúscula</a:t>
          </a:r>
          <a:r>
            <a:rPr lang="en-US" dirty="0"/>
            <a:t> para </a:t>
          </a:r>
          <a:r>
            <a:rPr lang="en-US" dirty="0" err="1"/>
            <a:t>dominante</a:t>
          </a:r>
          <a:r>
            <a:rPr lang="en-US" dirty="0"/>
            <a:t> y </a:t>
          </a:r>
          <a:r>
            <a:rPr lang="en-US" dirty="0" err="1"/>
            <a:t>minúscula</a:t>
          </a:r>
          <a:r>
            <a:rPr lang="en-US" dirty="0"/>
            <a:t> para </a:t>
          </a:r>
          <a:r>
            <a:rPr lang="en-US" dirty="0" err="1"/>
            <a:t>recesivo</a:t>
          </a:r>
          <a:r>
            <a:rPr lang="en-US" dirty="0"/>
            <a:t>. </a:t>
          </a:r>
          <a:endParaRPr lang="es-ES" dirty="0"/>
        </a:p>
      </dgm:t>
    </dgm:pt>
    <dgm:pt modelId="{68191A03-90D8-469C-9E84-986157263F25}" type="parTrans" cxnId="{05406F01-CB7F-4989-A358-FFF8D79A5C47}">
      <dgm:prSet/>
      <dgm:spPr/>
      <dgm:t>
        <a:bodyPr/>
        <a:lstStyle/>
        <a:p>
          <a:endParaRPr lang="es-ES"/>
        </a:p>
      </dgm:t>
    </dgm:pt>
    <dgm:pt modelId="{51974134-5C74-4F0D-B298-5CF401350DA9}" type="sibTrans" cxnId="{05406F01-CB7F-4989-A358-FFF8D79A5C47}">
      <dgm:prSet/>
      <dgm:spPr/>
      <dgm:t>
        <a:bodyPr/>
        <a:lstStyle/>
        <a:p>
          <a:endParaRPr lang="es-ES"/>
        </a:p>
      </dgm:t>
    </dgm:pt>
    <dgm:pt modelId="{E132482F-43DF-4AF1-A5D4-310B23ECDB25}">
      <dgm:prSet/>
      <dgm:spPr/>
      <dgm:t>
        <a:bodyPr/>
        <a:lstStyle/>
        <a:p>
          <a:r>
            <a:rPr lang="en-US" baseline="0" dirty="0"/>
            <a:t> A: color </a:t>
          </a:r>
          <a:r>
            <a:rPr lang="en-US" baseline="0" dirty="0" err="1"/>
            <a:t>amarillo</a:t>
          </a:r>
          <a:r>
            <a:rPr lang="en-US" baseline="0" dirty="0"/>
            <a:t>;    a: color </a:t>
          </a:r>
          <a:r>
            <a:rPr lang="en-US" baseline="0" dirty="0" err="1"/>
            <a:t>verde</a:t>
          </a:r>
          <a:r>
            <a:rPr lang="en-US" baseline="0" dirty="0"/>
            <a:t>.</a:t>
          </a:r>
          <a:endParaRPr lang="es-ES" dirty="0"/>
        </a:p>
      </dgm:t>
    </dgm:pt>
    <dgm:pt modelId="{32EEAA47-C892-45BC-98AF-EF68EFB45000}" type="parTrans" cxnId="{ADB65DFF-D934-44D9-AFD3-7A27F78A64CE}">
      <dgm:prSet/>
      <dgm:spPr/>
      <dgm:t>
        <a:bodyPr/>
        <a:lstStyle/>
        <a:p>
          <a:endParaRPr lang="es-ES"/>
        </a:p>
      </dgm:t>
    </dgm:pt>
    <dgm:pt modelId="{8587C4F1-2A23-4230-BDBA-97AA69B381EC}" type="sibTrans" cxnId="{ADB65DFF-D934-44D9-AFD3-7A27F78A64CE}">
      <dgm:prSet/>
      <dgm:spPr/>
      <dgm:t>
        <a:bodyPr/>
        <a:lstStyle/>
        <a:p>
          <a:endParaRPr lang="es-ES"/>
        </a:p>
      </dgm:t>
    </dgm:pt>
    <dgm:pt modelId="{39161261-C804-4BEA-AC0A-D069F21E13D4}">
      <dgm:prSet custT="1"/>
      <dgm:spPr/>
      <dgm:t>
        <a:bodyPr/>
        <a:lstStyle/>
        <a:p>
          <a:r>
            <a:rPr lang="en-US" sz="1800" dirty="0"/>
            <a:t>2. </a:t>
          </a:r>
          <a:r>
            <a:rPr lang="en-US" sz="1800" b="1" dirty="0" err="1">
              <a:solidFill>
                <a:schemeClr val="tx1"/>
              </a:solidFill>
            </a:rPr>
            <a:t>Hacer</a:t>
          </a:r>
          <a:r>
            <a:rPr lang="en-US" sz="1800" b="1" dirty="0">
              <a:solidFill>
                <a:schemeClr val="tx1"/>
              </a:solidFill>
            </a:rPr>
            <a:t> </a:t>
          </a:r>
          <a:r>
            <a:rPr lang="en-US" sz="1800" b="1" dirty="0" err="1">
              <a:solidFill>
                <a:schemeClr val="tx1"/>
              </a:solidFill>
            </a:rPr>
            <a:t>cruce</a:t>
          </a:r>
          <a:r>
            <a:rPr lang="en-US" sz="1800" b="1" dirty="0">
              <a:solidFill>
                <a:schemeClr val="tx1"/>
              </a:solidFill>
            </a:rPr>
            <a:t> </a:t>
          </a:r>
          <a:r>
            <a:rPr lang="en-US" sz="1800" dirty="0"/>
            <a:t>o </a:t>
          </a:r>
          <a:r>
            <a:rPr lang="en-US" sz="1800" dirty="0" err="1"/>
            <a:t>tabla</a:t>
          </a:r>
          <a:r>
            <a:rPr lang="en-US" sz="1800" dirty="0"/>
            <a:t> </a:t>
          </a:r>
          <a:r>
            <a:rPr lang="en-US" sz="1800" dirty="0" err="1"/>
            <a:t>si</a:t>
          </a:r>
          <a:r>
            <a:rPr lang="en-US" sz="1800" dirty="0"/>
            <a:t> hay </a:t>
          </a:r>
          <a:r>
            <a:rPr lang="en-US" sz="1800" dirty="0" err="1"/>
            <a:t>varios</a:t>
          </a:r>
          <a:r>
            <a:rPr lang="en-US" sz="1800" dirty="0"/>
            <a:t> genes (color y </a:t>
          </a:r>
          <a:r>
            <a:rPr lang="en-US" sz="1800" dirty="0" err="1"/>
            <a:t>altura</a:t>
          </a:r>
          <a:r>
            <a:rPr lang="en-US" sz="1800" dirty="0"/>
            <a:t>). </a:t>
          </a:r>
          <a:r>
            <a:rPr lang="en-US" sz="1800" dirty="0" err="1"/>
            <a:t>Poner</a:t>
          </a:r>
          <a:r>
            <a:rPr lang="en-US" sz="1800" dirty="0"/>
            <a:t> </a:t>
          </a:r>
          <a:r>
            <a:rPr lang="en-US" sz="1800" dirty="0" err="1"/>
            <a:t>siempre</a:t>
          </a:r>
          <a:r>
            <a:rPr lang="en-US" sz="1800" dirty="0"/>
            <a:t> la </a:t>
          </a:r>
          <a:r>
            <a:rPr lang="en-US" sz="1800" b="1" dirty="0" err="1">
              <a:solidFill>
                <a:schemeClr val="tx1"/>
              </a:solidFill>
            </a:rPr>
            <a:t>generación</a:t>
          </a:r>
          <a:r>
            <a:rPr lang="en-US" sz="1800" dirty="0"/>
            <a:t> (P, F1 ó F2) </a:t>
          </a:r>
          <a:r>
            <a:rPr lang="es-ES" sz="1800" b="0" i="0" dirty="0"/>
            <a:t>y entre ellos una </a:t>
          </a:r>
          <a:r>
            <a:rPr lang="es-ES" sz="1400" b="1" i="0" dirty="0">
              <a:solidFill>
                <a:schemeClr val="tx1"/>
              </a:solidFill>
            </a:rPr>
            <a:t>x</a:t>
          </a:r>
          <a:r>
            <a:rPr lang="es-ES" sz="1800" b="0" i="0" dirty="0"/>
            <a:t>. </a:t>
          </a:r>
        </a:p>
      </dgm:t>
    </dgm:pt>
    <dgm:pt modelId="{80F584AE-E2E3-47AC-8B7B-954496631B2A}" type="parTrans" cxnId="{FAA623B7-EDDB-4426-810C-DB938279F34C}">
      <dgm:prSet/>
      <dgm:spPr/>
      <dgm:t>
        <a:bodyPr/>
        <a:lstStyle/>
        <a:p>
          <a:endParaRPr lang="es-ES"/>
        </a:p>
      </dgm:t>
    </dgm:pt>
    <dgm:pt modelId="{C2176DB3-7060-497C-8488-090D2E25ED8E}" type="sibTrans" cxnId="{FAA623B7-EDDB-4426-810C-DB938279F34C}">
      <dgm:prSet/>
      <dgm:spPr/>
      <dgm:t>
        <a:bodyPr/>
        <a:lstStyle/>
        <a:p>
          <a:endParaRPr lang="es-ES"/>
        </a:p>
      </dgm:t>
    </dgm:pt>
    <dgm:pt modelId="{10A43A89-394A-47D6-B868-20108C26CAA7}">
      <dgm:prSet/>
      <dgm:spPr/>
      <dgm:t>
        <a:bodyPr/>
        <a:lstStyle/>
        <a:p>
          <a:r>
            <a:rPr lang="en-US" dirty="0"/>
            <a:t>4. </a:t>
          </a:r>
          <a:r>
            <a:rPr lang="en-US" dirty="0" err="1"/>
            <a:t>Poner</a:t>
          </a:r>
          <a:r>
            <a:rPr lang="en-US" dirty="0"/>
            <a:t> </a:t>
          </a:r>
          <a:r>
            <a:rPr lang="en-US" dirty="0" err="1"/>
            <a:t>proporción</a:t>
          </a:r>
          <a:r>
            <a:rPr lang="en-US" dirty="0"/>
            <a:t> de </a:t>
          </a:r>
          <a:r>
            <a:rPr lang="en-US" b="1" dirty="0" err="1"/>
            <a:t>genotipos</a:t>
          </a:r>
          <a:r>
            <a:rPr lang="en-US" dirty="0"/>
            <a:t>: Solo </a:t>
          </a:r>
          <a:r>
            <a:rPr lang="en-US" b="1" u="sng" dirty="0"/>
            <a:t>LETRAS</a:t>
          </a:r>
          <a:r>
            <a:rPr lang="en-US" u="sng" dirty="0"/>
            <a:t> de </a:t>
          </a:r>
          <a:r>
            <a:rPr lang="en-US" b="1" u="sng" dirty="0"/>
            <a:t>ALELOS</a:t>
          </a:r>
          <a:r>
            <a:rPr lang="en-US" dirty="0"/>
            <a:t>. </a:t>
          </a:r>
          <a:endParaRPr lang="es-ES" dirty="0"/>
        </a:p>
      </dgm:t>
    </dgm:pt>
    <dgm:pt modelId="{248F1E92-C7CA-47CD-84B6-047D175857E7}" type="parTrans" cxnId="{6EE8B7C2-3248-4F94-8852-F685E0FCDFC8}">
      <dgm:prSet/>
      <dgm:spPr/>
      <dgm:t>
        <a:bodyPr/>
        <a:lstStyle/>
        <a:p>
          <a:endParaRPr lang="es-ES"/>
        </a:p>
      </dgm:t>
    </dgm:pt>
    <dgm:pt modelId="{40347510-DE17-4A4E-B540-ADAB7EE91049}" type="sibTrans" cxnId="{6EE8B7C2-3248-4F94-8852-F685E0FCDFC8}">
      <dgm:prSet/>
      <dgm:spPr/>
      <dgm:t>
        <a:bodyPr/>
        <a:lstStyle/>
        <a:p>
          <a:endParaRPr lang="es-ES"/>
        </a:p>
      </dgm:t>
    </dgm:pt>
    <dgm:pt modelId="{2A4EFD15-FBD7-4BFB-9F7B-925D4F7F5214}">
      <dgm:prSet/>
      <dgm:spPr/>
      <dgm:t>
        <a:bodyPr/>
        <a:lstStyle/>
        <a:p>
          <a:r>
            <a:rPr lang="en-US" baseline="0" dirty="0" err="1"/>
            <a:t>Ej</a:t>
          </a:r>
          <a:r>
            <a:rPr lang="en-US" baseline="0" dirty="0"/>
            <a:t>. 50% Aa , 25% Aa y 25% aa.     </a:t>
          </a:r>
          <a:r>
            <a:rPr lang="en-US" i="1" baseline="0" dirty="0" err="1"/>
            <a:t>También</a:t>
          </a:r>
          <a:r>
            <a:rPr lang="en-US" i="1" baseline="0" dirty="0"/>
            <a:t> se </a:t>
          </a:r>
          <a:r>
            <a:rPr lang="en-US" i="1" baseline="0" dirty="0" err="1"/>
            <a:t>puede</a:t>
          </a:r>
          <a:r>
            <a:rPr lang="en-US" i="1" baseline="0" dirty="0"/>
            <a:t> </a:t>
          </a:r>
          <a:r>
            <a:rPr lang="en-US" i="1" baseline="0" dirty="0" err="1"/>
            <a:t>poner</a:t>
          </a:r>
          <a:r>
            <a:rPr lang="en-US" i="1" baseline="0" dirty="0"/>
            <a:t> </a:t>
          </a:r>
          <a:r>
            <a:rPr lang="en-US" i="1" baseline="0" dirty="0" err="1"/>
            <a:t>en</a:t>
          </a:r>
          <a:r>
            <a:rPr lang="en-US" i="1" baseline="0" dirty="0"/>
            <a:t> modo </a:t>
          </a:r>
          <a:r>
            <a:rPr lang="en-US" i="1" baseline="0" dirty="0" err="1"/>
            <a:t>fracción</a:t>
          </a:r>
          <a:r>
            <a:rPr lang="en-US" i="1" baseline="0" dirty="0"/>
            <a:t> (2/4 Aa , ¼ AA, ¼ aa)</a:t>
          </a:r>
          <a:endParaRPr lang="es-ES" i="1" dirty="0"/>
        </a:p>
      </dgm:t>
    </dgm:pt>
    <dgm:pt modelId="{4D974A0F-F3E0-4D2F-A442-9FBBA02FB522}" type="parTrans" cxnId="{963E933A-E5BC-4A66-95CD-32026758AC01}">
      <dgm:prSet/>
      <dgm:spPr/>
      <dgm:t>
        <a:bodyPr/>
        <a:lstStyle/>
        <a:p>
          <a:endParaRPr lang="es-ES"/>
        </a:p>
      </dgm:t>
    </dgm:pt>
    <dgm:pt modelId="{E95CC1CE-B79E-4659-89A9-D081B2F2C898}" type="sibTrans" cxnId="{963E933A-E5BC-4A66-95CD-32026758AC01}">
      <dgm:prSet/>
      <dgm:spPr/>
      <dgm:t>
        <a:bodyPr/>
        <a:lstStyle/>
        <a:p>
          <a:endParaRPr lang="es-ES"/>
        </a:p>
      </dgm:t>
    </dgm:pt>
    <dgm:pt modelId="{5CBB3A56-28E8-49F7-A4AF-C18250D7C569}">
      <dgm:prSet/>
      <dgm:spPr/>
      <dgm:t>
        <a:bodyPr/>
        <a:lstStyle/>
        <a:p>
          <a:r>
            <a:rPr lang="en-US"/>
            <a:t>5. Poner proporción de </a:t>
          </a:r>
          <a:r>
            <a:rPr lang="en-US" b="1"/>
            <a:t>fenotipos</a:t>
          </a:r>
          <a:r>
            <a:rPr lang="en-US"/>
            <a:t>: Manifestación externa</a:t>
          </a:r>
          <a:endParaRPr lang="es-ES"/>
        </a:p>
      </dgm:t>
    </dgm:pt>
    <dgm:pt modelId="{1E2D662B-916E-4204-8E7A-F1A689C67EA7}" type="parTrans" cxnId="{C2F25F80-DDBA-4FA3-AF05-800DC3F081D3}">
      <dgm:prSet/>
      <dgm:spPr/>
      <dgm:t>
        <a:bodyPr/>
        <a:lstStyle/>
        <a:p>
          <a:endParaRPr lang="es-ES"/>
        </a:p>
      </dgm:t>
    </dgm:pt>
    <dgm:pt modelId="{DF21038A-4D24-4865-838F-4ED5448E3D7E}" type="sibTrans" cxnId="{C2F25F80-DDBA-4FA3-AF05-800DC3F081D3}">
      <dgm:prSet/>
      <dgm:spPr/>
      <dgm:t>
        <a:bodyPr/>
        <a:lstStyle/>
        <a:p>
          <a:endParaRPr lang="es-ES"/>
        </a:p>
      </dgm:t>
    </dgm:pt>
    <dgm:pt modelId="{D3D64C3D-18A6-4226-BB9C-9DE94522947F}">
      <dgm:prSet/>
      <dgm:spPr/>
      <dgm:t>
        <a:bodyPr/>
        <a:lstStyle/>
        <a:p>
          <a:r>
            <a:rPr lang="en-US" baseline="0" dirty="0" err="1"/>
            <a:t>Ej</a:t>
          </a:r>
          <a:r>
            <a:rPr lang="en-US" baseline="0" dirty="0"/>
            <a:t>: 75% </a:t>
          </a:r>
          <a:r>
            <a:rPr lang="en-US" baseline="0" dirty="0" err="1"/>
            <a:t>Amarillos</a:t>
          </a:r>
          <a:r>
            <a:rPr lang="en-US" baseline="0" dirty="0"/>
            <a:t> y 25% </a:t>
          </a:r>
          <a:r>
            <a:rPr lang="en-US" baseline="0" dirty="0" err="1"/>
            <a:t>verdes</a:t>
          </a:r>
          <a:r>
            <a:rPr lang="en-US" baseline="0" dirty="0"/>
            <a:t>.     </a:t>
          </a:r>
          <a:r>
            <a:rPr lang="en-US" i="1" baseline="0" dirty="0" err="1"/>
            <a:t>También</a:t>
          </a:r>
          <a:r>
            <a:rPr lang="en-US" i="1" baseline="0" dirty="0"/>
            <a:t> se </a:t>
          </a:r>
          <a:r>
            <a:rPr lang="en-US" i="1" baseline="0" dirty="0" err="1"/>
            <a:t>puede</a:t>
          </a:r>
          <a:r>
            <a:rPr lang="en-US" i="1" baseline="0" dirty="0"/>
            <a:t> </a:t>
          </a:r>
          <a:r>
            <a:rPr lang="en-US" i="1" baseline="0" dirty="0" err="1"/>
            <a:t>poner</a:t>
          </a:r>
          <a:r>
            <a:rPr lang="en-US" i="1" baseline="0" dirty="0"/>
            <a:t> </a:t>
          </a:r>
          <a:r>
            <a:rPr lang="en-US" i="1" baseline="0" dirty="0" err="1"/>
            <a:t>en</a:t>
          </a:r>
          <a:r>
            <a:rPr lang="en-US" i="1" baseline="0" dirty="0"/>
            <a:t> modo </a:t>
          </a:r>
          <a:r>
            <a:rPr lang="en-US" i="1" baseline="0" dirty="0" err="1"/>
            <a:t>fracción</a:t>
          </a:r>
          <a:r>
            <a:rPr lang="en-US" i="1" baseline="0" dirty="0"/>
            <a:t> (3/4 </a:t>
          </a:r>
          <a:r>
            <a:rPr lang="en-US" i="1" baseline="0" dirty="0" err="1"/>
            <a:t>Amarillos</a:t>
          </a:r>
          <a:r>
            <a:rPr lang="en-US" i="1" baseline="0" dirty="0"/>
            <a:t>, ¼ </a:t>
          </a:r>
          <a:r>
            <a:rPr lang="en-US" i="1" baseline="0" dirty="0" err="1"/>
            <a:t>verdes</a:t>
          </a:r>
          <a:r>
            <a:rPr lang="en-US" i="1" baseline="0" dirty="0"/>
            <a:t>)</a:t>
          </a:r>
          <a:r>
            <a:rPr lang="en-US" baseline="0" dirty="0"/>
            <a:t> </a:t>
          </a:r>
          <a:endParaRPr lang="es-ES" dirty="0"/>
        </a:p>
      </dgm:t>
    </dgm:pt>
    <dgm:pt modelId="{668D792D-E104-40D0-B173-F88E276F618C}" type="parTrans" cxnId="{C77A2CAC-DFA4-4CEC-83DD-5E0B6C0B1F11}">
      <dgm:prSet/>
      <dgm:spPr/>
      <dgm:t>
        <a:bodyPr/>
        <a:lstStyle/>
        <a:p>
          <a:endParaRPr lang="es-ES"/>
        </a:p>
      </dgm:t>
    </dgm:pt>
    <dgm:pt modelId="{3DAC2E56-4958-4263-A853-AD7FA1711269}" type="sibTrans" cxnId="{C77A2CAC-DFA4-4CEC-83DD-5E0B6C0B1F11}">
      <dgm:prSet/>
      <dgm:spPr/>
      <dgm:t>
        <a:bodyPr/>
        <a:lstStyle/>
        <a:p>
          <a:endParaRPr lang="es-ES"/>
        </a:p>
      </dgm:t>
    </dgm:pt>
    <dgm:pt modelId="{703BA33B-86DC-4FF5-A590-01D4BC44BA1E}">
      <dgm:prSet custT="1"/>
      <dgm:spPr/>
      <dgm:t>
        <a:bodyPr/>
        <a:lstStyle/>
        <a:p>
          <a:pPr algn="ctr">
            <a:buFontTx/>
            <a:buNone/>
          </a:pPr>
          <a:r>
            <a:rPr lang="es-ES" sz="2000" b="0" i="0" dirty="0"/>
            <a:t>P:     </a:t>
          </a:r>
          <a:r>
            <a:rPr lang="es-ES" sz="2000" b="0" i="0" dirty="0" err="1"/>
            <a:t>Aa</a:t>
          </a:r>
          <a:r>
            <a:rPr lang="es-ES" sz="2000" b="0" i="0" dirty="0"/>
            <a:t>  </a:t>
          </a:r>
          <a:r>
            <a:rPr lang="es-ES" sz="1800" b="0" i="0" dirty="0"/>
            <a:t>x </a:t>
          </a:r>
          <a:r>
            <a:rPr lang="es-ES" sz="2000" b="0" i="0" dirty="0"/>
            <a:t> </a:t>
          </a:r>
          <a:r>
            <a:rPr lang="es-ES" sz="2000" b="0" i="0" dirty="0" err="1"/>
            <a:t>Aa</a:t>
          </a:r>
          <a:endParaRPr lang="es-ES" sz="2000" dirty="0"/>
        </a:p>
      </dgm:t>
    </dgm:pt>
    <dgm:pt modelId="{78D3B50D-8C72-4A42-9BC3-6D5F1A76726D}" type="parTrans" cxnId="{33B9A195-23D6-4D98-939D-076EE3EC7B17}">
      <dgm:prSet/>
      <dgm:spPr/>
      <dgm:t>
        <a:bodyPr/>
        <a:lstStyle/>
        <a:p>
          <a:endParaRPr lang="es-ES"/>
        </a:p>
      </dgm:t>
    </dgm:pt>
    <dgm:pt modelId="{FE77C94D-1A44-4B96-873E-9043CA93C8FE}" type="sibTrans" cxnId="{33B9A195-23D6-4D98-939D-076EE3EC7B17}">
      <dgm:prSet/>
      <dgm:spPr/>
      <dgm:t>
        <a:bodyPr/>
        <a:lstStyle/>
        <a:p>
          <a:endParaRPr lang="es-ES"/>
        </a:p>
      </dgm:t>
    </dgm:pt>
    <dgm:pt modelId="{27AC4BF3-3D12-441D-B8FB-7DC36F74A012}">
      <dgm:prSet/>
      <dgm:spPr/>
      <dgm:t>
        <a:bodyPr/>
        <a:lstStyle/>
        <a:p>
          <a:r>
            <a:rPr lang="en-US" dirty="0"/>
            <a:t>2. </a:t>
          </a:r>
          <a:r>
            <a:rPr lang="en-US" dirty="0" err="1"/>
            <a:t>Obtener</a:t>
          </a:r>
          <a:r>
            <a:rPr lang="en-US" dirty="0"/>
            <a:t> </a:t>
          </a:r>
          <a:r>
            <a:rPr lang="en-US" dirty="0" err="1"/>
            <a:t>gametos</a:t>
          </a:r>
          <a:r>
            <a:rPr lang="en-US" dirty="0"/>
            <a:t> </a:t>
          </a:r>
          <a:r>
            <a:rPr lang="en-US" dirty="0" err="1"/>
            <a:t>si</a:t>
          </a:r>
          <a:r>
            <a:rPr lang="en-US" dirty="0"/>
            <a:t> hay </a:t>
          </a:r>
          <a:r>
            <a:rPr lang="en-US" dirty="0" err="1"/>
            <a:t>varios</a:t>
          </a:r>
          <a:r>
            <a:rPr lang="en-US" dirty="0"/>
            <a:t> genes: GAMETO= </a:t>
          </a:r>
          <a:r>
            <a:rPr lang="en-US" dirty="0">
              <a:solidFill>
                <a:schemeClr val="tx1"/>
              </a:solidFill>
            </a:rPr>
            <a:t>UNA VARIANTE </a:t>
          </a:r>
          <a:r>
            <a:rPr lang="en-US" dirty="0"/>
            <a:t>(</a:t>
          </a:r>
          <a:r>
            <a:rPr lang="en-US" dirty="0" err="1"/>
            <a:t>alelo</a:t>
          </a:r>
          <a:r>
            <a:rPr lang="en-US" dirty="0"/>
            <a:t>) </a:t>
          </a:r>
          <a:r>
            <a:rPr lang="en-US" b="1" dirty="0"/>
            <a:t>DE CADA “LETRA</a:t>
          </a:r>
          <a:r>
            <a:rPr lang="en-US" dirty="0"/>
            <a:t>” (gen). </a:t>
          </a:r>
          <a:r>
            <a:rPr lang="en-US" dirty="0" err="1"/>
            <a:t>Ejemplos</a:t>
          </a:r>
          <a:r>
            <a:rPr lang="en-US" dirty="0"/>
            <a:t>:</a:t>
          </a:r>
          <a:endParaRPr lang="es-ES" dirty="0"/>
        </a:p>
      </dgm:t>
    </dgm:pt>
    <dgm:pt modelId="{C305496B-3BEB-44A5-AEE9-A806B5B774CB}" type="parTrans" cxnId="{B526FFB0-2DCF-450B-B665-CF610F40A9E8}">
      <dgm:prSet/>
      <dgm:spPr/>
      <dgm:t>
        <a:bodyPr/>
        <a:lstStyle/>
        <a:p>
          <a:endParaRPr lang="es-ES"/>
        </a:p>
      </dgm:t>
    </dgm:pt>
    <dgm:pt modelId="{367E5347-AD0A-4778-90C4-138819431AB9}" type="sibTrans" cxnId="{B526FFB0-2DCF-450B-B665-CF610F40A9E8}">
      <dgm:prSet/>
      <dgm:spPr/>
      <dgm:t>
        <a:bodyPr/>
        <a:lstStyle/>
        <a:p>
          <a:endParaRPr lang="es-ES"/>
        </a:p>
      </dgm:t>
    </dgm:pt>
    <dgm:pt modelId="{7B7C5C19-0BF0-43F5-A5AF-59E3A6C3C2DA}">
      <dgm:prSet/>
      <dgm:spPr/>
      <dgm:t>
        <a:bodyPr/>
        <a:lstStyle/>
        <a:p>
          <a:r>
            <a:rPr lang="en-US" baseline="0" dirty="0"/>
            <a:t>Para AA los </a:t>
          </a:r>
          <a:r>
            <a:rPr lang="en-US" baseline="0" dirty="0" err="1"/>
            <a:t>gametos</a:t>
          </a:r>
          <a:r>
            <a:rPr lang="en-US" baseline="0" dirty="0"/>
            <a:t> son A   (</a:t>
          </a:r>
          <a:r>
            <a:rPr lang="en-US" baseline="0" dirty="0" err="1"/>
            <a:t>sólo</a:t>
          </a:r>
          <a:r>
            <a:rPr lang="en-US" baseline="0" dirty="0"/>
            <a:t> hay 1 </a:t>
          </a:r>
          <a:r>
            <a:rPr lang="en-US" baseline="0" dirty="0" err="1"/>
            <a:t>variante</a:t>
          </a:r>
          <a:r>
            <a:rPr lang="en-US" baseline="0" dirty="0"/>
            <a:t>)</a:t>
          </a:r>
          <a:endParaRPr lang="es-ES" dirty="0"/>
        </a:p>
      </dgm:t>
    </dgm:pt>
    <dgm:pt modelId="{C367B2FE-B689-4362-9280-AE3A320DD0A8}" type="parTrans" cxnId="{6BE077C7-7819-41E8-8881-C5540CAEA9AE}">
      <dgm:prSet/>
      <dgm:spPr/>
      <dgm:t>
        <a:bodyPr/>
        <a:lstStyle/>
        <a:p>
          <a:endParaRPr lang="es-ES"/>
        </a:p>
      </dgm:t>
    </dgm:pt>
    <dgm:pt modelId="{E54C9400-5E79-455E-ABCB-FBFA5E4D21C0}" type="sibTrans" cxnId="{6BE077C7-7819-41E8-8881-C5540CAEA9AE}">
      <dgm:prSet/>
      <dgm:spPr/>
      <dgm:t>
        <a:bodyPr/>
        <a:lstStyle/>
        <a:p>
          <a:endParaRPr lang="es-ES"/>
        </a:p>
      </dgm:t>
    </dgm:pt>
    <dgm:pt modelId="{89FD62F1-26B9-44A4-B892-C932BCF0E254}">
      <dgm:prSet/>
      <dgm:spPr/>
      <dgm:t>
        <a:bodyPr/>
        <a:lstStyle/>
        <a:p>
          <a:r>
            <a:rPr lang="en-US" baseline="0" dirty="0"/>
            <a:t>Para Aa los </a:t>
          </a:r>
          <a:r>
            <a:rPr lang="en-US" baseline="0" dirty="0" err="1"/>
            <a:t>gametos</a:t>
          </a:r>
          <a:r>
            <a:rPr lang="en-US" baseline="0" dirty="0"/>
            <a:t> son A y a  (</a:t>
          </a:r>
          <a:r>
            <a:rPr lang="en-US" baseline="0" dirty="0" err="1"/>
            <a:t>sólo</a:t>
          </a:r>
          <a:r>
            <a:rPr lang="en-US" baseline="0" dirty="0"/>
            <a:t> hay 2 </a:t>
          </a:r>
          <a:r>
            <a:rPr lang="en-US" baseline="0" dirty="0" err="1"/>
            <a:t>variantes</a:t>
          </a:r>
          <a:r>
            <a:rPr lang="en-US" baseline="0" dirty="0"/>
            <a:t>)</a:t>
          </a:r>
          <a:endParaRPr lang="es-ES" dirty="0"/>
        </a:p>
      </dgm:t>
    </dgm:pt>
    <dgm:pt modelId="{7F8F612E-E3CE-4699-AC68-2A5C2C45B522}" type="parTrans" cxnId="{EAA3A4C6-3A5D-4FB5-AD46-36BD4E80C9B1}">
      <dgm:prSet/>
      <dgm:spPr/>
      <dgm:t>
        <a:bodyPr/>
        <a:lstStyle/>
        <a:p>
          <a:endParaRPr lang="es-ES"/>
        </a:p>
      </dgm:t>
    </dgm:pt>
    <dgm:pt modelId="{0998AF46-DE74-42EF-B8D1-4CF8D80E3A23}" type="sibTrans" cxnId="{EAA3A4C6-3A5D-4FB5-AD46-36BD4E80C9B1}">
      <dgm:prSet/>
      <dgm:spPr/>
      <dgm:t>
        <a:bodyPr/>
        <a:lstStyle/>
        <a:p>
          <a:endParaRPr lang="es-ES"/>
        </a:p>
      </dgm:t>
    </dgm:pt>
    <dgm:pt modelId="{B3E48306-EA4D-4D85-AC2F-596D4ABA23FB}">
      <dgm:prSet/>
      <dgm:spPr/>
      <dgm:t>
        <a:bodyPr/>
        <a:lstStyle/>
        <a:p>
          <a:r>
            <a:rPr lang="en-US" baseline="0" dirty="0"/>
            <a:t>Para </a:t>
          </a:r>
          <a:r>
            <a:rPr lang="en-US" b="1" baseline="0" dirty="0" err="1"/>
            <a:t>AATt</a:t>
          </a:r>
          <a:r>
            <a:rPr lang="en-US" baseline="0" dirty="0"/>
            <a:t> los </a:t>
          </a:r>
          <a:r>
            <a:rPr lang="en-US" baseline="0" dirty="0" err="1"/>
            <a:t>gametos</a:t>
          </a:r>
          <a:r>
            <a:rPr lang="en-US" baseline="0" dirty="0"/>
            <a:t> son:    AT y At</a:t>
          </a:r>
          <a:endParaRPr lang="es-ES" dirty="0"/>
        </a:p>
      </dgm:t>
    </dgm:pt>
    <dgm:pt modelId="{B9D41AF5-A28A-4FB5-BFDD-6C942D9AAD68}" type="parTrans" cxnId="{4059D514-D56D-45D1-A8DA-560B77739302}">
      <dgm:prSet/>
      <dgm:spPr/>
      <dgm:t>
        <a:bodyPr/>
        <a:lstStyle/>
        <a:p>
          <a:endParaRPr lang="es-ES"/>
        </a:p>
      </dgm:t>
    </dgm:pt>
    <dgm:pt modelId="{8CC7C609-EFC6-47FB-870A-3610F236CA0B}" type="sibTrans" cxnId="{4059D514-D56D-45D1-A8DA-560B77739302}">
      <dgm:prSet/>
      <dgm:spPr/>
      <dgm:t>
        <a:bodyPr/>
        <a:lstStyle/>
        <a:p>
          <a:endParaRPr lang="es-ES"/>
        </a:p>
      </dgm:t>
    </dgm:pt>
    <dgm:pt modelId="{224BBCD7-0F12-46A5-B89B-900678190F05}">
      <dgm:prSet/>
      <dgm:spPr/>
      <dgm:t>
        <a:bodyPr/>
        <a:lstStyle/>
        <a:p>
          <a:r>
            <a:rPr lang="es-ES" dirty="0"/>
            <a:t>Para </a:t>
          </a:r>
          <a:r>
            <a:rPr lang="es-ES" b="1" dirty="0" err="1"/>
            <a:t>AaTt</a:t>
          </a:r>
          <a:r>
            <a:rPr lang="es-ES" dirty="0"/>
            <a:t> los gametos son:   AT ,  At  ,  </a:t>
          </a:r>
          <a:r>
            <a:rPr lang="es-ES" dirty="0" err="1"/>
            <a:t>aT</a:t>
          </a:r>
          <a:r>
            <a:rPr lang="es-ES" dirty="0"/>
            <a:t>  ,   at  </a:t>
          </a:r>
          <a:r>
            <a:rPr lang="en-US" baseline="0" dirty="0">
              <a:sym typeface="Wingdings" panose="05000000000000000000" pitchFamily="2" charset="2"/>
            </a:rPr>
            <a:t></a:t>
          </a:r>
          <a:r>
            <a:rPr lang="en-US" baseline="0" dirty="0"/>
            <a:t> </a:t>
          </a:r>
          <a:r>
            <a:rPr lang="en-US" b="1" baseline="0" dirty="0" err="1"/>
            <a:t>todas</a:t>
          </a:r>
          <a:r>
            <a:rPr lang="en-US" b="1" baseline="0" dirty="0"/>
            <a:t> las </a:t>
          </a:r>
          <a:r>
            <a:rPr lang="en-US" b="1" baseline="0" dirty="0" err="1"/>
            <a:t>combinaciones</a:t>
          </a:r>
          <a:r>
            <a:rPr lang="en-US" b="1" baseline="0" dirty="0"/>
            <a:t> </a:t>
          </a:r>
          <a:r>
            <a:rPr lang="en-US" b="1" baseline="0" dirty="0" err="1"/>
            <a:t>diferentes</a:t>
          </a:r>
          <a:endParaRPr lang="es-ES" dirty="0"/>
        </a:p>
      </dgm:t>
    </dgm:pt>
    <dgm:pt modelId="{1D6CB0A1-C4DD-4065-B40B-5ED2B129A323}" type="parTrans" cxnId="{BCE526AD-BE17-4E23-B9EE-F0392FD87A35}">
      <dgm:prSet/>
      <dgm:spPr/>
      <dgm:t>
        <a:bodyPr/>
        <a:lstStyle/>
        <a:p>
          <a:endParaRPr lang="es-ES"/>
        </a:p>
      </dgm:t>
    </dgm:pt>
    <dgm:pt modelId="{9EAF12DC-2A79-4666-A19C-45D24594C2F4}" type="sibTrans" cxnId="{BCE526AD-BE17-4E23-B9EE-F0392FD87A35}">
      <dgm:prSet/>
      <dgm:spPr/>
      <dgm:t>
        <a:bodyPr/>
        <a:lstStyle/>
        <a:p>
          <a:endParaRPr lang="es-ES"/>
        </a:p>
      </dgm:t>
    </dgm:pt>
    <dgm:pt modelId="{F69449B3-140B-4EC9-885E-46A2AD1E85AA}">
      <dgm:prSet custT="1"/>
      <dgm:spPr/>
      <dgm:t>
        <a:bodyPr/>
        <a:lstStyle/>
        <a:p>
          <a:pPr algn="ctr">
            <a:buFontTx/>
            <a:buNone/>
          </a:pPr>
          <a:r>
            <a:rPr lang="es-ES" sz="2000" dirty="0"/>
            <a:t>F1:     AA  </a:t>
          </a:r>
          <a:r>
            <a:rPr lang="es-ES" sz="2000" dirty="0" err="1"/>
            <a:t>Aa</a:t>
          </a:r>
          <a:r>
            <a:rPr lang="es-ES" sz="2000" dirty="0"/>
            <a:t>   </a:t>
          </a:r>
          <a:r>
            <a:rPr lang="es-ES" sz="2000" dirty="0" err="1"/>
            <a:t>Aa</a:t>
          </a:r>
          <a:r>
            <a:rPr lang="es-ES" sz="2000" dirty="0"/>
            <a:t>  </a:t>
          </a:r>
          <a:r>
            <a:rPr lang="es-ES" sz="2000" dirty="0" err="1"/>
            <a:t>aa</a:t>
          </a:r>
          <a:endParaRPr lang="es-ES" sz="2000" dirty="0"/>
        </a:p>
      </dgm:t>
    </dgm:pt>
    <dgm:pt modelId="{ED9AEA99-C912-4EB2-8239-A6885BC4998B}" type="parTrans" cxnId="{D79E5A87-D27B-44DA-A5F8-04D060472688}">
      <dgm:prSet/>
      <dgm:spPr/>
      <dgm:t>
        <a:bodyPr/>
        <a:lstStyle/>
        <a:p>
          <a:endParaRPr lang="es-ES"/>
        </a:p>
      </dgm:t>
    </dgm:pt>
    <dgm:pt modelId="{C7FB055F-B50E-48DA-B922-799B53DC64E9}" type="sibTrans" cxnId="{D79E5A87-D27B-44DA-A5F8-04D060472688}">
      <dgm:prSet/>
      <dgm:spPr/>
      <dgm:t>
        <a:bodyPr/>
        <a:lstStyle/>
        <a:p>
          <a:endParaRPr lang="es-ES"/>
        </a:p>
      </dgm:t>
    </dgm:pt>
    <dgm:pt modelId="{70061EA3-4E2E-41BE-A6D5-4E317C3A29E4}">
      <dgm:prSet custT="1"/>
      <dgm:spPr/>
      <dgm:t>
        <a:bodyPr/>
        <a:lstStyle/>
        <a:p>
          <a:pPr algn="ctr">
            <a:buFontTx/>
            <a:buNone/>
          </a:pPr>
          <a:r>
            <a:rPr lang="es-ES" sz="1600" i="1" dirty="0"/>
            <a:t>        -cruce de líneas-</a:t>
          </a:r>
        </a:p>
      </dgm:t>
    </dgm:pt>
    <dgm:pt modelId="{103FBDD4-6C0E-4A2D-9BCC-E4F72C9AB197}" type="parTrans" cxnId="{A4FD08E3-9F83-49B8-9506-9F54C325B951}">
      <dgm:prSet/>
      <dgm:spPr/>
      <dgm:t>
        <a:bodyPr/>
        <a:lstStyle/>
        <a:p>
          <a:endParaRPr lang="es-ES"/>
        </a:p>
      </dgm:t>
    </dgm:pt>
    <dgm:pt modelId="{FB061620-7BA0-40BD-8CB6-40D77EE1068A}" type="sibTrans" cxnId="{A4FD08E3-9F83-49B8-9506-9F54C325B951}">
      <dgm:prSet/>
      <dgm:spPr/>
      <dgm:t>
        <a:bodyPr/>
        <a:lstStyle/>
        <a:p>
          <a:endParaRPr lang="es-ES"/>
        </a:p>
      </dgm:t>
    </dgm:pt>
    <dgm:pt modelId="{7C5038DD-305B-4D13-8639-088CBCD85955}" type="pres">
      <dgm:prSet presAssocID="{C1B98A13-63A2-49B1-A35F-BAEA55610CDE}" presName="linear" presStyleCnt="0">
        <dgm:presLayoutVars>
          <dgm:animLvl val="lvl"/>
          <dgm:resizeHandles val="exact"/>
        </dgm:presLayoutVars>
      </dgm:prSet>
      <dgm:spPr/>
    </dgm:pt>
    <dgm:pt modelId="{6F424420-0777-4376-B396-A5A5AF59FD4D}" type="pres">
      <dgm:prSet presAssocID="{CAE64A88-E7BB-443D-A549-C67216C9EBFB}" presName="parentText" presStyleLbl="node1" presStyleIdx="0" presStyleCnt="5">
        <dgm:presLayoutVars>
          <dgm:chMax val="0"/>
          <dgm:bulletEnabled val="1"/>
        </dgm:presLayoutVars>
      </dgm:prSet>
      <dgm:spPr/>
    </dgm:pt>
    <dgm:pt modelId="{A9CDCA1B-FDC1-4BE4-986C-480E528AC960}" type="pres">
      <dgm:prSet presAssocID="{CAE64A88-E7BB-443D-A549-C67216C9EBFB}" presName="childText" presStyleLbl="revTx" presStyleIdx="0" presStyleCnt="5">
        <dgm:presLayoutVars>
          <dgm:bulletEnabled val="1"/>
        </dgm:presLayoutVars>
      </dgm:prSet>
      <dgm:spPr/>
    </dgm:pt>
    <dgm:pt modelId="{3633BD46-48D9-4010-BC01-F547E98F4F15}" type="pres">
      <dgm:prSet presAssocID="{27AC4BF3-3D12-441D-B8FB-7DC36F74A012}" presName="parentText" presStyleLbl="node1" presStyleIdx="1" presStyleCnt="5">
        <dgm:presLayoutVars>
          <dgm:chMax val="0"/>
          <dgm:bulletEnabled val="1"/>
        </dgm:presLayoutVars>
      </dgm:prSet>
      <dgm:spPr/>
    </dgm:pt>
    <dgm:pt modelId="{4FA2A45E-9192-45B9-82CB-0CC0D052FF48}" type="pres">
      <dgm:prSet presAssocID="{27AC4BF3-3D12-441D-B8FB-7DC36F74A012}" presName="childText" presStyleLbl="revTx" presStyleIdx="1" presStyleCnt="5">
        <dgm:presLayoutVars>
          <dgm:bulletEnabled val="1"/>
        </dgm:presLayoutVars>
      </dgm:prSet>
      <dgm:spPr/>
    </dgm:pt>
    <dgm:pt modelId="{F5280667-3376-4391-B5E9-9E9CF48B2F3A}" type="pres">
      <dgm:prSet presAssocID="{39161261-C804-4BEA-AC0A-D069F21E13D4}" presName="parentText" presStyleLbl="node1" presStyleIdx="2" presStyleCnt="5">
        <dgm:presLayoutVars>
          <dgm:chMax val="0"/>
          <dgm:bulletEnabled val="1"/>
        </dgm:presLayoutVars>
      </dgm:prSet>
      <dgm:spPr/>
    </dgm:pt>
    <dgm:pt modelId="{00D1A39B-F01C-49D8-B424-4AAFF39B602F}" type="pres">
      <dgm:prSet presAssocID="{39161261-C804-4BEA-AC0A-D069F21E13D4}" presName="childText" presStyleLbl="revTx" presStyleIdx="2" presStyleCnt="5">
        <dgm:presLayoutVars>
          <dgm:bulletEnabled val="1"/>
        </dgm:presLayoutVars>
      </dgm:prSet>
      <dgm:spPr/>
    </dgm:pt>
    <dgm:pt modelId="{F0073798-B61E-4B2E-905D-942B0BB956AC}" type="pres">
      <dgm:prSet presAssocID="{10A43A89-394A-47D6-B868-20108C26CAA7}" presName="parentText" presStyleLbl="node1" presStyleIdx="3" presStyleCnt="5">
        <dgm:presLayoutVars>
          <dgm:chMax val="0"/>
          <dgm:bulletEnabled val="1"/>
        </dgm:presLayoutVars>
      </dgm:prSet>
      <dgm:spPr/>
    </dgm:pt>
    <dgm:pt modelId="{0C63BCFF-A7F2-4E48-B1A7-62074835B2C0}" type="pres">
      <dgm:prSet presAssocID="{10A43A89-394A-47D6-B868-20108C26CAA7}" presName="childText" presStyleLbl="revTx" presStyleIdx="3" presStyleCnt="5">
        <dgm:presLayoutVars>
          <dgm:bulletEnabled val="1"/>
        </dgm:presLayoutVars>
      </dgm:prSet>
      <dgm:spPr/>
    </dgm:pt>
    <dgm:pt modelId="{31CA1F75-D2FD-4171-850B-AFADC7654783}" type="pres">
      <dgm:prSet presAssocID="{5CBB3A56-28E8-49F7-A4AF-C18250D7C569}" presName="parentText" presStyleLbl="node1" presStyleIdx="4" presStyleCnt="5">
        <dgm:presLayoutVars>
          <dgm:chMax val="0"/>
          <dgm:bulletEnabled val="1"/>
        </dgm:presLayoutVars>
      </dgm:prSet>
      <dgm:spPr/>
    </dgm:pt>
    <dgm:pt modelId="{0C5DCA54-8C67-401F-9B5B-A38A196FB56F}" type="pres">
      <dgm:prSet presAssocID="{5CBB3A56-28E8-49F7-A4AF-C18250D7C569}" presName="childText" presStyleLbl="revTx" presStyleIdx="4" presStyleCnt="5">
        <dgm:presLayoutVars>
          <dgm:bulletEnabled val="1"/>
        </dgm:presLayoutVars>
      </dgm:prSet>
      <dgm:spPr/>
    </dgm:pt>
  </dgm:ptLst>
  <dgm:cxnLst>
    <dgm:cxn modelId="{05406F01-CB7F-4989-A358-FFF8D79A5C47}" srcId="{C1B98A13-63A2-49B1-A35F-BAEA55610CDE}" destId="{CAE64A88-E7BB-443D-A549-C67216C9EBFB}" srcOrd="0" destOrd="0" parTransId="{68191A03-90D8-469C-9E84-986157263F25}" sibTransId="{51974134-5C74-4F0D-B298-5CF401350DA9}"/>
    <dgm:cxn modelId="{3CB8FA0A-A8D5-4F69-9712-D107BDA35FCF}" type="presOf" srcId="{7B7C5C19-0BF0-43F5-A5AF-59E3A6C3C2DA}" destId="{4FA2A45E-9192-45B9-82CB-0CC0D052FF48}" srcOrd="0" destOrd="0" presId="urn:microsoft.com/office/officeart/2005/8/layout/vList2"/>
    <dgm:cxn modelId="{47FBFC0B-04A2-44A4-AEC2-B719424BBAF3}" type="presOf" srcId="{39161261-C804-4BEA-AC0A-D069F21E13D4}" destId="{F5280667-3376-4391-B5E9-9E9CF48B2F3A}" srcOrd="0" destOrd="0" presId="urn:microsoft.com/office/officeart/2005/8/layout/vList2"/>
    <dgm:cxn modelId="{4059D514-D56D-45D1-A8DA-560B77739302}" srcId="{27AC4BF3-3D12-441D-B8FB-7DC36F74A012}" destId="{B3E48306-EA4D-4D85-AC2F-596D4ABA23FB}" srcOrd="3" destOrd="0" parTransId="{B9D41AF5-A28A-4FB5-BFDD-6C942D9AAD68}" sibTransId="{8CC7C609-EFC6-47FB-870A-3610F236CA0B}"/>
    <dgm:cxn modelId="{FF79AA23-EDC5-413B-A9E1-1096D5CB9E83}" type="presOf" srcId="{E132482F-43DF-4AF1-A5D4-310B23ECDB25}" destId="{A9CDCA1B-FDC1-4BE4-986C-480E528AC960}" srcOrd="0" destOrd="0" presId="urn:microsoft.com/office/officeart/2005/8/layout/vList2"/>
    <dgm:cxn modelId="{7D78C025-3256-486B-9E37-ECDE6AC8D946}" type="presOf" srcId="{703BA33B-86DC-4FF5-A590-01D4BC44BA1E}" destId="{00D1A39B-F01C-49D8-B424-4AAFF39B602F}" srcOrd="0" destOrd="0" presId="urn:microsoft.com/office/officeart/2005/8/layout/vList2"/>
    <dgm:cxn modelId="{F6074334-A149-4A3E-B87B-E2B33FAAEDC8}" type="presOf" srcId="{89FD62F1-26B9-44A4-B892-C932BCF0E254}" destId="{4FA2A45E-9192-45B9-82CB-0CC0D052FF48}" srcOrd="0" destOrd="1" presId="urn:microsoft.com/office/officeart/2005/8/layout/vList2"/>
    <dgm:cxn modelId="{963E933A-E5BC-4A66-95CD-32026758AC01}" srcId="{10A43A89-394A-47D6-B868-20108C26CAA7}" destId="{2A4EFD15-FBD7-4BFB-9F7B-925D4F7F5214}" srcOrd="0" destOrd="0" parTransId="{4D974A0F-F3E0-4D2F-A442-9FBBA02FB522}" sibTransId="{E95CC1CE-B79E-4659-89A9-D081B2F2C898}"/>
    <dgm:cxn modelId="{17B2E864-9FEB-43D2-8126-4CAEB74FE3B3}" type="presOf" srcId="{C1B98A13-63A2-49B1-A35F-BAEA55610CDE}" destId="{7C5038DD-305B-4D13-8639-088CBCD85955}" srcOrd="0" destOrd="0" presId="urn:microsoft.com/office/officeart/2005/8/layout/vList2"/>
    <dgm:cxn modelId="{7E28F265-05EA-447C-A00F-09ECAD920FED}" type="presOf" srcId="{224BBCD7-0F12-46A5-B89B-900678190F05}" destId="{4FA2A45E-9192-45B9-82CB-0CC0D052FF48}" srcOrd="0" destOrd="2" presId="urn:microsoft.com/office/officeart/2005/8/layout/vList2"/>
    <dgm:cxn modelId="{3FF7EB46-8791-4E54-A446-1763C1C4439B}" type="presOf" srcId="{D3D64C3D-18A6-4226-BB9C-9DE94522947F}" destId="{0C5DCA54-8C67-401F-9B5B-A38A196FB56F}" srcOrd="0" destOrd="0" presId="urn:microsoft.com/office/officeart/2005/8/layout/vList2"/>
    <dgm:cxn modelId="{FFD44A56-3F91-47AD-B3E3-0CA667012E36}" type="presOf" srcId="{10A43A89-394A-47D6-B868-20108C26CAA7}" destId="{F0073798-B61E-4B2E-905D-942B0BB956AC}" srcOrd="0" destOrd="0" presId="urn:microsoft.com/office/officeart/2005/8/layout/vList2"/>
    <dgm:cxn modelId="{62EBFB7E-A6FE-462D-A290-7B71D8E9D3A1}" type="presOf" srcId="{2A4EFD15-FBD7-4BFB-9F7B-925D4F7F5214}" destId="{0C63BCFF-A7F2-4E48-B1A7-62074835B2C0}" srcOrd="0" destOrd="0" presId="urn:microsoft.com/office/officeart/2005/8/layout/vList2"/>
    <dgm:cxn modelId="{C2F25F80-DDBA-4FA3-AF05-800DC3F081D3}" srcId="{C1B98A13-63A2-49B1-A35F-BAEA55610CDE}" destId="{5CBB3A56-28E8-49F7-A4AF-C18250D7C569}" srcOrd="4" destOrd="0" parTransId="{1E2D662B-916E-4204-8E7A-F1A689C67EA7}" sibTransId="{DF21038A-4D24-4865-838F-4ED5448E3D7E}"/>
    <dgm:cxn modelId="{D79E5A87-D27B-44DA-A5F8-04D060472688}" srcId="{39161261-C804-4BEA-AC0A-D069F21E13D4}" destId="{F69449B3-140B-4EC9-885E-46A2AD1E85AA}" srcOrd="2" destOrd="0" parTransId="{ED9AEA99-C912-4EB2-8239-A6885BC4998B}" sibTransId="{C7FB055F-B50E-48DA-B922-799B53DC64E9}"/>
    <dgm:cxn modelId="{E794CA8B-A0C1-42D3-96E1-C178444CC802}" type="presOf" srcId="{27AC4BF3-3D12-441D-B8FB-7DC36F74A012}" destId="{3633BD46-48D9-4010-BC01-F547E98F4F15}" srcOrd="0" destOrd="0" presId="urn:microsoft.com/office/officeart/2005/8/layout/vList2"/>
    <dgm:cxn modelId="{33B9A195-23D6-4D98-939D-076EE3EC7B17}" srcId="{39161261-C804-4BEA-AC0A-D069F21E13D4}" destId="{703BA33B-86DC-4FF5-A590-01D4BC44BA1E}" srcOrd="0" destOrd="0" parTransId="{78D3B50D-8C72-4A42-9BC3-6D5F1A76726D}" sibTransId="{FE77C94D-1A44-4B96-873E-9043CA93C8FE}"/>
    <dgm:cxn modelId="{C77A2CAC-DFA4-4CEC-83DD-5E0B6C0B1F11}" srcId="{5CBB3A56-28E8-49F7-A4AF-C18250D7C569}" destId="{D3D64C3D-18A6-4226-BB9C-9DE94522947F}" srcOrd="0" destOrd="0" parTransId="{668D792D-E104-40D0-B173-F88E276F618C}" sibTransId="{3DAC2E56-4958-4263-A853-AD7FA1711269}"/>
    <dgm:cxn modelId="{D562B3AC-AB74-4DDC-A415-1D46C6630B8C}" type="presOf" srcId="{B3E48306-EA4D-4D85-AC2F-596D4ABA23FB}" destId="{4FA2A45E-9192-45B9-82CB-0CC0D052FF48}" srcOrd="0" destOrd="3" presId="urn:microsoft.com/office/officeart/2005/8/layout/vList2"/>
    <dgm:cxn modelId="{BCE526AD-BE17-4E23-B9EE-F0392FD87A35}" srcId="{27AC4BF3-3D12-441D-B8FB-7DC36F74A012}" destId="{224BBCD7-0F12-46A5-B89B-900678190F05}" srcOrd="2" destOrd="0" parTransId="{1D6CB0A1-C4DD-4065-B40B-5ED2B129A323}" sibTransId="{9EAF12DC-2A79-4666-A19C-45D24594C2F4}"/>
    <dgm:cxn modelId="{B526FFB0-2DCF-450B-B665-CF610F40A9E8}" srcId="{C1B98A13-63A2-49B1-A35F-BAEA55610CDE}" destId="{27AC4BF3-3D12-441D-B8FB-7DC36F74A012}" srcOrd="1" destOrd="0" parTransId="{C305496B-3BEB-44A5-AEE9-A806B5B774CB}" sibTransId="{367E5347-AD0A-4778-90C4-138819431AB9}"/>
    <dgm:cxn modelId="{E68128B1-588E-4515-85F0-9F4DCA2E2D7C}" type="presOf" srcId="{F69449B3-140B-4EC9-885E-46A2AD1E85AA}" destId="{00D1A39B-F01C-49D8-B424-4AAFF39B602F}" srcOrd="0" destOrd="2" presId="urn:microsoft.com/office/officeart/2005/8/layout/vList2"/>
    <dgm:cxn modelId="{FAA623B7-EDDB-4426-810C-DB938279F34C}" srcId="{C1B98A13-63A2-49B1-A35F-BAEA55610CDE}" destId="{39161261-C804-4BEA-AC0A-D069F21E13D4}" srcOrd="2" destOrd="0" parTransId="{80F584AE-E2E3-47AC-8B7B-954496631B2A}" sibTransId="{C2176DB3-7060-497C-8488-090D2E25ED8E}"/>
    <dgm:cxn modelId="{6EE8B7C2-3248-4F94-8852-F685E0FCDFC8}" srcId="{C1B98A13-63A2-49B1-A35F-BAEA55610CDE}" destId="{10A43A89-394A-47D6-B868-20108C26CAA7}" srcOrd="3" destOrd="0" parTransId="{248F1E92-C7CA-47CD-84B6-047D175857E7}" sibTransId="{40347510-DE17-4A4E-B540-ADAB7EE91049}"/>
    <dgm:cxn modelId="{49BF41C6-1672-4668-81F7-598D75D16502}" type="presOf" srcId="{5CBB3A56-28E8-49F7-A4AF-C18250D7C569}" destId="{31CA1F75-D2FD-4171-850B-AFADC7654783}" srcOrd="0" destOrd="0" presId="urn:microsoft.com/office/officeart/2005/8/layout/vList2"/>
    <dgm:cxn modelId="{EAA3A4C6-3A5D-4FB5-AD46-36BD4E80C9B1}" srcId="{27AC4BF3-3D12-441D-B8FB-7DC36F74A012}" destId="{89FD62F1-26B9-44A4-B892-C932BCF0E254}" srcOrd="1" destOrd="0" parTransId="{7F8F612E-E3CE-4699-AC68-2A5C2C45B522}" sibTransId="{0998AF46-DE74-42EF-B8D1-4CF8D80E3A23}"/>
    <dgm:cxn modelId="{6BE077C7-7819-41E8-8881-C5540CAEA9AE}" srcId="{27AC4BF3-3D12-441D-B8FB-7DC36F74A012}" destId="{7B7C5C19-0BF0-43F5-A5AF-59E3A6C3C2DA}" srcOrd="0" destOrd="0" parTransId="{C367B2FE-B689-4362-9280-AE3A320DD0A8}" sibTransId="{E54C9400-5E79-455E-ABCB-FBFA5E4D21C0}"/>
    <dgm:cxn modelId="{5D4F93DE-4CE9-44D3-BC37-FE97D5AB2D09}" type="presOf" srcId="{70061EA3-4E2E-41BE-A6D5-4E317C3A29E4}" destId="{00D1A39B-F01C-49D8-B424-4AAFF39B602F}" srcOrd="0" destOrd="1" presId="urn:microsoft.com/office/officeart/2005/8/layout/vList2"/>
    <dgm:cxn modelId="{A4FD08E3-9F83-49B8-9506-9F54C325B951}" srcId="{39161261-C804-4BEA-AC0A-D069F21E13D4}" destId="{70061EA3-4E2E-41BE-A6D5-4E317C3A29E4}" srcOrd="1" destOrd="0" parTransId="{103FBDD4-6C0E-4A2D-9BCC-E4F72C9AB197}" sibTransId="{FB061620-7BA0-40BD-8CB6-40D77EE1068A}"/>
    <dgm:cxn modelId="{8470FEF8-3276-4C97-8629-56BFA26FD1C4}" type="presOf" srcId="{CAE64A88-E7BB-443D-A549-C67216C9EBFB}" destId="{6F424420-0777-4376-B396-A5A5AF59FD4D}" srcOrd="0" destOrd="0" presId="urn:microsoft.com/office/officeart/2005/8/layout/vList2"/>
    <dgm:cxn modelId="{ADB65DFF-D934-44D9-AFD3-7A27F78A64CE}" srcId="{CAE64A88-E7BB-443D-A549-C67216C9EBFB}" destId="{E132482F-43DF-4AF1-A5D4-310B23ECDB25}" srcOrd="0" destOrd="0" parTransId="{32EEAA47-C892-45BC-98AF-EF68EFB45000}" sibTransId="{8587C4F1-2A23-4230-BDBA-97AA69B381EC}"/>
    <dgm:cxn modelId="{C43413C2-0B22-411F-8476-1D7B96F3EBAF}" type="presParOf" srcId="{7C5038DD-305B-4D13-8639-088CBCD85955}" destId="{6F424420-0777-4376-B396-A5A5AF59FD4D}" srcOrd="0" destOrd="0" presId="urn:microsoft.com/office/officeart/2005/8/layout/vList2"/>
    <dgm:cxn modelId="{A4954A3A-0963-4E27-8327-605D81A646B2}" type="presParOf" srcId="{7C5038DD-305B-4D13-8639-088CBCD85955}" destId="{A9CDCA1B-FDC1-4BE4-986C-480E528AC960}" srcOrd="1" destOrd="0" presId="urn:microsoft.com/office/officeart/2005/8/layout/vList2"/>
    <dgm:cxn modelId="{3D9E0E08-E482-480F-BAF3-D61557CAF035}" type="presParOf" srcId="{7C5038DD-305B-4D13-8639-088CBCD85955}" destId="{3633BD46-48D9-4010-BC01-F547E98F4F15}" srcOrd="2" destOrd="0" presId="urn:microsoft.com/office/officeart/2005/8/layout/vList2"/>
    <dgm:cxn modelId="{DA02AF39-4D42-48F7-9036-4AEC8E812FF4}" type="presParOf" srcId="{7C5038DD-305B-4D13-8639-088CBCD85955}" destId="{4FA2A45E-9192-45B9-82CB-0CC0D052FF48}" srcOrd="3" destOrd="0" presId="urn:microsoft.com/office/officeart/2005/8/layout/vList2"/>
    <dgm:cxn modelId="{2123BAB9-7F9E-4E3D-9BD1-B9C4C5D971EF}" type="presParOf" srcId="{7C5038DD-305B-4D13-8639-088CBCD85955}" destId="{F5280667-3376-4391-B5E9-9E9CF48B2F3A}" srcOrd="4" destOrd="0" presId="urn:microsoft.com/office/officeart/2005/8/layout/vList2"/>
    <dgm:cxn modelId="{4E70729F-47CD-4E62-B639-5ACB074ED013}" type="presParOf" srcId="{7C5038DD-305B-4D13-8639-088CBCD85955}" destId="{00D1A39B-F01C-49D8-B424-4AAFF39B602F}" srcOrd="5" destOrd="0" presId="urn:microsoft.com/office/officeart/2005/8/layout/vList2"/>
    <dgm:cxn modelId="{27D3CD89-E12D-44B5-BEA0-4C8553ECA891}" type="presParOf" srcId="{7C5038DD-305B-4D13-8639-088CBCD85955}" destId="{F0073798-B61E-4B2E-905D-942B0BB956AC}" srcOrd="6" destOrd="0" presId="urn:microsoft.com/office/officeart/2005/8/layout/vList2"/>
    <dgm:cxn modelId="{0CE129DB-28DA-46C1-85CF-AABF8ADFB7D4}" type="presParOf" srcId="{7C5038DD-305B-4D13-8639-088CBCD85955}" destId="{0C63BCFF-A7F2-4E48-B1A7-62074835B2C0}" srcOrd="7" destOrd="0" presId="urn:microsoft.com/office/officeart/2005/8/layout/vList2"/>
    <dgm:cxn modelId="{7DCBAF6C-1647-408D-84D0-4E8832926BB7}" type="presParOf" srcId="{7C5038DD-305B-4D13-8639-088CBCD85955}" destId="{31CA1F75-D2FD-4171-850B-AFADC7654783}" srcOrd="8" destOrd="0" presId="urn:microsoft.com/office/officeart/2005/8/layout/vList2"/>
    <dgm:cxn modelId="{CF890399-08E6-4B8B-931D-09BF77A43514}" type="presParOf" srcId="{7C5038DD-305B-4D13-8639-088CBCD85955}" destId="{0C5DCA54-8C67-401F-9B5B-A38A196FB56F}"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8225A7-09A1-48DD-B1CA-9E946AE6E4E5}" type="doc">
      <dgm:prSet loTypeId="urn:microsoft.com/office/officeart/2018/2/layout/IconVerticalSolidList#1" loCatId="icon" qsTypeId="urn:microsoft.com/office/officeart/2005/8/quickstyle/simple1" qsCatId="simple" csTypeId="urn:microsoft.com/office/officeart/2018/5/colors/Iconchunking_neutralbg_accent6_2" csCatId="accent6" phldr="1"/>
      <dgm:spPr/>
      <dgm:t>
        <a:bodyPr/>
        <a:lstStyle/>
        <a:p>
          <a:endParaRPr lang="es-ES"/>
        </a:p>
      </dgm:t>
    </dgm:pt>
    <dgm:pt modelId="{8DB77683-4E64-48D9-9C47-4D6E0282986D}">
      <dgm:prSet custT="1"/>
      <dgm:spPr/>
      <dgm:t>
        <a:bodyPr/>
        <a:lstStyle/>
        <a:p>
          <a:pPr>
            <a:lnSpc>
              <a:spcPct val="100000"/>
            </a:lnSpc>
          </a:pPr>
          <a:r>
            <a:rPr lang="es-ES" sz="1600"/>
            <a:t>En el alelismo múltiple, un carácter está determinado por más de un alelo.</a:t>
          </a:r>
        </a:p>
      </dgm:t>
    </dgm:pt>
    <dgm:pt modelId="{482B27CD-8BCE-4A9F-A480-92A919C90D72}" type="parTrans" cxnId="{90F593E1-83AE-4A01-9CB4-C4C996B87C16}">
      <dgm:prSet/>
      <dgm:spPr/>
      <dgm:t>
        <a:bodyPr/>
        <a:lstStyle/>
        <a:p>
          <a:endParaRPr lang="es-ES" sz="4400"/>
        </a:p>
      </dgm:t>
    </dgm:pt>
    <dgm:pt modelId="{3BBF7F37-A273-43D9-A572-7DA02E77576C}" type="sibTrans" cxnId="{90F593E1-83AE-4A01-9CB4-C4C996B87C16}">
      <dgm:prSet/>
      <dgm:spPr/>
      <dgm:t>
        <a:bodyPr/>
        <a:lstStyle/>
        <a:p>
          <a:endParaRPr lang="es-ES" sz="2000"/>
        </a:p>
      </dgm:t>
    </dgm:pt>
    <dgm:pt modelId="{5BC3486A-1144-48E3-841B-CFA42BED7A0B}">
      <dgm:prSet custT="1"/>
      <dgm:spPr/>
      <dgm:t>
        <a:bodyPr/>
        <a:lstStyle/>
        <a:p>
          <a:pPr>
            <a:lnSpc>
              <a:spcPct val="100000"/>
            </a:lnSpc>
          </a:pPr>
          <a:r>
            <a:rPr lang="es-ES" sz="1600"/>
            <a:t>El sistema sanguíneo humano se llama también “AB0”. Está determinado genéticamente por 3 alelos distintos, alelo A, alelo B y alelo 0. </a:t>
          </a:r>
        </a:p>
      </dgm:t>
    </dgm:pt>
    <dgm:pt modelId="{09466A53-9691-4897-AF66-F8DB69015262}" type="parTrans" cxnId="{2749B58A-2A25-4396-86B3-E23E322B0B23}">
      <dgm:prSet/>
      <dgm:spPr/>
      <dgm:t>
        <a:bodyPr/>
        <a:lstStyle/>
        <a:p>
          <a:endParaRPr lang="es-ES" sz="4400"/>
        </a:p>
      </dgm:t>
    </dgm:pt>
    <dgm:pt modelId="{A23DF82B-C536-4025-B302-693FA04072C2}" type="sibTrans" cxnId="{2749B58A-2A25-4396-86B3-E23E322B0B23}">
      <dgm:prSet/>
      <dgm:spPr/>
      <dgm:t>
        <a:bodyPr/>
        <a:lstStyle/>
        <a:p>
          <a:endParaRPr lang="es-ES" sz="2000"/>
        </a:p>
      </dgm:t>
    </dgm:pt>
    <dgm:pt modelId="{9D873E7B-14F2-4AAE-8DF7-71CAA2BFAD69}">
      <dgm:prSet custT="1"/>
      <dgm:spPr/>
      <dgm:t>
        <a:bodyPr/>
        <a:lstStyle/>
        <a:p>
          <a:pPr algn="l">
            <a:lnSpc>
              <a:spcPct val="100000"/>
            </a:lnSpc>
          </a:pPr>
          <a:r>
            <a:rPr lang="es-ES" sz="1600" dirty="0"/>
            <a:t>Lo más importante es que los alelos A y B son codominantes (se expresan ambos por igual), pero dominan al alelo 0. </a:t>
          </a:r>
        </a:p>
        <a:p>
          <a:pPr algn="ctr">
            <a:lnSpc>
              <a:spcPct val="100000"/>
            </a:lnSpc>
          </a:pPr>
          <a:r>
            <a:rPr lang="es-ES" sz="1800" b="1" dirty="0"/>
            <a:t>Es decir:  A = B &gt; 0</a:t>
          </a:r>
        </a:p>
      </dgm:t>
    </dgm:pt>
    <dgm:pt modelId="{258E979B-53F0-48F7-BBF3-86F3A7C4F920}" type="parTrans" cxnId="{D05AA673-7ABC-4404-B309-180A78CABF1E}">
      <dgm:prSet/>
      <dgm:spPr/>
      <dgm:t>
        <a:bodyPr/>
        <a:lstStyle/>
        <a:p>
          <a:endParaRPr lang="es-ES" sz="4400"/>
        </a:p>
      </dgm:t>
    </dgm:pt>
    <dgm:pt modelId="{3DFFD381-CD06-4354-85B9-06DD9B90A556}" type="sibTrans" cxnId="{D05AA673-7ABC-4404-B309-180A78CABF1E}">
      <dgm:prSet/>
      <dgm:spPr/>
      <dgm:t>
        <a:bodyPr/>
        <a:lstStyle/>
        <a:p>
          <a:endParaRPr lang="es-ES" sz="2000"/>
        </a:p>
      </dgm:t>
    </dgm:pt>
    <dgm:pt modelId="{A3CAF435-C884-4CEB-8940-0AFD41C4ABAD}" type="pres">
      <dgm:prSet presAssocID="{1E8225A7-09A1-48DD-B1CA-9E946AE6E4E5}" presName="root" presStyleCnt="0">
        <dgm:presLayoutVars>
          <dgm:dir/>
          <dgm:resizeHandles val="exact"/>
        </dgm:presLayoutVars>
      </dgm:prSet>
      <dgm:spPr/>
    </dgm:pt>
    <dgm:pt modelId="{4EB85C38-AC99-4CC0-B56E-34E8EA392E9E}" type="pres">
      <dgm:prSet presAssocID="{8DB77683-4E64-48D9-9C47-4D6E0282986D}" presName="compNode" presStyleCnt="0"/>
      <dgm:spPr/>
    </dgm:pt>
    <dgm:pt modelId="{B83A5DE5-E469-431A-911A-12C5D66DC00A}" type="pres">
      <dgm:prSet presAssocID="{8DB77683-4E64-48D9-9C47-4D6E0282986D}" presName="bgRect" presStyleLbl="bgShp" presStyleIdx="0" presStyleCnt="3"/>
      <dgm:spPr/>
    </dgm:pt>
    <dgm:pt modelId="{2269E3D6-45A9-4ED1-B0B3-A15A732FBDEB}" type="pres">
      <dgm:prSet presAssocID="{8DB77683-4E64-48D9-9C47-4D6E028298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F6D15DEC-DEA8-4E22-A294-07A6E01213E9}" type="pres">
      <dgm:prSet presAssocID="{8DB77683-4E64-48D9-9C47-4D6E0282986D}" presName="spaceRect" presStyleCnt="0"/>
      <dgm:spPr/>
    </dgm:pt>
    <dgm:pt modelId="{DACA05F2-DA1B-4F2C-8FC4-D31D1C3F6FC6}" type="pres">
      <dgm:prSet presAssocID="{8DB77683-4E64-48D9-9C47-4D6E0282986D}" presName="parTx" presStyleLbl="revTx" presStyleIdx="0" presStyleCnt="3">
        <dgm:presLayoutVars>
          <dgm:chMax val="0"/>
          <dgm:chPref val="0"/>
        </dgm:presLayoutVars>
      </dgm:prSet>
      <dgm:spPr/>
    </dgm:pt>
    <dgm:pt modelId="{43B47B37-1147-4217-9257-935BBB9B32C8}" type="pres">
      <dgm:prSet presAssocID="{3BBF7F37-A273-43D9-A572-7DA02E77576C}" presName="sibTrans" presStyleCnt="0"/>
      <dgm:spPr/>
    </dgm:pt>
    <dgm:pt modelId="{2B8B50F5-9D32-44FD-8EBD-EF368E7E035C}" type="pres">
      <dgm:prSet presAssocID="{5BC3486A-1144-48E3-841B-CFA42BED7A0B}" presName="compNode" presStyleCnt="0"/>
      <dgm:spPr/>
    </dgm:pt>
    <dgm:pt modelId="{C2D1905E-BC58-4970-813E-3F573BB6EEF2}" type="pres">
      <dgm:prSet presAssocID="{5BC3486A-1144-48E3-841B-CFA42BED7A0B}" presName="bgRect" presStyleLbl="bgShp" presStyleIdx="1" presStyleCnt="3"/>
      <dgm:spPr/>
    </dgm:pt>
    <dgm:pt modelId="{7207B333-A7FA-4A9B-8E3D-84A76A7F3B80}" type="pres">
      <dgm:prSet presAssocID="{5BC3486A-1144-48E3-841B-CFA42BED7A0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44F62165-48E9-4CE6-9982-9220AF5DE150}" type="pres">
      <dgm:prSet presAssocID="{5BC3486A-1144-48E3-841B-CFA42BED7A0B}" presName="spaceRect" presStyleCnt="0"/>
      <dgm:spPr/>
    </dgm:pt>
    <dgm:pt modelId="{A4325207-0231-41E8-A7F4-09264899E6C0}" type="pres">
      <dgm:prSet presAssocID="{5BC3486A-1144-48E3-841B-CFA42BED7A0B}" presName="parTx" presStyleLbl="revTx" presStyleIdx="1" presStyleCnt="3">
        <dgm:presLayoutVars>
          <dgm:chMax val="0"/>
          <dgm:chPref val="0"/>
        </dgm:presLayoutVars>
      </dgm:prSet>
      <dgm:spPr/>
    </dgm:pt>
    <dgm:pt modelId="{580518D5-E24B-4373-AF11-56EBCAA09F6A}" type="pres">
      <dgm:prSet presAssocID="{A23DF82B-C536-4025-B302-693FA04072C2}" presName="sibTrans" presStyleCnt="0"/>
      <dgm:spPr/>
    </dgm:pt>
    <dgm:pt modelId="{82B7C2F7-5208-44B0-9DAB-C1ABE69679BB}" type="pres">
      <dgm:prSet presAssocID="{9D873E7B-14F2-4AAE-8DF7-71CAA2BFAD69}" presName="compNode" presStyleCnt="0"/>
      <dgm:spPr/>
    </dgm:pt>
    <dgm:pt modelId="{720019AA-D251-4C7C-8A3C-DC351DA8CFC6}" type="pres">
      <dgm:prSet presAssocID="{9D873E7B-14F2-4AAE-8DF7-71CAA2BFAD69}" presName="bgRect" presStyleLbl="bgShp" presStyleIdx="2" presStyleCnt="3"/>
      <dgm:spPr/>
    </dgm:pt>
    <dgm:pt modelId="{C79D3354-19BE-4838-9E85-32F809487393}" type="pres">
      <dgm:prSet presAssocID="{9D873E7B-14F2-4AAE-8DF7-71CAA2BFAD6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iraffe"/>
        </a:ext>
      </dgm:extLst>
    </dgm:pt>
    <dgm:pt modelId="{4C3CC6FA-AFCC-425B-973A-760240A33CC5}" type="pres">
      <dgm:prSet presAssocID="{9D873E7B-14F2-4AAE-8DF7-71CAA2BFAD69}" presName="spaceRect" presStyleCnt="0"/>
      <dgm:spPr/>
    </dgm:pt>
    <dgm:pt modelId="{37BBCC95-F924-4159-9047-6C554FD882CC}" type="pres">
      <dgm:prSet presAssocID="{9D873E7B-14F2-4AAE-8DF7-71CAA2BFAD69}" presName="parTx" presStyleLbl="revTx" presStyleIdx="2" presStyleCnt="3">
        <dgm:presLayoutVars>
          <dgm:chMax val="0"/>
          <dgm:chPref val="0"/>
        </dgm:presLayoutVars>
      </dgm:prSet>
      <dgm:spPr/>
    </dgm:pt>
  </dgm:ptLst>
  <dgm:cxnLst>
    <dgm:cxn modelId="{D05AA673-7ABC-4404-B309-180A78CABF1E}" srcId="{1E8225A7-09A1-48DD-B1CA-9E946AE6E4E5}" destId="{9D873E7B-14F2-4AAE-8DF7-71CAA2BFAD69}" srcOrd="2" destOrd="0" parTransId="{258E979B-53F0-48F7-BBF3-86F3A7C4F920}" sibTransId="{3DFFD381-CD06-4354-85B9-06DD9B90A556}"/>
    <dgm:cxn modelId="{2749B58A-2A25-4396-86B3-E23E322B0B23}" srcId="{1E8225A7-09A1-48DD-B1CA-9E946AE6E4E5}" destId="{5BC3486A-1144-48E3-841B-CFA42BED7A0B}" srcOrd="1" destOrd="0" parTransId="{09466A53-9691-4897-AF66-F8DB69015262}" sibTransId="{A23DF82B-C536-4025-B302-693FA04072C2}"/>
    <dgm:cxn modelId="{0B06BA9E-3ED9-4373-9130-29F0DA06D798}" type="presOf" srcId="{8DB77683-4E64-48D9-9C47-4D6E0282986D}" destId="{DACA05F2-DA1B-4F2C-8FC4-D31D1C3F6FC6}" srcOrd="0" destOrd="0" presId="urn:microsoft.com/office/officeart/2018/2/layout/IconVerticalSolidList#1"/>
    <dgm:cxn modelId="{519942DA-023D-4DDA-A3A4-DDB74D1B0915}" type="presOf" srcId="{1E8225A7-09A1-48DD-B1CA-9E946AE6E4E5}" destId="{A3CAF435-C884-4CEB-8940-0AFD41C4ABAD}" srcOrd="0" destOrd="0" presId="urn:microsoft.com/office/officeart/2018/2/layout/IconVerticalSolidList#1"/>
    <dgm:cxn modelId="{90F593E1-83AE-4A01-9CB4-C4C996B87C16}" srcId="{1E8225A7-09A1-48DD-B1CA-9E946AE6E4E5}" destId="{8DB77683-4E64-48D9-9C47-4D6E0282986D}" srcOrd="0" destOrd="0" parTransId="{482B27CD-8BCE-4A9F-A480-92A919C90D72}" sibTransId="{3BBF7F37-A273-43D9-A572-7DA02E77576C}"/>
    <dgm:cxn modelId="{3D48CCED-A07D-420E-809B-A3E5BBACFA91}" type="presOf" srcId="{9D873E7B-14F2-4AAE-8DF7-71CAA2BFAD69}" destId="{37BBCC95-F924-4159-9047-6C554FD882CC}" srcOrd="0" destOrd="0" presId="urn:microsoft.com/office/officeart/2018/2/layout/IconVerticalSolidList#1"/>
    <dgm:cxn modelId="{4956A2EE-C867-42FA-AE4F-9E47AF1036E0}" type="presOf" srcId="{5BC3486A-1144-48E3-841B-CFA42BED7A0B}" destId="{A4325207-0231-41E8-A7F4-09264899E6C0}" srcOrd="0" destOrd="0" presId="urn:microsoft.com/office/officeart/2018/2/layout/IconVerticalSolidList#1"/>
    <dgm:cxn modelId="{575D6B38-94E2-43EB-8E63-049DC401F7E2}" type="presParOf" srcId="{A3CAF435-C884-4CEB-8940-0AFD41C4ABAD}" destId="{4EB85C38-AC99-4CC0-B56E-34E8EA392E9E}" srcOrd="0" destOrd="0" presId="urn:microsoft.com/office/officeart/2018/2/layout/IconVerticalSolidList#1"/>
    <dgm:cxn modelId="{99ADDD5C-84E6-4469-95F1-C7529E721040}" type="presParOf" srcId="{4EB85C38-AC99-4CC0-B56E-34E8EA392E9E}" destId="{B83A5DE5-E469-431A-911A-12C5D66DC00A}" srcOrd="0" destOrd="0" presId="urn:microsoft.com/office/officeart/2018/2/layout/IconVerticalSolidList#1"/>
    <dgm:cxn modelId="{0F43A099-369D-4866-9B7B-65CEB09D600B}" type="presParOf" srcId="{4EB85C38-AC99-4CC0-B56E-34E8EA392E9E}" destId="{2269E3D6-45A9-4ED1-B0B3-A15A732FBDEB}" srcOrd="1" destOrd="0" presId="urn:microsoft.com/office/officeart/2018/2/layout/IconVerticalSolidList#1"/>
    <dgm:cxn modelId="{E2401F8A-3611-440E-B7BA-C431F8CB8BCD}" type="presParOf" srcId="{4EB85C38-AC99-4CC0-B56E-34E8EA392E9E}" destId="{F6D15DEC-DEA8-4E22-A294-07A6E01213E9}" srcOrd="2" destOrd="0" presId="urn:microsoft.com/office/officeart/2018/2/layout/IconVerticalSolidList#1"/>
    <dgm:cxn modelId="{9493E0A7-E135-4156-A899-3F53EB4A8D13}" type="presParOf" srcId="{4EB85C38-AC99-4CC0-B56E-34E8EA392E9E}" destId="{DACA05F2-DA1B-4F2C-8FC4-D31D1C3F6FC6}" srcOrd="3" destOrd="0" presId="urn:microsoft.com/office/officeart/2018/2/layout/IconVerticalSolidList#1"/>
    <dgm:cxn modelId="{31E520AF-D3BE-4A7B-AFF2-F9775531DAC0}" type="presParOf" srcId="{A3CAF435-C884-4CEB-8940-0AFD41C4ABAD}" destId="{43B47B37-1147-4217-9257-935BBB9B32C8}" srcOrd="1" destOrd="0" presId="urn:microsoft.com/office/officeart/2018/2/layout/IconVerticalSolidList#1"/>
    <dgm:cxn modelId="{6E34FA4C-F2A4-4A7F-92AF-4283B86BF35B}" type="presParOf" srcId="{A3CAF435-C884-4CEB-8940-0AFD41C4ABAD}" destId="{2B8B50F5-9D32-44FD-8EBD-EF368E7E035C}" srcOrd="2" destOrd="0" presId="urn:microsoft.com/office/officeart/2018/2/layout/IconVerticalSolidList#1"/>
    <dgm:cxn modelId="{E4E711D1-1A53-4F3D-A365-6C9D00709917}" type="presParOf" srcId="{2B8B50F5-9D32-44FD-8EBD-EF368E7E035C}" destId="{C2D1905E-BC58-4970-813E-3F573BB6EEF2}" srcOrd="0" destOrd="0" presId="urn:microsoft.com/office/officeart/2018/2/layout/IconVerticalSolidList#1"/>
    <dgm:cxn modelId="{1BAFDC0D-8BCC-4236-A166-A97526058CC4}" type="presParOf" srcId="{2B8B50F5-9D32-44FD-8EBD-EF368E7E035C}" destId="{7207B333-A7FA-4A9B-8E3D-84A76A7F3B80}" srcOrd="1" destOrd="0" presId="urn:microsoft.com/office/officeart/2018/2/layout/IconVerticalSolidList#1"/>
    <dgm:cxn modelId="{F74966F0-1988-4C9B-A444-35BFBC9168DF}" type="presParOf" srcId="{2B8B50F5-9D32-44FD-8EBD-EF368E7E035C}" destId="{44F62165-48E9-4CE6-9982-9220AF5DE150}" srcOrd="2" destOrd="0" presId="urn:microsoft.com/office/officeart/2018/2/layout/IconVerticalSolidList#1"/>
    <dgm:cxn modelId="{9D669316-7B07-4DF0-A45A-1ABC28E901B4}" type="presParOf" srcId="{2B8B50F5-9D32-44FD-8EBD-EF368E7E035C}" destId="{A4325207-0231-41E8-A7F4-09264899E6C0}" srcOrd="3" destOrd="0" presId="urn:microsoft.com/office/officeart/2018/2/layout/IconVerticalSolidList#1"/>
    <dgm:cxn modelId="{0A0C2A9C-C365-4F97-AECD-58EDF9B4F7E8}" type="presParOf" srcId="{A3CAF435-C884-4CEB-8940-0AFD41C4ABAD}" destId="{580518D5-E24B-4373-AF11-56EBCAA09F6A}" srcOrd="3" destOrd="0" presId="urn:microsoft.com/office/officeart/2018/2/layout/IconVerticalSolidList#1"/>
    <dgm:cxn modelId="{AA6563EF-B7BA-41F3-A100-C96963757F98}" type="presParOf" srcId="{A3CAF435-C884-4CEB-8940-0AFD41C4ABAD}" destId="{82B7C2F7-5208-44B0-9DAB-C1ABE69679BB}" srcOrd="4" destOrd="0" presId="urn:microsoft.com/office/officeart/2018/2/layout/IconVerticalSolidList#1"/>
    <dgm:cxn modelId="{220F31ED-C4F6-4F5E-8204-11400D73B588}" type="presParOf" srcId="{82B7C2F7-5208-44B0-9DAB-C1ABE69679BB}" destId="{720019AA-D251-4C7C-8A3C-DC351DA8CFC6}" srcOrd="0" destOrd="0" presId="urn:microsoft.com/office/officeart/2018/2/layout/IconVerticalSolidList#1"/>
    <dgm:cxn modelId="{0A6D43CD-3C90-4D9C-A5DA-D9A837DEA31A}" type="presParOf" srcId="{82B7C2F7-5208-44B0-9DAB-C1ABE69679BB}" destId="{C79D3354-19BE-4838-9E85-32F809487393}" srcOrd="1" destOrd="0" presId="urn:microsoft.com/office/officeart/2018/2/layout/IconVerticalSolidList#1"/>
    <dgm:cxn modelId="{4438741D-5BC3-414A-A91C-746EBBF45C42}" type="presParOf" srcId="{82B7C2F7-5208-44B0-9DAB-C1ABE69679BB}" destId="{4C3CC6FA-AFCC-425B-973A-760240A33CC5}" srcOrd="2" destOrd="0" presId="urn:microsoft.com/office/officeart/2018/2/layout/IconVerticalSolidList#1"/>
    <dgm:cxn modelId="{3B0FAE2E-9EF0-46A2-B00E-1AF8D8B9E8B8}" type="presParOf" srcId="{82B7C2F7-5208-44B0-9DAB-C1ABE69679BB}" destId="{37BBCC95-F924-4159-9047-6C554FD882CC}" srcOrd="3" destOrd="0" presId="urn:microsoft.com/office/officeart/2018/2/layout/IconVerticalSoli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5A77F5-AF32-4AE6-9234-8CD370728C60}"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s-ES"/>
        </a:p>
      </dgm:t>
    </dgm:pt>
    <dgm:pt modelId="{071DB06A-1AC1-4CB2-B60A-BF7B0069C9AA}">
      <dgm:prSet/>
      <dgm:spPr/>
      <dgm:t>
        <a:bodyPr/>
        <a:lstStyle/>
        <a:p>
          <a:r>
            <a:rPr lang="es-ES"/>
            <a:t>El factor Rh es una proteína de la membrana de los glóbulos rojos. Si está presente, la persona es es  Rh+, y si no está presente es Rh-.</a:t>
          </a:r>
        </a:p>
      </dgm:t>
    </dgm:pt>
    <dgm:pt modelId="{A5379271-44C1-48F1-A36C-7FD9F26FD661}" type="parTrans" cxnId="{2808197A-EC1C-4711-B737-B5463AA550F7}">
      <dgm:prSet/>
      <dgm:spPr/>
      <dgm:t>
        <a:bodyPr/>
        <a:lstStyle/>
        <a:p>
          <a:endParaRPr lang="es-ES"/>
        </a:p>
      </dgm:t>
    </dgm:pt>
    <dgm:pt modelId="{F1B58DF4-72B5-4DDF-82F6-C7594AC4FA9F}" type="sibTrans" cxnId="{2808197A-EC1C-4711-B737-B5463AA550F7}">
      <dgm:prSet/>
      <dgm:spPr/>
      <dgm:t>
        <a:bodyPr/>
        <a:lstStyle/>
        <a:p>
          <a:endParaRPr lang="es-ES"/>
        </a:p>
      </dgm:t>
    </dgm:pt>
    <dgm:pt modelId="{A9A03D09-2229-4104-BC3D-6E9980F78ED4}">
      <dgm:prSet/>
      <dgm:spPr/>
      <dgm:t>
        <a:bodyPr/>
        <a:lstStyle/>
        <a:p>
          <a:r>
            <a:rPr lang="es-ES"/>
            <a:t>El factor Rh+ es dominante sobre Rh-.</a:t>
          </a:r>
        </a:p>
      </dgm:t>
    </dgm:pt>
    <dgm:pt modelId="{2555364B-B5FD-4674-BB1E-52FD444CE252}" type="parTrans" cxnId="{EC450267-2313-4AB2-8532-9A7AB36F6FC7}">
      <dgm:prSet/>
      <dgm:spPr/>
      <dgm:t>
        <a:bodyPr/>
        <a:lstStyle/>
        <a:p>
          <a:endParaRPr lang="es-ES"/>
        </a:p>
      </dgm:t>
    </dgm:pt>
    <dgm:pt modelId="{71025111-8D20-4921-BE58-AC3A231C3089}" type="sibTrans" cxnId="{EC450267-2313-4AB2-8532-9A7AB36F6FC7}">
      <dgm:prSet/>
      <dgm:spPr/>
      <dgm:t>
        <a:bodyPr/>
        <a:lstStyle/>
        <a:p>
          <a:endParaRPr lang="es-ES"/>
        </a:p>
      </dgm:t>
    </dgm:pt>
    <dgm:pt modelId="{FCED9E84-301A-4EB1-8ED7-DB4167EE77F9}">
      <dgm:prSet/>
      <dgm:spPr/>
      <dgm:t>
        <a:bodyPr/>
        <a:lstStyle/>
        <a:p>
          <a:r>
            <a:rPr lang="es-ES"/>
            <a:t>¡OJO! En el sistema AB0 y Rh, hay proteínas presentes que pueden causar alergias.</a:t>
          </a:r>
        </a:p>
      </dgm:t>
    </dgm:pt>
    <dgm:pt modelId="{11D132AC-EC9E-4434-BE4E-C004D916E663}" type="parTrans" cxnId="{BBC01693-6A1E-4719-BDD0-9418FCED744E}">
      <dgm:prSet/>
      <dgm:spPr/>
      <dgm:t>
        <a:bodyPr/>
        <a:lstStyle/>
        <a:p>
          <a:endParaRPr lang="es-ES"/>
        </a:p>
      </dgm:t>
    </dgm:pt>
    <dgm:pt modelId="{6221439F-F431-4ED6-9714-9E66D63F1792}" type="sibTrans" cxnId="{BBC01693-6A1E-4719-BDD0-9418FCED744E}">
      <dgm:prSet/>
      <dgm:spPr/>
      <dgm:t>
        <a:bodyPr/>
        <a:lstStyle/>
        <a:p>
          <a:endParaRPr lang="es-ES"/>
        </a:p>
      </dgm:t>
    </dgm:pt>
    <dgm:pt modelId="{B8C2E9C7-F225-4757-9DFA-8AA3D661905A}" type="pres">
      <dgm:prSet presAssocID="{855A77F5-AF32-4AE6-9234-8CD370728C60}" presName="linear" presStyleCnt="0">
        <dgm:presLayoutVars>
          <dgm:animLvl val="lvl"/>
          <dgm:resizeHandles val="exact"/>
        </dgm:presLayoutVars>
      </dgm:prSet>
      <dgm:spPr/>
    </dgm:pt>
    <dgm:pt modelId="{C7A5FF2C-F224-47DA-97D7-6C9B98BFBDF4}" type="pres">
      <dgm:prSet presAssocID="{071DB06A-1AC1-4CB2-B60A-BF7B0069C9AA}" presName="parentText" presStyleLbl="node1" presStyleIdx="0" presStyleCnt="3">
        <dgm:presLayoutVars>
          <dgm:chMax val="0"/>
          <dgm:bulletEnabled val="1"/>
        </dgm:presLayoutVars>
      </dgm:prSet>
      <dgm:spPr/>
    </dgm:pt>
    <dgm:pt modelId="{B1C624A5-EA71-4022-B25F-B339BF68FED9}" type="pres">
      <dgm:prSet presAssocID="{F1B58DF4-72B5-4DDF-82F6-C7594AC4FA9F}" presName="spacer" presStyleCnt="0"/>
      <dgm:spPr/>
    </dgm:pt>
    <dgm:pt modelId="{A7D1D6EB-C64B-41EC-B0DE-85B69146BB00}" type="pres">
      <dgm:prSet presAssocID="{A9A03D09-2229-4104-BC3D-6E9980F78ED4}" presName="parentText" presStyleLbl="node1" presStyleIdx="1" presStyleCnt="3">
        <dgm:presLayoutVars>
          <dgm:chMax val="0"/>
          <dgm:bulletEnabled val="1"/>
        </dgm:presLayoutVars>
      </dgm:prSet>
      <dgm:spPr/>
    </dgm:pt>
    <dgm:pt modelId="{98D6A7D5-C603-4C0A-9261-89B7370CDA60}" type="pres">
      <dgm:prSet presAssocID="{71025111-8D20-4921-BE58-AC3A231C3089}" presName="spacer" presStyleCnt="0"/>
      <dgm:spPr/>
    </dgm:pt>
    <dgm:pt modelId="{E040229E-B7F2-44B2-9B4F-C75FB8B48A5D}" type="pres">
      <dgm:prSet presAssocID="{FCED9E84-301A-4EB1-8ED7-DB4167EE77F9}" presName="parentText" presStyleLbl="node1" presStyleIdx="2" presStyleCnt="3">
        <dgm:presLayoutVars>
          <dgm:chMax val="0"/>
          <dgm:bulletEnabled val="1"/>
        </dgm:presLayoutVars>
      </dgm:prSet>
      <dgm:spPr/>
    </dgm:pt>
  </dgm:ptLst>
  <dgm:cxnLst>
    <dgm:cxn modelId="{34062A2D-F93F-42CA-8E4D-925EAF6B5C1B}" type="presOf" srcId="{071DB06A-1AC1-4CB2-B60A-BF7B0069C9AA}" destId="{C7A5FF2C-F224-47DA-97D7-6C9B98BFBDF4}" srcOrd="0" destOrd="0" presId="urn:microsoft.com/office/officeart/2005/8/layout/vList2"/>
    <dgm:cxn modelId="{EC450267-2313-4AB2-8532-9A7AB36F6FC7}" srcId="{855A77F5-AF32-4AE6-9234-8CD370728C60}" destId="{A9A03D09-2229-4104-BC3D-6E9980F78ED4}" srcOrd="1" destOrd="0" parTransId="{2555364B-B5FD-4674-BB1E-52FD444CE252}" sibTransId="{71025111-8D20-4921-BE58-AC3A231C3089}"/>
    <dgm:cxn modelId="{E52B426B-A88B-45B5-94ED-6B8A5116688D}" type="presOf" srcId="{A9A03D09-2229-4104-BC3D-6E9980F78ED4}" destId="{A7D1D6EB-C64B-41EC-B0DE-85B69146BB00}" srcOrd="0" destOrd="0" presId="urn:microsoft.com/office/officeart/2005/8/layout/vList2"/>
    <dgm:cxn modelId="{2808197A-EC1C-4711-B737-B5463AA550F7}" srcId="{855A77F5-AF32-4AE6-9234-8CD370728C60}" destId="{071DB06A-1AC1-4CB2-B60A-BF7B0069C9AA}" srcOrd="0" destOrd="0" parTransId="{A5379271-44C1-48F1-A36C-7FD9F26FD661}" sibTransId="{F1B58DF4-72B5-4DDF-82F6-C7594AC4FA9F}"/>
    <dgm:cxn modelId="{BBC01693-6A1E-4719-BDD0-9418FCED744E}" srcId="{855A77F5-AF32-4AE6-9234-8CD370728C60}" destId="{FCED9E84-301A-4EB1-8ED7-DB4167EE77F9}" srcOrd="2" destOrd="0" parTransId="{11D132AC-EC9E-4434-BE4E-C004D916E663}" sibTransId="{6221439F-F431-4ED6-9714-9E66D63F1792}"/>
    <dgm:cxn modelId="{F911BF97-14C0-4FBD-BD25-33646B8DF93D}" type="presOf" srcId="{855A77F5-AF32-4AE6-9234-8CD370728C60}" destId="{B8C2E9C7-F225-4757-9DFA-8AA3D661905A}" srcOrd="0" destOrd="0" presId="urn:microsoft.com/office/officeart/2005/8/layout/vList2"/>
    <dgm:cxn modelId="{B63099C2-07C3-4506-9158-BAD073AF10EA}" type="presOf" srcId="{FCED9E84-301A-4EB1-8ED7-DB4167EE77F9}" destId="{E040229E-B7F2-44B2-9B4F-C75FB8B48A5D}" srcOrd="0" destOrd="0" presId="urn:microsoft.com/office/officeart/2005/8/layout/vList2"/>
    <dgm:cxn modelId="{4EBC026A-E84E-40E3-BFFF-FF8295329290}" type="presParOf" srcId="{B8C2E9C7-F225-4757-9DFA-8AA3D661905A}" destId="{C7A5FF2C-F224-47DA-97D7-6C9B98BFBDF4}" srcOrd="0" destOrd="0" presId="urn:microsoft.com/office/officeart/2005/8/layout/vList2"/>
    <dgm:cxn modelId="{18417D56-2883-4611-8F9E-21A49F988018}" type="presParOf" srcId="{B8C2E9C7-F225-4757-9DFA-8AA3D661905A}" destId="{B1C624A5-EA71-4022-B25F-B339BF68FED9}" srcOrd="1" destOrd="0" presId="urn:microsoft.com/office/officeart/2005/8/layout/vList2"/>
    <dgm:cxn modelId="{B5530179-6658-459D-8223-36DD3C164432}" type="presParOf" srcId="{B8C2E9C7-F225-4757-9DFA-8AA3D661905A}" destId="{A7D1D6EB-C64B-41EC-B0DE-85B69146BB00}" srcOrd="2" destOrd="0" presId="urn:microsoft.com/office/officeart/2005/8/layout/vList2"/>
    <dgm:cxn modelId="{2C8203DD-BE6C-44D0-9825-68B9B4A9993C}" type="presParOf" srcId="{B8C2E9C7-F225-4757-9DFA-8AA3D661905A}" destId="{98D6A7D5-C603-4C0A-9261-89B7370CDA60}" srcOrd="3" destOrd="0" presId="urn:microsoft.com/office/officeart/2005/8/layout/vList2"/>
    <dgm:cxn modelId="{3AC4C0DA-B301-434B-9410-08183BB3402D}" type="presParOf" srcId="{B8C2E9C7-F225-4757-9DFA-8AA3D661905A}" destId="{E040229E-B7F2-44B2-9B4F-C75FB8B48A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8B8BFF-99CD-4673-9298-8B180BD244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1558D134-8991-46E7-99C6-DA01E4494E70}">
      <dgm:prSet custT="1"/>
      <dgm:spPr/>
      <dgm:t>
        <a:bodyPr/>
        <a:lstStyle/>
        <a:p>
          <a:r>
            <a:rPr lang="es-ES" sz="1800" dirty="0"/>
            <a:t>El </a:t>
          </a:r>
          <a:r>
            <a:rPr lang="es-ES" sz="1800" b="1" dirty="0"/>
            <a:t>cromosoma X</a:t>
          </a:r>
          <a:r>
            <a:rPr lang="es-ES" sz="1800" dirty="0"/>
            <a:t> es portador de una serie de genes responsables de </a:t>
          </a:r>
          <a:r>
            <a:rPr lang="es-ES" sz="1800" b="1" dirty="0"/>
            <a:t>otros caracteres </a:t>
          </a:r>
          <a:r>
            <a:rPr lang="es-ES" sz="1800" dirty="0"/>
            <a:t>además de los que determinan el sexo. </a:t>
          </a:r>
        </a:p>
      </dgm:t>
    </dgm:pt>
    <dgm:pt modelId="{14C46C01-27DA-4360-80B8-45AFB595B2F9}" type="parTrans" cxnId="{A546710B-5E39-4034-B911-956CE58690FC}">
      <dgm:prSet/>
      <dgm:spPr/>
      <dgm:t>
        <a:bodyPr/>
        <a:lstStyle/>
        <a:p>
          <a:endParaRPr lang="es-ES" sz="2000"/>
        </a:p>
      </dgm:t>
    </dgm:pt>
    <dgm:pt modelId="{7B8DEBCB-B4BA-416A-A2BA-3E093D52CEB5}" type="sibTrans" cxnId="{A546710B-5E39-4034-B911-956CE58690FC}">
      <dgm:prSet/>
      <dgm:spPr/>
      <dgm:t>
        <a:bodyPr/>
        <a:lstStyle/>
        <a:p>
          <a:endParaRPr lang="es-ES" sz="2000"/>
        </a:p>
      </dgm:t>
    </dgm:pt>
    <dgm:pt modelId="{0310619D-4D98-43F6-9309-10D63CA5817D}">
      <dgm:prSet custT="1"/>
      <dgm:spPr/>
      <dgm:t>
        <a:bodyPr/>
        <a:lstStyle/>
        <a:p>
          <a:r>
            <a:rPr lang="es-ES" sz="1800" dirty="0"/>
            <a:t>La hemofilia, calvicie y el daltonismo, entre otras alteraciones, se deben a la presencia de un alelo </a:t>
          </a:r>
          <a:r>
            <a:rPr lang="es-ES" sz="1800" b="1" u="sng" dirty="0"/>
            <a:t>recesivo</a:t>
          </a:r>
          <a:r>
            <a:rPr lang="es-ES" sz="1800" dirty="0"/>
            <a:t> que está en el cromosoma </a:t>
          </a:r>
          <a:r>
            <a:rPr lang="es-ES" sz="1800" b="1" dirty="0">
              <a:solidFill>
                <a:schemeClr val="accent3">
                  <a:lumMod val="75000"/>
                </a:schemeClr>
              </a:solidFill>
              <a:highlight>
                <a:srgbClr val="000000"/>
              </a:highlight>
            </a:rPr>
            <a:t>X</a:t>
          </a:r>
          <a:r>
            <a:rPr lang="es-ES" sz="1800" dirty="0"/>
            <a:t>. </a:t>
          </a:r>
        </a:p>
      </dgm:t>
    </dgm:pt>
    <dgm:pt modelId="{6C56B855-51E7-4927-AE08-F02B570BE287}" type="parTrans" cxnId="{6BBD2481-442D-4058-966A-C6DA160ECE68}">
      <dgm:prSet/>
      <dgm:spPr/>
      <dgm:t>
        <a:bodyPr/>
        <a:lstStyle/>
        <a:p>
          <a:endParaRPr lang="es-ES" sz="2000"/>
        </a:p>
      </dgm:t>
    </dgm:pt>
    <dgm:pt modelId="{78D59853-507C-4873-BFB9-3661D745A117}" type="sibTrans" cxnId="{6BBD2481-442D-4058-966A-C6DA160ECE68}">
      <dgm:prSet/>
      <dgm:spPr/>
      <dgm:t>
        <a:bodyPr/>
        <a:lstStyle/>
        <a:p>
          <a:endParaRPr lang="es-ES" sz="2000"/>
        </a:p>
      </dgm:t>
    </dgm:pt>
    <dgm:pt modelId="{60E336C6-707F-4213-B1CE-E4F547A3D18D}">
      <dgm:prSet custT="1"/>
      <dgm:spPr/>
      <dgm:t>
        <a:bodyPr/>
        <a:lstStyle/>
        <a:p>
          <a:r>
            <a:rPr lang="es-ES" sz="1400" baseline="0" dirty="0"/>
            <a:t>Los </a:t>
          </a:r>
          <a:r>
            <a:rPr lang="es-ES" sz="1400" b="1" baseline="0" dirty="0"/>
            <a:t>hombres</a:t>
          </a:r>
          <a:r>
            <a:rPr lang="es-ES" sz="1400" baseline="0" dirty="0"/>
            <a:t> nunca podrán ser heterocigóticos, pues tendrán o el alelo dominante (X</a:t>
          </a:r>
          <a:r>
            <a:rPr lang="es-ES" sz="1400" baseline="30000" dirty="0"/>
            <a:t>D</a:t>
          </a:r>
          <a:r>
            <a:rPr lang="es-ES" sz="1400" baseline="0" dirty="0"/>
            <a:t>) o el recesivo (</a:t>
          </a:r>
          <a:r>
            <a:rPr lang="es-ES" sz="1400" baseline="0" dirty="0" err="1"/>
            <a:t>X</a:t>
          </a:r>
          <a:r>
            <a:rPr lang="es-ES" sz="1400" baseline="30000" dirty="0" err="1"/>
            <a:t>d</a:t>
          </a:r>
          <a:r>
            <a:rPr lang="es-ES" sz="1400" baseline="0" dirty="0"/>
            <a:t>) , siendo personas sanas (si tienen el X normal, </a:t>
          </a:r>
          <a:r>
            <a:rPr lang="es-ES" sz="1400" baseline="0" dirty="0">
              <a:solidFill>
                <a:schemeClr val="accent3">
                  <a:lumMod val="75000"/>
                </a:schemeClr>
              </a:solidFill>
            </a:rPr>
            <a:t>X</a:t>
          </a:r>
          <a:r>
            <a:rPr lang="es-ES" sz="1400" baseline="30000" dirty="0">
              <a:solidFill>
                <a:schemeClr val="accent3">
                  <a:lumMod val="75000"/>
                </a:schemeClr>
              </a:solidFill>
            </a:rPr>
            <a:t>D</a:t>
          </a:r>
          <a:r>
            <a:rPr lang="es-ES" sz="1400" baseline="0" dirty="0">
              <a:solidFill>
                <a:schemeClr val="accent3">
                  <a:lumMod val="75000"/>
                </a:schemeClr>
              </a:solidFill>
            </a:rPr>
            <a:t>Y</a:t>
          </a:r>
          <a:r>
            <a:rPr lang="es-ES" sz="1400" baseline="0" dirty="0"/>
            <a:t>) o enfermas (si tienen el X afectado, </a:t>
          </a:r>
          <a:r>
            <a:rPr lang="es-ES" sz="1400" baseline="0" dirty="0" err="1">
              <a:solidFill>
                <a:schemeClr val="accent3">
                  <a:lumMod val="75000"/>
                </a:schemeClr>
              </a:solidFill>
            </a:rPr>
            <a:t>X</a:t>
          </a:r>
          <a:r>
            <a:rPr lang="es-ES" sz="1400" baseline="30000" dirty="0" err="1">
              <a:solidFill>
                <a:schemeClr val="accent3">
                  <a:lumMod val="75000"/>
                </a:schemeClr>
              </a:solidFill>
            </a:rPr>
            <a:t>d</a:t>
          </a:r>
          <a:r>
            <a:rPr lang="es-ES" sz="1400" baseline="0" dirty="0" err="1">
              <a:solidFill>
                <a:schemeClr val="accent3">
                  <a:lumMod val="75000"/>
                </a:schemeClr>
              </a:solidFill>
            </a:rPr>
            <a:t>Y</a:t>
          </a:r>
          <a:r>
            <a:rPr lang="es-ES" sz="1400" baseline="0" dirty="0"/>
            <a:t>).</a:t>
          </a:r>
          <a:endParaRPr lang="es-ES" sz="1400" dirty="0"/>
        </a:p>
      </dgm:t>
    </dgm:pt>
    <dgm:pt modelId="{57BF600A-F493-4AE0-A3FF-1386FC8C9F86}" type="parTrans" cxnId="{A8D254BC-EF4C-4626-9D5C-FB6B3CF82BC5}">
      <dgm:prSet/>
      <dgm:spPr/>
      <dgm:t>
        <a:bodyPr/>
        <a:lstStyle/>
        <a:p>
          <a:endParaRPr lang="es-ES" sz="2000"/>
        </a:p>
      </dgm:t>
    </dgm:pt>
    <dgm:pt modelId="{7AA731D0-6761-469A-A2B5-B41131F2436F}" type="sibTrans" cxnId="{A8D254BC-EF4C-4626-9D5C-FB6B3CF82BC5}">
      <dgm:prSet/>
      <dgm:spPr/>
      <dgm:t>
        <a:bodyPr/>
        <a:lstStyle/>
        <a:p>
          <a:endParaRPr lang="es-ES" sz="2000"/>
        </a:p>
      </dgm:t>
    </dgm:pt>
    <dgm:pt modelId="{9D91E43E-7ABF-4571-A4A4-0F50036394C4}">
      <dgm:prSet custT="1"/>
      <dgm:spPr/>
      <dgm:t>
        <a:bodyPr/>
        <a:lstStyle/>
        <a:p>
          <a:r>
            <a:rPr lang="es-ES" sz="1400" baseline="0" dirty="0"/>
            <a:t>Las </a:t>
          </a:r>
          <a:r>
            <a:rPr lang="es-ES" sz="1400" b="1" baseline="0" dirty="0"/>
            <a:t>mujeres</a:t>
          </a:r>
          <a:r>
            <a:rPr lang="es-ES" sz="1400" baseline="0" dirty="0"/>
            <a:t> podrán ser homocigóticas sin X afectado (personas normales, </a:t>
          </a:r>
          <a:r>
            <a:rPr lang="es-ES" sz="1400" baseline="0" dirty="0">
              <a:solidFill>
                <a:schemeClr val="accent3">
                  <a:lumMod val="75000"/>
                </a:schemeClr>
              </a:solidFill>
            </a:rPr>
            <a:t>X</a:t>
          </a:r>
          <a:r>
            <a:rPr lang="es-ES" sz="1400" baseline="30000" dirty="0">
              <a:solidFill>
                <a:schemeClr val="accent3">
                  <a:lumMod val="75000"/>
                </a:schemeClr>
              </a:solidFill>
            </a:rPr>
            <a:t>D</a:t>
          </a:r>
          <a:r>
            <a:rPr lang="es-ES" sz="1400" baseline="0" dirty="0">
              <a:solidFill>
                <a:schemeClr val="accent3">
                  <a:lumMod val="75000"/>
                </a:schemeClr>
              </a:solidFill>
            </a:rPr>
            <a:t>X</a:t>
          </a:r>
          <a:r>
            <a:rPr lang="es-ES" sz="1400" baseline="30000" dirty="0">
              <a:solidFill>
                <a:schemeClr val="accent3">
                  <a:lumMod val="75000"/>
                </a:schemeClr>
              </a:solidFill>
            </a:rPr>
            <a:t>D</a:t>
          </a:r>
          <a:r>
            <a:rPr lang="es-ES" sz="1400" baseline="0" dirty="0"/>
            <a:t>), heterocigóticas (con un X afectado, son normales, pero portadoras, </a:t>
          </a:r>
          <a:r>
            <a:rPr lang="es-ES" sz="1400" baseline="0" dirty="0" err="1">
              <a:solidFill>
                <a:schemeClr val="accent3">
                  <a:lumMod val="75000"/>
                </a:schemeClr>
              </a:solidFill>
            </a:rPr>
            <a:t>X</a:t>
          </a:r>
          <a:r>
            <a:rPr lang="es-ES" sz="1400" baseline="30000" dirty="0" err="1">
              <a:solidFill>
                <a:schemeClr val="accent3">
                  <a:lumMod val="75000"/>
                </a:schemeClr>
              </a:solidFill>
            </a:rPr>
            <a:t>D</a:t>
          </a:r>
          <a:r>
            <a:rPr lang="es-ES" sz="1400" baseline="0" dirty="0" err="1">
              <a:solidFill>
                <a:schemeClr val="accent3">
                  <a:lumMod val="75000"/>
                </a:schemeClr>
              </a:solidFill>
            </a:rPr>
            <a:t>X</a:t>
          </a:r>
          <a:r>
            <a:rPr lang="es-ES" sz="1400" baseline="30000" dirty="0" err="1">
              <a:solidFill>
                <a:schemeClr val="accent3">
                  <a:lumMod val="75000"/>
                </a:schemeClr>
              </a:solidFill>
            </a:rPr>
            <a:t>d</a:t>
          </a:r>
          <a:r>
            <a:rPr lang="es-ES" sz="1400" baseline="0" dirty="0"/>
            <a:t>), y homocigóticas recesivas con los dos </a:t>
          </a:r>
          <a:r>
            <a:rPr lang="es-ES" sz="1400" baseline="0" dirty="0" err="1">
              <a:solidFill>
                <a:schemeClr val="accent3">
                  <a:lumMod val="75000"/>
                </a:schemeClr>
              </a:solidFill>
            </a:rPr>
            <a:t>X</a:t>
          </a:r>
          <a:r>
            <a:rPr lang="es-ES" sz="1400" baseline="30000" dirty="0" err="1">
              <a:solidFill>
                <a:schemeClr val="accent3">
                  <a:lumMod val="75000"/>
                </a:schemeClr>
              </a:solidFill>
            </a:rPr>
            <a:t>d</a:t>
          </a:r>
          <a:r>
            <a:rPr lang="es-ES" sz="1400" baseline="0" dirty="0" err="1">
              <a:solidFill>
                <a:schemeClr val="accent3">
                  <a:lumMod val="75000"/>
                </a:schemeClr>
              </a:solidFill>
            </a:rPr>
            <a:t>X</a:t>
          </a:r>
          <a:r>
            <a:rPr lang="es-ES" sz="1400" baseline="30000" dirty="0" err="1">
              <a:solidFill>
                <a:schemeClr val="accent3">
                  <a:lumMod val="75000"/>
                </a:schemeClr>
              </a:solidFill>
            </a:rPr>
            <a:t>d</a:t>
          </a:r>
          <a:r>
            <a:rPr lang="es-ES" sz="1400" baseline="0" dirty="0"/>
            <a:t> afectados. Serán daltónicas, o hemofílicas.</a:t>
          </a:r>
          <a:endParaRPr lang="es-ES" sz="1400" dirty="0"/>
        </a:p>
      </dgm:t>
    </dgm:pt>
    <dgm:pt modelId="{1E9B65A3-9703-48E5-AE79-EA4D4F3E449E}" type="parTrans" cxnId="{C3725D00-0874-49D7-860F-F69F2C3E43E4}">
      <dgm:prSet/>
      <dgm:spPr/>
      <dgm:t>
        <a:bodyPr/>
        <a:lstStyle/>
        <a:p>
          <a:endParaRPr lang="es-ES" sz="2000"/>
        </a:p>
      </dgm:t>
    </dgm:pt>
    <dgm:pt modelId="{57A9F641-BA6C-47C2-8719-FDD42F358569}" type="sibTrans" cxnId="{C3725D00-0874-49D7-860F-F69F2C3E43E4}">
      <dgm:prSet/>
      <dgm:spPr/>
      <dgm:t>
        <a:bodyPr/>
        <a:lstStyle/>
        <a:p>
          <a:endParaRPr lang="es-ES" sz="2000"/>
        </a:p>
      </dgm:t>
    </dgm:pt>
    <dgm:pt modelId="{592C30BD-30FA-4E1D-9F38-BB43B34120D1}">
      <dgm:prSet custT="1"/>
      <dgm:spPr/>
      <dgm:t>
        <a:bodyPr/>
        <a:lstStyle/>
        <a:p>
          <a:r>
            <a:rPr lang="es-ES" sz="1800" b="1" dirty="0"/>
            <a:t>¡OJO! </a:t>
          </a:r>
          <a:r>
            <a:rPr lang="es-ES" sz="1800" b="1" dirty="0">
              <a:highlight>
                <a:srgbClr val="000000"/>
              </a:highlight>
            </a:rPr>
            <a:t>No</a:t>
          </a:r>
          <a:r>
            <a:rPr lang="es-ES" sz="1800" b="1" dirty="0"/>
            <a:t> existen </a:t>
          </a:r>
          <a:r>
            <a:rPr lang="es-ES" sz="1800" dirty="0"/>
            <a:t>mujeres hemofílicas </a:t>
          </a:r>
          <a:r>
            <a:rPr lang="es-ES" sz="1800" b="1" dirty="0"/>
            <a:t> </a:t>
          </a:r>
          <a:r>
            <a:rPr lang="es-ES" sz="1800" b="1" dirty="0" err="1">
              <a:solidFill>
                <a:schemeClr val="accent3">
                  <a:lumMod val="75000"/>
                </a:schemeClr>
              </a:solidFill>
              <a:highlight>
                <a:srgbClr val="000000"/>
              </a:highlight>
            </a:rPr>
            <a:t>X</a:t>
          </a:r>
          <a:r>
            <a:rPr lang="es-ES" sz="1800" b="1" baseline="30000" dirty="0" err="1">
              <a:solidFill>
                <a:schemeClr val="accent3">
                  <a:lumMod val="75000"/>
                </a:schemeClr>
              </a:solidFill>
              <a:highlight>
                <a:srgbClr val="000000"/>
              </a:highlight>
            </a:rPr>
            <a:t>h</a:t>
          </a:r>
          <a:r>
            <a:rPr lang="es-ES" sz="1800" b="1" dirty="0">
              <a:solidFill>
                <a:schemeClr val="accent3">
                  <a:lumMod val="75000"/>
                </a:schemeClr>
              </a:solidFill>
              <a:highlight>
                <a:srgbClr val="000000"/>
              </a:highlight>
            </a:rPr>
            <a:t> </a:t>
          </a:r>
          <a:r>
            <a:rPr lang="es-ES" sz="1800" b="1" dirty="0" err="1">
              <a:solidFill>
                <a:schemeClr val="accent3">
                  <a:lumMod val="75000"/>
                </a:schemeClr>
              </a:solidFill>
              <a:highlight>
                <a:srgbClr val="000000"/>
              </a:highlight>
            </a:rPr>
            <a:t>X</a:t>
          </a:r>
          <a:r>
            <a:rPr lang="es-ES" sz="1800" b="1" baseline="30000" dirty="0" err="1">
              <a:solidFill>
                <a:schemeClr val="accent3">
                  <a:lumMod val="75000"/>
                </a:schemeClr>
              </a:solidFill>
              <a:highlight>
                <a:srgbClr val="000000"/>
              </a:highlight>
            </a:rPr>
            <a:t>h</a:t>
          </a:r>
          <a:r>
            <a:rPr lang="es-ES" sz="1800" b="1" baseline="30000" dirty="0">
              <a:solidFill>
                <a:schemeClr val="accent3">
                  <a:lumMod val="75000"/>
                </a:schemeClr>
              </a:solidFill>
              <a:highlight>
                <a:srgbClr val="000000"/>
              </a:highlight>
            </a:rPr>
            <a:t>  </a:t>
          </a:r>
          <a:r>
            <a:rPr lang="es-ES" sz="1800" baseline="30000" dirty="0"/>
            <a:t>: </a:t>
          </a:r>
          <a:r>
            <a:rPr lang="es-ES" sz="1800" dirty="0"/>
            <a:t> Las mujeres hemofílicas moriríamos con la primera menstruación</a:t>
          </a:r>
        </a:p>
      </dgm:t>
    </dgm:pt>
    <dgm:pt modelId="{CCF1B676-AA95-48B5-A0EC-47EE2A97BF42}" type="parTrans" cxnId="{046E1BE5-7EE3-4776-BDDC-3FD1EBC8DDE6}">
      <dgm:prSet/>
      <dgm:spPr/>
      <dgm:t>
        <a:bodyPr/>
        <a:lstStyle/>
        <a:p>
          <a:endParaRPr lang="es-ES" sz="2000"/>
        </a:p>
      </dgm:t>
    </dgm:pt>
    <dgm:pt modelId="{16142461-00AF-4B9B-B44A-138D1BBFF360}" type="sibTrans" cxnId="{046E1BE5-7EE3-4776-BDDC-3FD1EBC8DDE6}">
      <dgm:prSet/>
      <dgm:spPr/>
      <dgm:t>
        <a:bodyPr/>
        <a:lstStyle/>
        <a:p>
          <a:endParaRPr lang="es-ES" sz="2000"/>
        </a:p>
      </dgm:t>
    </dgm:pt>
    <dgm:pt modelId="{F26E362C-95BD-442A-85EC-E19868D67045}">
      <dgm:prSet custT="1"/>
      <dgm:spPr/>
      <dgm:t>
        <a:bodyPr/>
        <a:lstStyle/>
        <a:p>
          <a:r>
            <a:rPr lang="es-ES" sz="1800" dirty="0"/>
            <a:t>Ej. Daltonismo: Representaremos el alelo D, dominante (sano), como X</a:t>
          </a:r>
          <a:r>
            <a:rPr lang="es-ES" sz="1800" baseline="30000" dirty="0"/>
            <a:t>D</a:t>
          </a:r>
          <a:r>
            <a:rPr lang="es-ES" sz="1800" dirty="0"/>
            <a:t>, y el alelo recesivo, (enfermedad) como </a:t>
          </a:r>
          <a:r>
            <a:rPr lang="es-ES" sz="1800" dirty="0" err="1"/>
            <a:t>X</a:t>
          </a:r>
          <a:r>
            <a:rPr lang="es-ES" sz="1800" baseline="30000" dirty="0" err="1"/>
            <a:t>d</a:t>
          </a:r>
          <a:r>
            <a:rPr lang="es-ES" sz="1800" dirty="0"/>
            <a:t> </a:t>
          </a:r>
        </a:p>
      </dgm:t>
    </dgm:pt>
    <dgm:pt modelId="{13FD220A-A813-4F42-990B-63209AFE0CF9}" type="parTrans" cxnId="{AFC0EBF8-3DBB-4D6E-9591-AFB49CB1A502}">
      <dgm:prSet/>
      <dgm:spPr/>
      <dgm:t>
        <a:bodyPr/>
        <a:lstStyle/>
        <a:p>
          <a:endParaRPr lang="es-ES" sz="2000"/>
        </a:p>
      </dgm:t>
    </dgm:pt>
    <dgm:pt modelId="{49AEF657-EBAB-43E7-AC60-DED544723F15}" type="sibTrans" cxnId="{AFC0EBF8-3DBB-4D6E-9591-AFB49CB1A502}">
      <dgm:prSet/>
      <dgm:spPr/>
      <dgm:t>
        <a:bodyPr/>
        <a:lstStyle/>
        <a:p>
          <a:endParaRPr lang="es-ES" sz="2000"/>
        </a:p>
      </dgm:t>
    </dgm:pt>
    <dgm:pt modelId="{601B4578-030F-4A2D-9D81-34740D6ECB11}" type="pres">
      <dgm:prSet presAssocID="{428B8BFF-99CD-4673-9298-8B180BD24406}" presName="linear" presStyleCnt="0">
        <dgm:presLayoutVars>
          <dgm:animLvl val="lvl"/>
          <dgm:resizeHandles val="exact"/>
        </dgm:presLayoutVars>
      </dgm:prSet>
      <dgm:spPr/>
    </dgm:pt>
    <dgm:pt modelId="{F82992B2-E582-4D83-AFEE-7F3E2019A0C1}" type="pres">
      <dgm:prSet presAssocID="{1558D134-8991-46E7-99C6-DA01E4494E70}" presName="parentText" presStyleLbl="node1" presStyleIdx="0" presStyleCnt="4">
        <dgm:presLayoutVars>
          <dgm:chMax val="0"/>
          <dgm:bulletEnabled val="1"/>
        </dgm:presLayoutVars>
      </dgm:prSet>
      <dgm:spPr/>
    </dgm:pt>
    <dgm:pt modelId="{5A6EE7DC-149A-46C9-B0CD-D6E12A421EF0}" type="pres">
      <dgm:prSet presAssocID="{7B8DEBCB-B4BA-416A-A2BA-3E093D52CEB5}" presName="spacer" presStyleCnt="0"/>
      <dgm:spPr/>
    </dgm:pt>
    <dgm:pt modelId="{6A7CBF39-834D-49BF-9E5F-DE21370A646E}" type="pres">
      <dgm:prSet presAssocID="{0310619D-4D98-43F6-9309-10D63CA5817D}" presName="parentText" presStyleLbl="node1" presStyleIdx="1" presStyleCnt="4">
        <dgm:presLayoutVars>
          <dgm:chMax val="0"/>
          <dgm:bulletEnabled val="1"/>
        </dgm:presLayoutVars>
      </dgm:prSet>
      <dgm:spPr/>
    </dgm:pt>
    <dgm:pt modelId="{4E139568-9B67-4E22-9543-4CBF308EF6DA}" type="pres">
      <dgm:prSet presAssocID="{78D59853-507C-4873-BFB9-3661D745A117}" presName="spacer" presStyleCnt="0"/>
      <dgm:spPr/>
    </dgm:pt>
    <dgm:pt modelId="{B6A2778F-7FC3-4E64-A12C-AD729C5E749C}" type="pres">
      <dgm:prSet presAssocID="{F26E362C-95BD-442A-85EC-E19868D67045}" presName="parentText" presStyleLbl="node1" presStyleIdx="2" presStyleCnt="4">
        <dgm:presLayoutVars>
          <dgm:chMax val="0"/>
          <dgm:bulletEnabled val="1"/>
        </dgm:presLayoutVars>
      </dgm:prSet>
      <dgm:spPr/>
    </dgm:pt>
    <dgm:pt modelId="{23805794-6B2D-41F1-ADE2-98E8DAB7735B}" type="pres">
      <dgm:prSet presAssocID="{F26E362C-95BD-442A-85EC-E19868D67045}" presName="childText" presStyleLbl="revTx" presStyleIdx="0" presStyleCnt="1">
        <dgm:presLayoutVars>
          <dgm:bulletEnabled val="1"/>
        </dgm:presLayoutVars>
      </dgm:prSet>
      <dgm:spPr/>
    </dgm:pt>
    <dgm:pt modelId="{93BD636D-7888-4D6F-9F8C-D9BE3B55C82F}" type="pres">
      <dgm:prSet presAssocID="{592C30BD-30FA-4E1D-9F38-BB43B34120D1}" presName="parentText" presStyleLbl="node1" presStyleIdx="3" presStyleCnt="4">
        <dgm:presLayoutVars>
          <dgm:chMax val="0"/>
          <dgm:bulletEnabled val="1"/>
        </dgm:presLayoutVars>
      </dgm:prSet>
      <dgm:spPr/>
    </dgm:pt>
  </dgm:ptLst>
  <dgm:cxnLst>
    <dgm:cxn modelId="{C3725D00-0874-49D7-860F-F69F2C3E43E4}" srcId="{F26E362C-95BD-442A-85EC-E19868D67045}" destId="{9D91E43E-7ABF-4571-A4A4-0F50036394C4}" srcOrd="1" destOrd="0" parTransId="{1E9B65A3-9703-48E5-AE79-EA4D4F3E449E}" sibTransId="{57A9F641-BA6C-47C2-8719-FDD42F358569}"/>
    <dgm:cxn modelId="{A546710B-5E39-4034-B911-956CE58690FC}" srcId="{428B8BFF-99CD-4673-9298-8B180BD24406}" destId="{1558D134-8991-46E7-99C6-DA01E4494E70}" srcOrd="0" destOrd="0" parTransId="{14C46C01-27DA-4360-80B8-45AFB595B2F9}" sibTransId="{7B8DEBCB-B4BA-416A-A2BA-3E093D52CEB5}"/>
    <dgm:cxn modelId="{F675FE0D-9D7B-4B76-8753-8B9B100E9D36}" type="presOf" srcId="{1558D134-8991-46E7-99C6-DA01E4494E70}" destId="{F82992B2-E582-4D83-AFEE-7F3E2019A0C1}" srcOrd="0" destOrd="0" presId="urn:microsoft.com/office/officeart/2005/8/layout/vList2"/>
    <dgm:cxn modelId="{367AC314-A123-4169-A81D-548C2025675E}" type="presOf" srcId="{60E336C6-707F-4213-B1CE-E4F547A3D18D}" destId="{23805794-6B2D-41F1-ADE2-98E8DAB7735B}" srcOrd="0" destOrd="0" presId="urn:microsoft.com/office/officeart/2005/8/layout/vList2"/>
    <dgm:cxn modelId="{CD35EB5C-62A3-432F-A607-7A7CAB5189C5}" type="presOf" srcId="{0310619D-4D98-43F6-9309-10D63CA5817D}" destId="{6A7CBF39-834D-49BF-9E5F-DE21370A646E}" srcOrd="0" destOrd="0" presId="urn:microsoft.com/office/officeart/2005/8/layout/vList2"/>
    <dgm:cxn modelId="{6BBD2481-442D-4058-966A-C6DA160ECE68}" srcId="{428B8BFF-99CD-4673-9298-8B180BD24406}" destId="{0310619D-4D98-43F6-9309-10D63CA5817D}" srcOrd="1" destOrd="0" parTransId="{6C56B855-51E7-4927-AE08-F02B570BE287}" sibTransId="{78D59853-507C-4873-BFB9-3661D745A117}"/>
    <dgm:cxn modelId="{2228958E-E8EB-4E6B-BED9-2F4D6C1EF233}" type="presOf" srcId="{F26E362C-95BD-442A-85EC-E19868D67045}" destId="{B6A2778F-7FC3-4E64-A12C-AD729C5E749C}" srcOrd="0" destOrd="0" presId="urn:microsoft.com/office/officeart/2005/8/layout/vList2"/>
    <dgm:cxn modelId="{AAC62FB6-B934-43F0-A959-7B666E7CAE1D}" type="presOf" srcId="{592C30BD-30FA-4E1D-9F38-BB43B34120D1}" destId="{93BD636D-7888-4D6F-9F8C-D9BE3B55C82F}" srcOrd="0" destOrd="0" presId="urn:microsoft.com/office/officeart/2005/8/layout/vList2"/>
    <dgm:cxn modelId="{A8D254BC-EF4C-4626-9D5C-FB6B3CF82BC5}" srcId="{F26E362C-95BD-442A-85EC-E19868D67045}" destId="{60E336C6-707F-4213-B1CE-E4F547A3D18D}" srcOrd="0" destOrd="0" parTransId="{57BF600A-F493-4AE0-A3FF-1386FC8C9F86}" sibTransId="{7AA731D0-6761-469A-A2B5-B41131F2436F}"/>
    <dgm:cxn modelId="{46AC10E3-4CA8-4F2E-89E3-1275C761D706}" type="presOf" srcId="{428B8BFF-99CD-4673-9298-8B180BD24406}" destId="{601B4578-030F-4A2D-9D81-34740D6ECB11}" srcOrd="0" destOrd="0" presId="urn:microsoft.com/office/officeart/2005/8/layout/vList2"/>
    <dgm:cxn modelId="{046E1BE5-7EE3-4776-BDDC-3FD1EBC8DDE6}" srcId="{428B8BFF-99CD-4673-9298-8B180BD24406}" destId="{592C30BD-30FA-4E1D-9F38-BB43B34120D1}" srcOrd="3" destOrd="0" parTransId="{CCF1B676-AA95-48B5-A0EC-47EE2A97BF42}" sibTransId="{16142461-00AF-4B9B-B44A-138D1BBFF360}"/>
    <dgm:cxn modelId="{AFC0EBF8-3DBB-4D6E-9591-AFB49CB1A502}" srcId="{428B8BFF-99CD-4673-9298-8B180BD24406}" destId="{F26E362C-95BD-442A-85EC-E19868D67045}" srcOrd="2" destOrd="0" parTransId="{13FD220A-A813-4F42-990B-63209AFE0CF9}" sibTransId="{49AEF657-EBAB-43E7-AC60-DED544723F15}"/>
    <dgm:cxn modelId="{EB8D54FE-FF12-40F0-A3AB-A2F298705271}" type="presOf" srcId="{9D91E43E-7ABF-4571-A4A4-0F50036394C4}" destId="{23805794-6B2D-41F1-ADE2-98E8DAB7735B}" srcOrd="0" destOrd="1" presId="urn:microsoft.com/office/officeart/2005/8/layout/vList2"/>
    <dgm:cxn modelId="{A451891A-FF3B-4AA7-A89F-BFB34D48FBE5}" type="presParOf" srcId="{601B4578-030F-4A2D-9D81-34740D6ECB11}" destId="{F82992B2-E582-4D83-AFEE-7F3E2019A0C1}" srcOrd="0" destOrd="0" presId="urn:microsoft.com/office/officeart/2005/8/layout/vList2"/>
    <dgm:cxn modelId="{7C98F5DC-2776-4CA1-A4C3-CA6C58E774CB}" type="presParOf" srcId="{601B4578-030F-4A2D-9D81-34740D6ECB11}" destId="{5A6EE7DC-149A-46C9-B0CD-D6E12A421EF0}" srcOrd="1" destOrd="0" presId="urn:microsoft.com/office/officeart/2005/8/layout/vList2"/>
    <dgm:cxn modelId="{922240F5-16E0-4384-8391-6CF912187086}" type="presParOf" srcId="{601B4578-030F-4A2D-9D81-34740D6ECB11}" destId="{6A7CBF39-834D-49BF-9E5F-DE21370A646E}" srcOrd="2" destOrd="0" presId="urn:microsoft.com/office/officeart/2005/8/layout/vList2"/>
    <dgm:cxn modelId="{1366DA99-B042-4361-B73C-0FD95527E2F6}" type="presParOf" srcId="{601B4578-030F-4A2D-9D81-34740D6ECB11}" destId="{4E139568-9B67-4E22-9543-4CBF308EF6DA}" srcOrd="3" destOrd="0" presId="urn:microsoft.com/office/officeart/2005/8/layout/vList2"/>
    <dgm:cxn modelId="{2EFF3E64-6188-4E95-A75E-F5F96CA9EC01}" type="presParOf" srcId="{601B4578-030F-4A2D-9D81-34740D6ECB11}" destId="{B6A2778F-7FC3-4E64-A12C-AD729C5E749C}" srcOrd="4" destOrd="0" presId="urn:microsoft.com/office/officeart/2005/8/layout/vList2"/>
    <dgm:cxn modelId="{F1E30412-3E33-49B6-A5F4-93D4788CB458}" type="presParOf" srcId="{601B4578-030F-4A2D-9D81-34740D6ECB11}" destId="{23805794-6B2D-41F1-ADE2-98E8DAB7735B}" srcOrd="5" destOrd="0" presId="urn:microsoft.com/office/officeart/2005/8/layout/vList2"/>
    <dgm:cxn modelId="{A4E73A82-BB1E-4B26-83A9-83EE411A718E}" type="presParOf" srcId="{601B4578-030F-4A2D-9D81-34740D6ECB11}" destId="{93BD636D-7888-4D6F-9F8C-D9BE3B55C82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7551EA-DC6A-4B5D-ABEC-C81B329B77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5A7FCC34-372B-4B31-9602-8ACE7B25BD9D}">
      <dgm:prSet/>
      <dgm:spPr/>
      <dgm:t>
        <a:bodyPr/>
        <a:lstStyle/>
        <a:p>
          <a:r>
            <a:rPr lang="es-ES" dirty="0"/>
            <a:t>1. Herencia de </a:t>
          </a:r>
          <a:r>
            <a:rPr lang="es-ES" dirty="0">
              <a:solidFill>
                <a:schemeClr val="tx1"/>
              </a:solidFill>
            </a:rPr>
            <a:t>un carácter </a:t>
          </a:r>
          <a:r>
            <a:rPr lang="es-ES" dirty="0"/>
            <a:t>(1ª y 2ª Ley de Mendel): cruce “normal”. Poner siempre generación (P, F1, F2) y una “x” entre los genotipos de los individuos que se cruzan.</a:t>
          </a:r>
        </a:p>
      </dgm:t>
    </dgm:pt>
    <dgm:pt modelId="{0007BF27-BCE4-4DA5-B30D-4A076B0E20FA}" type="parTrans" cxnId="{CAC5D41A-0B86-438A-9ACF-028D0463CF5C}">
      <dgm:prSet/>
      <dgm:spPr/>
      <dgm:t>
        <a:bodyPr/>
        <a:lstStyle/>
        <a:p>
          <a:endParaRPr lang="es-ES"/>
        </a:p>
      </dgm:t>
    </dgm:pt>
    <dgm:pt modelId="{B63AD4CC-3156-4BFF-A52D-406858C8470B}" type="sibTrans" cxnId="{CAC5D41A-0B86-438A-9ACF-028D0463CF5C}">
      <dgm:prSet/>
      <dgm:spPr/>
      <dgm:t>
        <a:bodyPr/>
        <a:lstStyle/>
        <a:p>
          <a:endParaRPr lang="es-ES"/>
        </a:p>
      </dgm:t>
    </dgm:pt>
    <dgm:pt modelId="{A83E0524-2BB8-4B7D-8068-DBACE2D5B37D}">
      <dgm:prSet/>
      <dgm:spPr/>
      <dgm:t>
        <a:bodyPr/>
        <a:lstStyle/>
        <a:p>
          <a:r>
            <a:rPr lang="es-ES" dirty="0"/>
            <a:t>2. Herencia de </a:t>
          </a:r>
          <a:r>
            <a:rPr lang="es-ES" dirty="0">
              <a:solidFill>
                <a:schemeClr val="tx1"/>
              </a:solidFill>
            </a:rPr>
            <a:t>2 caracteres </a:t>
          </a:r>
          <a:r>
            <a:rPr lang="es-ES" dirty="0"/>
            <a:t>(3ª Ley de Mendel): Separar bien los alelos posibles. Cruzamiento siempre </a:t>
          </a:r>
          <a:r>
            <a:rPr lang="es-ES" b="1" dirty="0">
              <a:solidFill>
                <a:schemeClr val="tx1"/>
              </a:solidFill>
            </a:rPr>
            <a:t>por tabla </a:t>
          </a:r>
          <a:r>
            <a:rPr lang="es-ES" dirty="0"/>
            <a:t>con GAMETOS DE </a:t>
          </a:r>
          <a:r>
            <a:rPr lang="es-ES" dirty="0">
              <a:solidFill>
                <a:schemeClr val="bg1"/>
              </a:solidFill>
              <a:highlight>
                <a:srgbClr val="000000"/>
              </a:highlight>
            </a:rPr>
            <a:t>2</a:t>
          </a:r>
          <a:r>
            <a:rPr lang="es-ES" dirty="0"/>
            <a:t> alelos.</a:t>
          </a:r>
        </a:p>
      </dgm:t>
    </dgm:pt>
    <dgm:pt modelId="{FBBB6B4D-4E6F-4063-B116-2B0FA18C97E7}" type="parTrans" cxnId="{6CB126C2-E854-4C9B-8D8F-949C3056613B}">
      <dgm:prSet/>
      <dgm:spPr/>
      <dgm:t>
        <a:bodyPr/>
        <a:lstStyle/>
        <a:p>
          <a:endParaRPr lang="es-ES"/>
        </a:p>
      </dgm:t>
    </dgm:pt>
    <dgm:pt modelId="{99FBB164-DB3D-4A21-B328-2E48B91024B7}" type="sibTrans" cxnId="{6CB126C2-E854-4C9B-8D8F-949C3056613B}">
      <dgm:prSet/>
      <dgm:spPr/>
      <dgm:t>
        <a:bodyPr/>
        <a:lstStyle/>
        <a:p>
          <a:endParaRPr lang="es-ES"/>
        </a:p>
      </dgm:t>
    </dgm:pt>
    <dgm:pt modelId="{A84D8215-C819-4765-9F7B-B85022C3CB59}">
      <dgm:prSet/>
      <dgm:spPr/>
      <dgm:t>
        <a:bodyPr/>
        <a:lstStyle/>
        <a:p>
          <a:r>
            <a:rPr lang="es-ES" dirty="0"/>
            <a:t>3. Herencia </a:t>
          </a:r>
          <a:r>
            <a:rPr lang="es-ES" b="0" dirty="0">
              <a:solidFill>
                <a:schemeClr val="tx1"/>
              </a:solidFill>
            </a:rPr>
            <a:t>intermedia o codominancia</a:t>
          </a:r>
          <a:r>
            <a:rPr lang="es-ES" dirty="0"/>
            <a:t>: Ojo a los FENOTIPOS “intermedios”</a:t>
          </a:r>
        </a:p>
      </dgm:t>
    </dgm:pt>
    <dgm:pt modelId="{87DD05FB-A4DA-42B6-9507-06B6C84852B3}" type="parTrans" cxnId="{EFDCAE1C-73B3-4F73-9715-1274B304FD06}">
      <dgm:prSet/>
      <dgm:spPr/>
      <dgm:t>
        <a:bodyPr/>
        <a:lstStyle/>
        <a:p>
          <a:endParaRPr lang="es-ES"/>
        </a:p>
      </dgm:t>
    </dgm:pt>
    <dgm:pt modelId="{327D15CC-770D-4D77-BAC6-7093CC9BE6F6}" type="sibTrans" cxnId="{EFDCAE1C-73B3-4F73-9715-1274B304FD06}">
      <dgm:prSet/>
      <dgm:spPr/>
      <dgm:t>
        <a:bodyPr/>
        <a:lstStyle/>
        <a:p>
          <a:endParaRPr lang="es-ES"/>
        </a:p>
      </dgm:t>
    </dgm:pt>
    <dgm:pt modelId="{117CCCD2-124D-4CE5-B6FB-468A7F42F96A}">
      <dgm:prSet/>
      <dgm:spPr/>
      <dgm:t>
        <a:bodyPr/>
        <a:lstStyle/>
        <a:p>
          <a:r>
            <a:rPr lang="es-ES" dirty="0"/>
            <a:t>4. Herencia de </a:t>
          </a:r>
          <a:r>
            <a:rPr lang="es-ES" dirty="0">
              <a:solidFill>
                <a:schemeClr val="tx1"/>
              </a:solidFill>
            </a:rPr>
            <a:t>series alélicas </a:t>
          </a:r>
          <a:r>
            <a:rPr lang="es-ES" dirty="0"/>
            <a:t>(grupo sanguíneo): Ojo a la dominancia y recesividad (A=B&gt;0).  Acordaos también: Rh+ es dominante sobre Rh-.</a:t>
          </a:r>
        </a:p>
      </dgm:t>
    </dgm:pt>
    <dgm:pt modelId="{BBD0AAEF-20D0-4DB3-8788-D08BFE751CCD}" type="parTrans" cxnId="{4DAC5674-4284-44EE-9D17-DD012A1CA061}">
      <dgm:prSet/>
      <dgm:spPr/>
      <dgm:t>
        <a:bodyPr/>
        <a:lstStyle/>
        <a:p>
          <a:endParaRPr lang="es-ES"/>
        </a:p>
      </dgm:t>
    </dgm:pt>
    <dgm:pt modelId="{E93274F7-8C86-44D0-8DED-FEFF21C8BEBF}" type="sibTrans" cxnId="{4DAC5674-4284-44EE-9D17-DD012A1CA061}">
      <dgm:prSet/>
      <dgm:spPr/>
      <dgm:t>
        <a:bodyPr/>
        <a:lstStyle/>
        <a:p>
          <a:endParaRPr lang="es-ES"/>
        </a:p>
      </dgm:t>
    </dgm:pt>
    <dgm:pt modelId="{FF0DD3C8-76BD-4F05-AEFF-19C5FBA33840}">
      <dgm:prSet custT="1"/>
      <dgm:spPr/>
      <dgm:t>
        <a:bodyPr/>
        <a:lstStyle/>
        <a:p>
          <a:r>
            <a:rPr lang="es-ES" sz="2200" dirty="0"/>
            <a:t>5. Herencia </a:t>
          </a:r>
          <a:r>
            <a:rPr lang="es-ES" sz="2200" dirty="0">
              <a:solidFill>
                <a:schemeClr val="tx1"/>
              </a:solidFill>
            </a:rPr>
            <a:t>ligada al sexo</a:t>
          </a:r>
          <a:r>
            <a:rPr lang="es-ES" sz="2200" dirty="0"/>
            <a:t>: </a:t>
          </a:r>
          <a:r>
            <a:rPr lang="es-ES" sz="2200" b="1" dirty="0">
              <a:highlight>
                <a:srgbClr val="000000"/>
              </a:highlight>
            </a:rPr>
            <a:t>SIEMPRE</a:t>
          </a:r>
          <a:r>
            <a:rPr lang="es-ES" sz="2200" dirty="0"/>
            <a:t> superíndice al </a:t>
          </a:r>
          <a:r>
            <a:rPr lang="es-ES" sz="2200" b="1" dirty="0"/>
            <a:t>X, letra mayúscula dominante, minúscula recesivo</a:t>
          </a:r>
          <a:r>
            <a:rPr lang="es-ES" sz="2200" b="0" dirty="0"/>
            <a:t>.      (Ej.:     P:   </a:t>
          </a:r>
          <a:r>
            <a:rPr lang="es-ES" sz="2200" b="0" dirty="0" err="1">
              <a:solidFill>
                <a:schemeClr val="bg1"/>
              </a:solidFill>
            </a:rPr>
            <a:t>X</a:t>
          </a:r>
          <a:r>
            <a:rPr lang="es-ES" sz="2200" b="0" baseline="30000" dirty="0" err="1">
              <a:solidFill>
                <a:schemeClr val="bg1"/>
              </a:solidFill>
            </a:rPr>
            <a:t>H</a:t>
          </a:r>
          <a:r>
            <a:rPr lang="es-ES" sz="2200" b="0" dirty="0" err="1">
              <a:solidFill>
                <a:schemeClr val="bg1"/>
              </a:solidFill>
            </a:rPr>
            <a:t>X</a:t>
          </a:r>
          <a:r>
            <a:rPr lang="es-ES" sz="2200" b="0" baseline="30000" dirty="0" err="1">
              <a:solidFill>
                <a:schemeClr val="bg1"/>
              </a:solidFill>
            </a:rPr>
            <a:t>h</a:t>
          </a:r>
          <a:r>
            <a:rPr lang="es-ES" sz="2200" b="0" baseline="30000" dirty="0">
              <a:solidFill>
                <a:schemeClr val="bg1"/>
              </a:solidFill>
            </a:rPr>
            <a:t>  </a:t>
          </a:r>
          <a:r>
            <a:rPr lang="es-ES" sz="2200" b="0" dirty="0"/>
            <a:t> </a:t>
          </a:r>
          <a:r>
            <a:rPr lang="es-ES" sz="1400" b="0" dirty="0"/>
            <a:t>x</a:t>
          </a:r>
          <a:r>
            <a:rPr lang="es-ES" sz="2200" b="0" dirty="0"/>
            <a:t>   </a:t>
          </a:r>
          <a:r>
            <a:rPr lang="es-ES" sz="2200" b="0" dirty="0" err="1">
              <a:solidFill>
                <a:schemeClr val="bg1"/>
              </a:solidFill>
            </a:rPr>
            <a:t>X</a:t>
          </a:r>
          <a:r>
            <a:rPr lang="es-ES" sz="2200" b="0" baseline="30000" dirty="0" err="1">
              <a:solidFill>
                <a:schemeClr val="bg1"/>
              </a:solidFill>
            </a:rPr>
            <a:t>h</a:t>
          </a:r>
          <a:r>
            <a:rPr lang="es-ES" sz="2200" b="0" dirty="0" err="1"/>
            <a:t>Y</a:t>
          </a:r>
          <a:r>
            <a:rPr lang="es-ES" sz="2200" b="0" dirty="0"/>
            <a:t>)</a:t>
          </a:r>
          <a:endParaRPr lang="es-ES" sz="2200" b="0" u="none" dirty="0">
            <a:solidFill>
              <a:schemeClr val="tx1"/>
            </a:solidFill>
          </a:endParaRPr>
        </a:p>
      </dgm:t>
    </dgm:pt>
    <dgm:pt modelId="{7D28A8BA-C60B-4B7B-8079-77224A9BB31F}" type="parTrans" cxnId="{C5D8475C-953D-497C-BBA8-9318C713C848}">
      <dgm:prSet/>
      <dgm:spPr/>
      <dgm:t>
        <a:bodyPr/>
        <a:lstStyle/>
        <a:p>
          <a:endParaRPr lang="es-ES"/>
        </a:p>
      </dgm:t>
    </dgm:pt>
    <dgm:pt modelId="{02DDFF7E-11D3-489F-A0CA-6A2DD282C486}" type="sibTrans" cxnId="{C5D8475C-953D-497C-BBA8-9318C713C848}">
      <dgm:prSet/>
      <dgm:spPr/>
      <dgm:t>
        <a:bodyPr/>
        <a:lstStyle/>
        <a:p>
          <a:endParaRPr lang="es-ES"/>
        </a:p>
      </dgm:t>
    </dgm:pt>
    <dgm:pt modelId="{9C34E3EA-545F-4369-BAF2-ADA65258905E}" type="pres">
      <dgm:prSet presAssocID="{147551EA-DC6A-4B5D-ABEC-C81B329B7782}" presName="linear" presStyleCnt="0">
        <dgm:presLayoutVars>
          <dgm:animLvl val="lvl"/>
          <dgm:resizeHandles val="exact"/>
        </dgm:presLayoutVars>
      </dgm:prSet>
      <dgm:spPr/>
    </dgm:pt>
    <dgm:pt modelId="{1BD609CB-328B-4696-A1EE-A348F43FD9CA}" type="pres">
      <dgm:prSet presAssocID="{5A7FCC34-372B-4B31-9602-8ACE7B25BD9D}" presName="parentText" presStyleLbl="node1" presStyleIdx="0" presStyleCnt="5">
        <dgm:presLayoutVars>
          <dgm:chMax val="0"/>
          <dgm:bulletEnabled val="1"/>
        </dgm:presLayoutVars>
      </dgm:prSet>
      <dgm:spPr/>
    </dgm:pt>
    <dgm:pt modelId="{4C7B2ABD-2F44-48F1-A4A3-6B6E187AFD88}" type="pres">
      <dgm:prSet presAssocID="{B63AD4CC-3156-4BFF-A52D-406858C8470B}" presName="spacer" presStyleCnt="0"/>
      <dgm:spPr/>
    </dgm:pt>
    <dgm:pt modelId="{4FD3D296-C5BF-472E-84E4-B5F80AF792CA}" type="pres">
      <dgm:prSet presAssocID="{A83E0524-2BB8-4B7D-8068-DBACE2D5B37D}" presName="parentText" presStyleLbl="node1" presStyleIdx="1" presStyleCnt="5">
        <dgm:presLayoutVars>
          <dgm:chMax val="0"/>
          <dgm:bulletEnabled val="1"/>
        </dgm:presLayoutVars>
      </dgm:prSet>
      <dgm:spPr/>
    </dgm:pt>
    <dgm:pt modelId="{3C4015ED-124D-411A-8BB3-16F48E6946C2}" type="pres">
      <dgm:prSet presAssocID="{99FBB164-DB3D-4A21-B328-2E48B91024B7}" presName="spacer" presStyleCnt="0"/>
      <dgm:spPr/>
    </dgm:pt>
    <dgm:pt modelId="{D9BD2EAC-EC24-4C7B-A990-AD5C4596D699}" type="pres">
      <dgm:prSet presAssocID="{A84D8215-C819-4765-9F7B-B85022C3CB59}" presName="parentText" presStyleLbl="node1" presStyleIdx="2" presStyleCnt="5">
        <dgm:presLayoutVars>
          <dgm:chMax val="0"/>
          <dgm:bulletEnabled val="1"/>
        </dgm:presLayoutVars>
      </dgm:prSet>
      <dgm:spPr/>
    </dgm:pt>
    <dgm:pt modelId="{562C5F50-85BD-496E-8874-51390C6587D3}" type="pres">
      <dgm:prSet presAssocID="{327D15CC-770D-4D77-BAC6-7093CC9BE6F6}" presName="spacer" presStyleCnt="0"/>
      <dgm:spPr/>
    </dgm:pt>
    <dgm:pt modelId="{A875EF7D-6FA2-4590-A959-4C66307AFFE5}" type="pres">
      <dgm:prSet presAssocID="{117CCCD2-124D-4CE5-B6FB-468A7F42F96A}" presName="parentText" presStyleLbl="node1" presStyleIdx="3" presStyleCnt="5">
        <dgm:presLayoutVars>
          <dgm:chMax val="0"/>
          <dgm:bulletEnabled val="1"/>
        </dgm:presLayoutVars>
      </dgm:prSet>
      <dgm:spPr/>
    </dgm:pt>
    <dgm:pt modelId="{875FDA6B-BDC5-4E11-B3AE-7B2457B04C55}" type="pres">
      <dgm:prSet presAssocID="{E93274F7-8C86-44D0-8DED-FEFF21C8BEBF}" presName="spacer" presStyleCnt="0"/>
      <dgm:spPr/>
    </dgm:pt>
    <dgm:pt modelId="{C9F527FA-6CE6-479B-8CDF-AA0475E21DFF}" type="pres">
      <dgm:prSet presAssocID="{FF0DD3C8-76BD-4F05-AEFF-19C5FBA33840}" presName="parentText" presStyleLbl="node1" presStyleIdx="4" presStyleCnt="5">
        <dgm:presLayoutVars>
          <dgm:chMax val="0"/>
          <dgm:bulletEnabled val="1"/>
        </dgm:presLayoutVars>
      </dgm:prSet>
      <dgm:spPr/>
    </dgm:pt>
  </dgm:ptLst>
  <dgm:cxnLst>
    <dgm:cxn modelId="{92B6A90A-5CB8-42A4-B53B-A696FC32866F}" type="presOf" srcId="{147551EA-DC6A-4B5D-ABEC-C81B329B7782}" destId="{9C34E3EA-545F-4369-BAF2-ADA65258905E}" srcOrd="0" destOrd="0" presId="urn:microsoft.com/office/officeart/2005/8/layout/vList2"/>
    <dgm:cxn modelId="{B7993B12-0637-416E-AB4C-945814D333E3}" type="presOf" srcId="{117CCCD2-124D-4CE5-B6FB-468A7F42F96A}" destId="{A875EF7D-6FA2-4590-A959-4C66307AFFE5}" srcOrd="0" destOrd="0" presId="urn:microsoft.com/office/officeart/2005/8/layout/vList2"/>
    <dgm:cxn modelId="{CAC5D41A-0B86-438A-9ACF-028D0463CF5C}" srcId="{147551EA-DC6A-4B5D-ABEC-C81B329B7782}" destId="{5A7FCC34-372B-4B31-9602-8ACE7B25BD9D}" srcOrd="0" destOrd="0" parTransId="{0007BF27-BCE4-4DA5-B30D-4A076B0E20FA}" sibTransId="{B63AD4CC-3156-4BFF-A52D-406858C8470B}"/>
    <dgm:cxn modelId="{EFDCAE1C-73B3-4F73-9715-1274B304FD06}" srcId="{147551EA-DC6A-4B5D-ABEC-C81B329B7782}" destId="{A84D8215-C819-4765-9F7B-B85022C3CB59}" srcOrd="2" destOrd="0" parTransId="{87DD05FB-A4DA-42B6-9507-06B6C84852B3}" sibTransId="{327D15CC-770D-4D77-BAC6-7093CC9BE6F6}"/>
    <dgm:cxn modelId="{C984FD3E-05E6-437D-BFC5-8581545BBD95}" type="presOf" srcId="{A84D8215-C819-4765-9F7B-B85022C3CB59}" destId="{D9BD2EAC-EC24-4C7B-A990-AD5C4596D699}" srcOrd="0" destOrd="0" presId="urn:microsoft.com/office/officeart/2005/8/layout/vList2"/>
    <dgm:cxn modelId="{C5D8475C-953D-497C-BBA8-9318C713C848}" srcId="{147551EA-DC6A-4B5D-ABEC-C81B329B7782}" destId="{FF0DD3C8-76BD-4F05-AEFF-19C5FBA33840}" srcOrd="4" destOrd="0" parTransId="{7D28A8BA-C60B-4B7B-8079-77224A9BB31F}" sibTransId="{02DDFF7E-11D3-489F-A0CA-6A2DD282C486}"/>
    <dgm:cxn modelId="{C5AA0D49-462F-4A87-B44C-60448AE716E3}" type="presOf" srcId="{FF0DD3C8-76BD-4F05-AEFF-19C5FBA33840}" destId="{C9F527FA-6CE6-479B-8CDF-AA0475E21DFF}" srcOrd="0" destOrd="0" presId="urn:microsoft.com/office/officeart/2005/8/layout/vList2"/>
    <dgm:cxn modelId="{F04E5673-623D-4608-8C3D-6A727D239EE3}" type="presOf" srcId="{A83E0524-2BB8-4B7D-8068-DBACE2D5B37D}" destId="{4FD3D296-C5BF-472E-84E4-B5F80AF792CA}" srcOrd="0" destOrd="0" presId="urn:microsoft.com/office/officeart/2005/8/layout/vList2"/>
    <dgm:cxn modelId="{4DAC5674-4284-44EE-9D17-DD012A1CA061}" srcId="{147551EA-DC6A-4B5D-ABEC-C81B329B7782}" destId="{117CCCD2-124D-4CE5-B6FB-468A7F42F96A}" srcOrd="3" destOrd="0" parTransId="{BBD0AAEF-20D0-4DB3-8788-D08BFE751CCD}" sibTransId="{E93274F7-8C86-44D0-8DED-FEFF21C8BEBF}"/>
    <dgm:cxn modelId="{4E1F3496-3EB6-4282-BF06-FEA4C7278D34}" type="presOf" srcId="{5A7FCC34-372B-4B31-9602-8ACE7B25BD9D}" destId="{1BD609CB-328B-4696-A1EE-A348F43FD9CA}" srcOrd="0" destOrd="0" presId="urn:microsoft.com/office/officeart/2005/8/layout/vList2"/>
    <dgm:cxn modelId="{6CB126C2-E854-4C9B-8D8F-949C3056613B}" srcId="{147551EA-DC6A-4B5D-ABEC-C81B329B7782}" destId="{A83E0524-2BB8-4B7D-8068-DBACE2D5B37D}" srcOrd="1" destOrd="0" parTransId="{FBBB6B4D-4E6F-4063-B116-2B0FA18C97E7}" sibTransId="{99FBB164-DB3D-4A21-B328-2E48B91024B7}"/>
    <dgm:cxn modelId="{99FE9657-6EC9-4FB6-BFA0-480879CE6373}" type="presParOf" srcId="{9C34E3EA-545F-4369-BAF2-ADA65258905E}" destId="{1BD609CB-328B-4696-A1EE-A348F43FD9CA}" srcOrd="0" destOrd="0" presId="urn:microsoft.com/office/officeart/2005/8/layout/vList2"/>
    <dgm:cxn modelId="{85746DA9-21F1-42C8-BA33-D233F8A1D477}" type="presParOf" srcId="{9C34E3EA-545F-4369-BAF2-ADA65258905E}" destId="{4C7B2ABD-2F44-48F1-A4A3-6B6E187AFD88}" srcOrd="1" destOrd="0" presId="urn:microsoft.com/office/officeart/2005/8/layout/vList2"/>
    <dgm:cxn modelId="{25A7AA54-1C45-4B58-8947-B6A57D5048AB}" type="presParOf" srcId="{9C34E3EA-545F-4369-BAF2-ADA65258905E}" destId="{4FD3D296-C5BF-472E-84E4-B5F80AF792CA}" srcOrd="2" destOrd="0" presId="urn:microsoft.com/office/officeart/2005/8/layout/vList2"/>
    <dgm:cxn modelId="{F8D5438C-B79B-43AC-B96A-1D30D49A5DA1}" type="presParOf" srcId="{9C34E3EA-545F-4369-BAF2-ADA65258905E}" destId="{3C4015ED-124D-411A-8BB3-16F48E6946C2}" srcOrd="3" destOrd="0" presId="urn:microsoft.com/office/officeart/2005/8/layout/vList2"/>
    <dgm:cxn modelId="{9867DF7A-141E-448C-8216-C049FAAFAE24}" type="presParOf" srcId="{9C34E3EA-545F-4369-BAF2-ADA65258905E}" destId="{D9BD2EAC-EC24-4C7B-A990-AD5C4596D699}" srcOrd="4" destOrd="0" presId="urn:microsoft.com/office/officeart/2005/8/layout/vList2"/>
    <dgm:cxn modelId="{B880BFB0-F930-435F-82D5-87B217D1A938}" type="presParOf" srcId="{9C34E3EA-545F-4369-BAF2-ADA65258905E}" destId="{562C5F50-85BD-496E-8874-51390C6587D3}" srcOrd="5" destOrd="0" presId="urn:microsoft.com/office/officeart/2005/8/layout/vList2"/>
    <dgm:cxn modelId="{73CEDB22-E188-4FDB-8A81-EFD9DC5DED72}" type="presParOf" srcId="{9C34E3EA-545F-4369-BAF2-ADA65258905E}" destId="{A875EF7D-6FA2-4590-A959-4C66307AFFE5}" srcOrd="6" destOrd="0" presId="urn:microsoft.com/office/officeart/2005/8/layout/vList2"/>
    <dgm:cxn modelId="{4DBAC1FB-7571-4FDC-BAC9-435D25F81BB3}" type="presParOf" srcId="{9C34E3EA-545F-4369-BAF2-ADA65258905E}" destId="{875FDA6B-BDC5-4E11-B3AE-7B2457B04C55}" srcOrd="7" destOrd="0" presId="urn:microsoft.com/office/officeart/2005/8/layout/vList2"/>
    <dgm:cxn modelId="{4F7CF502-78A2-444A-8D73-5397FC4AF0EE}" type="presParOf" srcId="{9C34E3EA-545F-4369-BAF2-ADA65258905E}" destId="{C9F527FA-6CE6-479B-8CDF-AA0475E21DF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509E05-5645-4D31-B648-728BEFE908A1}"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s-ES"/>
        </a:p>
      </dgm:t>
    </dgm:pt>
    <dgm:pt modelId="{63AADB1E-11CB-4F7D-9594-BACEBE6C39B9}">
      <dgm:prSet custT="1"/>
      <dgm:spPr/>
      <dgm:t>
        <a:bodyPr/>
        <a:lstStyle/>
        <a:p>
          <a:r>
            <a:rPr lang="es-ES" sz="5400" b="1" dirty="0"/>
            <a:t>¡</a:t>
          </a:r>
          <a:r>
            <a:rPr lang="es-ES" sz="5400" b="1" dirty="0" err="1"/>
            <a:t>Esforzáos</a:t>
          </a:r>
          <a:r>
            <a:rPr lang="es-ES" sz="5400" b="1" dirty="0"/>
            <a:t>! </a:t>
          </a:r>
          <a:r>
            <a:rPr lang="es-ES" sz="5400" b="0" u="sng" dirty="0"/>
            <a:t>No os conforméis</a:t>
          </a:r>
        </a:p>
        <a:p>
          <a:r>
            <a:rPr lang="es-ES" sz="2200" u="none" dirty="0"/>
            <a:t>Id </a:t>
          </a:r>
          <a:r>
            <a:rPr lang="es-ES" sz="2200" dirty="0"/>
            <a:t>a por el sobresaliente, e</a:t>
          </a:r>
          <a:r>
            <a:rPr lang="es-ES" sz="2200" u="none" dirty="0"/>
            <a:t>studiad, practicad.</a:t>
          </a:r>
          <a:r>
            <a:rPr lang="es-ES" sz="2200" dirty="0"/>
            <a:t> Se puede.  </a:t>
          </a:r>
        </a:p>
        <a:p>
          <a:r>
            <a:rPr lang="es-ES" sz="2200" i="1" dirty="0"/>
            <a:t>Estáis a tiempo.</a:t>
          </a:r>
        </a:p>
      </dgm:t>
    </dgm:pt>
    <dgm:pt modelId="{1157C124-0A44-40B6-9F1D-7038EC0AB05E}" type="parTrans" cxnId="{250B2BE4-4F76-4C05-AD07-35B2E9BBBD40}">
      <dgm:prSet/>
      <dgm:spPr/>
      <dgm:t>
        <a:bodyPr/>
        <a:lstStyle/>
        <a:p>
          <a:endParaRPr lang="es-ES"/>
        </a:p>
      </dgm:t>
    </dgm:pt>
    <dgm:pt modelId="{FAC1ECB9-AC00-4D0C-BFEC-E46850BB2371}" type="sibTrans" cxnId="{250B2BE4-4F76-4C05-AD07-35B2E9BBBD40}">
      <dgm:prSet/>
      <dgm:spPr/>
      <dgm:t>
        <a:bodyPr/>
        <a:lstStyle/>
        <a:p>
          <a:endParaRPr lang="es-ES"/>
        </a:p>
      </dgm:t>
    </dgm:pt>
    <dgm:pt modelId="{0953D5EA-86C9-43D0-86BD-F02C4ED53E86}">
      <dgm:prSet/>
      <dgm:spPr/>
      <dgm:t>
        <a:bodyPr/>
        <a:lstStyle/>
        <a:p>
          <a:pPr algn="l"/>
          <a:endParaRPr lang="es-ES" b="0" i="1"/>
        </a:p>
        <a:p>
          <a:pPr algn="l"/>
          <a:r>
            <a:rPr lang="es-ES" b="0" i="1"/>
            <a:t>Un poco más de persistencia, un poco más de esfuerzo, y lo que parecía irremediablemente un fracaso puede convertirse en un éxito glorioso.</a:t>
          </a:r>
        </a:p>
        <a:p>
          <a:pPr algn="r"/>
          <a:r>
            <a:rPr lang="es-ES" b="0" i="1"/>
            <a:t>Elbert Hubbard.</a:t>
          </a:r>
        </a:p>
        <a:p>
          <a:pPr algn="l"/>
          <a:endParaRPr lang="es-ES" i="1"/>
        </a:p>
        <a:p>
          <a:pPr algn="l"/>
          <a:endParaRPr lang="es-ES" i="1" dirty="0"/>
        </a:p>
      </dgm:t>
    </dgm:pt>
    <dgm:pt modelId="{A2DCD17D-0D2D-4321-B892-660E10C9C2BD}" type="parTrans" cxnId="{21B1C08C-F80B-4EAF-85BA-56B73EB52CC3}">
      <dgm:prSet/>
      <dgm:spPr/>
      <dgm:t>
        <a:bodyPr/>
        <a:lstStyle/>
        <a:p>
          <a:endParaRPr lang="es-ES"/>
        </a:p>
      </dgm:t>
    </dgm:pt>
    <dgm:pt modelId="{5D8D3CB9-C645-4432-BD93-0273715C0EE1}" type="sibTrans" cxnId="{21B1C08C-F80B-4EAF-85BA-56B73EB52CC3}">
      <dgm:prSet/>
      <dgm:spPr/>
      <dgm:t>
        <a:bodyPr/>
        <a:lstStyle/>
        <a:p>
          <a:endParaRPr lang="es-ES"/>
        </a:p>
      </dgm:t>
    </dgm:pt>
    <dgm:pt modelId="{A2A5529C-BC94-4B19-B742-D95B2E2A2EDA}" type="pres">
      <dgm:prSet presAssocID="{05509E05-5645-4D31-B648-728BEFE908A1}" presName="linear" presStyleCnt="0">
        <dgm:presLayoutVars>
          <dgm:animLvl val="lvl"/>
          <dgm:resizeHandles val="exact"/>
        </dgm:presLayoutVars>
      </dgm:prSet>
      <dgm:spPr/>
    </dgm:pt>
    <dgm:pt modelId="{29F6D964-7682-4373-8966-36182C50E112}" type="pres">
      <dgm:prSet presAssocID="{63AADB1E-11CB-4F7D-9594-BACEBE6C39B9}" presName="parentText" presStyleLbl="node1" presStyleIdx="0" presStyleCnt="2" custScaleY="66111">
        <dgm:presLayoutVars>
          <dgm:chMax val="0"/>
          <dgm:bulletEnabled val="1"/>
        </dgm:presLayoutVars>
      </dgm:prSet>
      <dgm:spPr/>
    </dgm:pt>
    <dgm:pt modelId="{1B303460-B0FF-4710-A10C-89340BD3405F}" type="pres">
      <dgm:prSet presAssocID="{FAC1ECB9-AC00-4D0C-BFEC-E46850BB2371}" presName="spacer" presStyleCnt="0"/>
      <dgm:spPr/>
    </dgm:pt>
    <dgm:pt modelId="{F83AB179-72B8-4F0E-BC06-E652BB23018F}" type="pres">
      <dgm:prSet presAssocID="{0953D5EA-86C9-43D0-86BD-F02C4ED53E86}" presName="parentText" presStyleLbl="node1" presStyleIdx="1" presStyleCnt="2" custScaleY="75259">
        <dgm:presLayoutVars>
          <dgm:chMax val="0"/>
          <dgm:bulletEnabled val="1"/>
        </dgm:presLayoutVars>
      </dgm:prSet>
      <dgm:spPr/>
    </dgm:pt>
  </dgm:ptLst>
  <dgm:cxnLst>
    <dgm:cxn modelId="{AA3B961F-9982-4212-8D4E-A71EA78A5D2E}" type="presOf" srcId="{0953D5EA-86C9-43D0-86BD-F02C4ED53E86}" destId="{F83AB179-72B8-4F0E-BC06-E652BB23018F}" srcOrd="0" destOrd="0" presId="urn:microsoft.com/office/officeart/2005/8/layout/vList2"/>
    <dgm:cxn modelId="{21B1C08C-F80B-4EAF-85BA-56B73EB52CC3}" srcId="{05509E05-5645-4D31-B648-728BEFE908A1}" destId="{0953D5EA-86C9-43D0-86BD-F02C4ED53E86}" srcOrd="1" destOrd="0" parTransId="{A2DCD17D-0D2D-4321-B892-660E10C9C2BD}" sibTransId="{5D8D3CB9-C645-4432-BD93-0273715C0EE1}"/>
    <dgm:cxn modelId="{030C1AAF-B028-488B-AED9-8A33C1445B15}" type="presOf" srcId="{05509E05-5645-4D31-B648-728BEFE908A1}" destId="{A2A5529C-BC94-4B19-B742-D95B2E2A2EDA}" srcOrd="0" destOrd="0" presId="urn:microsoft.com/office/officeart/2005/8/layout/vList2"/>
    <dgm:cxn modelId="{819627C9-F1E8-4F27-9244-FD8743AB0B51}" type="presOf" srcId="{63AADB1E-11CB-4F7D-9594-BACEBE6C39B9}" destId="{29F6D964-7682-4373-8966-36182C50E112}" srcOrd="0" destOrd="0" presId="urn:microsoft.com/office/officeart/2005/8/layout/vList2"/>
    <dgm:cxn modelId="{250B2BE4-4F76-4C05-AD07-35B2E9BBBD40}" srcId="{05509E05-5645-4D31-B648-728BEFE908A1}" destId="{63AADB1E-11CB-4F7D-9594-BACEBE6C39B9}" srcOrd="0" destOrd="0" parTransId="{1157C124-0A44-40B6-9F1D-7038EC0AB05E}" sibTransId="{FAC1ECB9-AC00-4D0C-BFEC-E46850BB2371}"/>
    <dgm:cxn modelId="{47C0F69B-A984-4EE3-B93D-E41EDDC52C49}" type="presParOf" srcId="{A2A5529C-BC94-4B19-B742-D95B2E2A2EDA}" destId="{29F6D964-7682-4373-8966-36182C50E112}" srcOrd="0" destOrd="0" presId="urn:microsoft.com/office/officeart/2005/8/layout/vList2"/>
    <dgm:cxn modelId="{22E14221-036F-4087-B727-B1B25A267DE1}" type="presParOf" srcId="{A2A5529C-BC94-4B19-B742-D95B2E2A2EDA}" destId="{1B303460-B0FF-4710-A10C-89340BD3405F}" srcOrd="1" destOrd="0" presId="urn:microsoft.com/office/officeart/2005/8/layout/vList2"/>
    <dgm:cxn modelId="{F59A588E-2F5B-4924-836B-090A7FB7C496}" type="presParOf" srcId="{A2A5529C-BC94-4B19-B742-D95B2E2A2EDA}" destId="{F83AB179-72B8-4F0E-BC06-E652BB23018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22434-70D1-4FFE-9345-8A505929B6B9}">
      <dsp:nvSpPr>
        <dsp:cNvPr id="0" name=""/>
        <dsp:cNvSpPr/>
      </dsp:nvSpPr>
      <dsp:spPr>
        <a:xfrm>
          <a:off x="249563" y="350171"/>
          <a:ext cx="1323573" cy="132357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BA3364-7277-4578-B644-79475760B7E7}">
      <dsp:nvSpPr>
        <dsp:cNvPr id="0" name=""/>
        <dsp:cNvSpPr/>
      </dsp:nvSpPr>
      <dsp:spPr>
        <a:xfrm>
          <a:off x="527514" y="628122"/>
          <a:ext cx="767672" cy="76767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1F2A20-343D-464A-A70B-BA404B2E20A2}">
      <dsp:nvSpPr>
        <dsp:cNvPr id="0" name=""/>
        <dsp:cNvSpPr/>
      </dsp:nvSpPr>
      <dsp:spPr>
        <a:xfrm>
          <a:off x="1856759" y="350171"/>
          <a:ext cx="3119850" cy="132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¡Ejercicios del tema! </a:t>
          </a:r>
          <a:r>
            <a:rPr lang="es-ES" sz="2000" b="0" u="none" kern="1200" dirty="0"/>
            <a:t>Opcionales</a:t>
          </a:r>
          <a:r>
            <a:rPr lang="es-ES" sz="2400" kern="1200" dirty="0"/>
            <a:t> pero </a:t>
          </a:r>
          <a:r>
            <a:rPr lang="es-ES" sz="2400" b="1" u="sng" kern="1200" dirty="0"/>
            <a:t>suben nota:</a:t>
          </a:r>
          <a:r>
            <a:rPr lang="es-ES" sz="2400" kern="1200" dirty="0"/>
            <a:t>  De 1 a 4 ++++</a:t>
          </a:r>
        </a:p>
        <a:p>
          <a:pPr marL="0" lvl="0" indent="0" algn="l" defTabSz="1066800">
            <a:lnSpc>
              <a:spcPct val="100000"/>
            </a:lnSpc>
            <a:spcBef>
              <a:spcPct val="0"/>
            </a:spcBef>
            <a:spcAft>
              <a:spcPct val="35000"/>
            </a:spcAft>
            <a:buNone/>
          </a:pPr>
          <a:endParaRPr lang="es-ES" sz="2400" kern="1200" dirty="0"/>
        </a:p>
      </dsp:txBody>
      <dsp:txXfrm>
        <a:off x="1856759" y="350171"/>
        <a:ext cx="3119850" cy="1323573"/>
      </dsp:txXfrm>
    </dsp:sp>
    <dsp:sp modelId="{5C10B196-62F9-4EC5-8197-1F16DE1097F8}">
      <dsp:nvSpPr>
        <dsp:cNvPr id="0" name=""/>
        <dsp:cNvSpPr/>
      </dsp:nvSpPr>
      <dsp:spPr>
        <a:xfrm>
          <a:off x="5707691" y="337677"/>
          <a:ext cx="1323573" cy="13235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52EDF-537F-4D9B-9A8D-859AB6881ACA}">
      <dsp:nvSpPr>
        <dsp:cNvPr id="0" name=""/>
        <dsp:cNvSpPr/>
      </dsp:nvSpPr>
      <dsp:spPr>
        <a:xfrm>
          <a:off x="6063217" y="681521"/>
          <a:ext cx="767672" cy="76767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EDC061-6BAA-44CB-B2BF-1ED128962F4E}">
      <dsp:nvSpPr>
        <dsp:cNvPr id="0" name=""/>
        <dsp:cNvSpPr/>
      </dsp:nvSpPr>
      <dsp:spPr>
        <a:xfrm>
          <a:off x="7127416" y="350171"/>
          <a:ext cx="3119850" cy="132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Entrega Ejercicios Tema 3 y 4: </a:t>
          </a:r>
          <a:r>
            <a:rPr lang="es-ES" sz="4000" b="1" kern="1200" dirty="0"/>
            <a:t>Día 10</a:t>
          </a:r>
        </a:p>
      </dsp:txBody>
      <dsp:txXfrm>
        <a:off x="7127416" y="350171"/>
        <a:ext cx="3119850" cy="1323573"/>
      </dsp:txXfrm>
    </dsp:sp>
    <dsp:sp modelId="{3814B97A-9920-4B11-874B-1824C7C8A7DB}">
      <dsp:nvSpPr>
        <dsp:cNvPr id="0" name=""/>
        <dsp:cNvSpPr/>
      </dsp:nvSpPr>
      <dsp:spPr>
        <a:xfrm>
          <a:off x="170043" y="2279868"/>
          <a:ext cx="1323573" cy="132357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76BC6-3A63-4D8C-B8A0-DD7AAFEDD2D5}">
      <dsp:nvSpPr>
        <dsp:cNvPr id="0" name=""/>
        <dsp:cNvSpPr/>
      </dsp:nvSpPr>
      <dsp:spPr>
        <a:xfrm>
          <a:off x="423333" y="2624075"/>
          <a:ext cx="767672" cy="76767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CCE4DB-B3F3-499C-B04F-05EC70D18D05}">
      <dsp:nvSpPr>
        <dsp:cNvPr id="0" name=""/>
        <dsp:cNvSpPr/>
      </dsp:nvSpPr>
      <dsp:spPr>
        <a:xfrm>
          <a:off x="1461318" y="2409618"/>
          <a:ext cx="4700741" cy="132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Examen: </a:t>
          </a:r>
          <a:r>
            <a:rPr lang="es-ES" sz="3200" b="1" kern="1200" dirty="0"/>
            <a:t>Día 12 </a:t>
          </a:r>
          <a:r>
            <a:rPr lang="es-ES" sz="2400" b="1" kern="1200" dirty="0">
              <a:sym typeface="Wingdings" panose="05000000000000000000" pitchFamily="2" charset="2"/>
            </a:rPr>
            <a:t> </a:t>
          </a:r>
          <a:r>
            <a:rPr lang="es-ES" sz="2400" b="1" kern="1200" dirty="0"/>
            <a:t>temas 1,4 (test) + 2,3 (desarrollo). </a:t>
          </a:r>
        </a:p>
        <a:p>
          <a:pPr marL="0" lvl="0" indent="0" algn="l" defTabSz="1066800">
            <a:lnSpc>
              <a:spcPct val="100000"/>
            </a:lnSpc>
            <a:spcBef>
              <a:spcPct val="0"/>
            </a:spcBef>
            <a:spcAft>
              <a:spcPct val="35000"/>
            </a:spcAft>
            <a:buNone/>
          </a:pPr>
          <a:r>
            <a:rPr lang="es-ES" sz="2000" b="1" u="sng" kern="1200" dirty="0"/>
            <a:t>Mínimo</a:t>
          </a:r>
          <a:r>
            <a:rPr lang="es-ES" sz="2000" b="1" kern="1200" dirty="0"/>
            <a:t> </a:t>
          </a:r>
          <a:r>
            <a:rPr lang="es-ES" sz="2000" b="0" kern="1200" dirty="0"/>
            <a:t>3,5 en parte test </a:t>
          </a:r>
          <a:r>
            <a:rPr lang="es-ES" sz="2800" b="1" kern="1200" dirty="0" err="1"/>
            <a:t>ó</a:t>
          </a:r>
          <a:r>
            <a:rPr lang="es-ES" sz="2000" b="1" kern="1200" dirty="0"/>
            <a:t> </a:t>
          </a:r>
          <a:r>
            <a:rPr lang="es-ES" sz="2000" b="0" kern="1200" dirty="0"/>
            <a:t>3,5 en parte desarrollo. Tiene que salir la media total del examen aprobada (5,0). </a:t>
          </a:r>
        </a:p>
      </dsp:txBody>
      <dsp:txXfrm>
        <a:off x="1461318" y="2409618"/>
        <a:ext cx="4700741" cy="1323573"/>
      </dsp:txXfrm>
    </dsp:sp>
    <dsp:sp modelId="{45025690-11D4-4567-9584-C561F716C49F}">
      <dsp:nvSpPr>
        <dsp:cNvPr id="0" name=""/>
        <dsp:cNvSpPr/>
      </dsp:nvSpPr>
      <dsp:spPr>
        <a:xfrm>
          <a:off x="6310666" y="2359375"/>
          <a:ext cx="1323573" cy="132357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582A94-DD5F-481E-A20A-91DCFACBDBDF}">
      <dsp:nvSpPr>
        <dsp:cNvPr id="0" name=""/>
        <dsp:cNvSpPr/>
      </dsp:nvSpPr>
      <dsp:spPr>
        <a:xfrm>
          <a:off x="6588616" y="2637325"/>
          <a:ext cx="767672" cy="76767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0188D1-D838-4BA8-9D0F-86FBFF34309A}">
      <dsp:nvSpPr>
        <dsp:cNvPr id="0" name=""/>
        <dsp:cNvSpPr/>
      </dsp:nvSpPr>
      <dsp:spPr>
        <a:xfrm>
          <a:off x="7917862" y="2359375"/>
          <a:ext cx="3119850" cy="132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b="1" kern="1200"/>
            <a:t>Liga STEM</a:t>
          </a:r>
        </a:p>
      </dsp:txBody>
      <dsp:txXfrm>
        <a:off x="7917862" y="2359375"/>
        <a:ext cx="3119850" cy="1323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70999-98DA-496A-8D6F-FD9C8ACE73FE}">
      <dsp:nvSpPr>
        <dsp:cNvPr id="0" name=""/>
        <dsp:cNvSpPr/>
      </dsp:nvSpPr>
      <dsp:spPr>
        <a:xfrm>
          <a:off x="0" y="649"/>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C767E-4D4B-4424-AA93-E447DBF7B8F2}">
      <dsp:nvSpPr>
        <dsp:cNvPr id="0" name=""/>
        <dsp:cNvSpPr/>
      </dsp:nvSpPr>
      <dsp:spPr>
        <a:xfrm>
          <a:off x="0" y="649"/>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Gen</a:t>
          </a:r>
        </a:p>
      </dsp:txBody>
      <dsp:txXfrm>
        <a:off x="0" y="649"/>
        <a:ext cx="2116500" cy="531539"/>
      </dsp:txXfrm>
    </dsp:sp>
    <dsp:sp modelId="{B2A6F9CA-746E-48FB-9287-DF3B03330A9D}">
      <dsp:nvSpPr>
        <dsp:cNvPr id="0" name=""/>
        <dsp:cNvSpPr/>
      </dsp:nvSpPr>
      <dsp:spPr>
        <a:xfrm>
          <a:off x="2275237" y="24786"/>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Segmento de ADN que contiene la información necesaria para la síntesis de una proteína. Son las unidades de la herencia que regulan la manifestación de los caracteres heredables. </a:t>
          </a:r>
        </a:p>
      </dsp:txBody>
      <dsp:txXfrm>
        <a:off x="2275237" y="24786"/>
        <a:ext cx="8307264" cy="482745"/>
      </dsp:txXfrm>
    </dsp:sp>
    <dsp:sp modelId="{5BCBD68A-800A-45B7-912F-B9C9D1BFD8E5}">
      <dsp:nvSpPr>
        <dsp:cNvPr id="0" name=""/>
        <dsp:cNvSpPr/>
      </dsp:nvSpPr>
      <dsp:spPr>
        <a:xfrm>
          <a:off x="2116500" y="507532"/>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606517-E15E-4367-979A-6680FB080A15}">
      <dsp:nvSpPr>
        <dsp:cNvPr id="0" name=""/>
        <dsp:cNvSpPr/>
      </dsp:nvSpPr>
      <dsp:spPr>
        <a:xfrm>
          <a:off x="0" y="532188"/>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ED6AC-7FB7-485E-9AF4-BCFD6201DAFA}">
      <dsp:nvSpPr>
        <dsp:cNvPr id="0" name=""/>
        <dsp:cNvSpPr/>
      </dsp:nvSpPr>
      <dsp:spPr>
        <a:xfrm>
          <a:off x="0" y="532188"/>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Genotipo</a:t>
          </a:r>
        </a:p>
      </dsp:txBody>
      <dsp:txXfrm>
        <a:off x="0" y="532188"/>
        <a:ext cx="2116500" cy="531539"/>
      </dsp:txXfrm>
    </dsp:sp>
    <dsp:sp modelId="{AA2B3CFE-41E1-4FA8-A40D-6A0816869080}">
      <dsp:nvSpPr>
        <dsp:cNvPr id="0" name=""/>
        <dsp:cNvSpPr/>
      </dsp:nvSpPr>
      <dsp:spPr>
        <a:xfrm>
          <a:off x="2275237" y="556325"/>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Conjunto de genes que contiene un organismo heredado de sus progenitores. </a:t>
          </a:r>
        </a:p>
      </dsp:txBody>
      <dsp:txXfrm>
        <a:off x="2275237" y="556325"/>
        <a:ext cx="8307264" cy="482745"/>
      </dsp:txXfrm>
    </dsp:sp>
    <dsp:sp modelId="{C2B1BB78-ED75-44DD-8E36-C7CD734259BB}">
      <dsp:nvSpPr>
        <dsp:cNvPr id="0" name=""/>
        <dsp:cNvSpPr/>
      </dsp:nvSpPr>
      <dsp:spPr>
        <a:xfrm>
          <a:off x="2116500" y="1039071"/>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48942-A4A6-439B-B639-095C3DA7FB4B}">
      <dsp:nvSpPr>
        <dsp:cNvPr id="0" name=""/>
        <dsp:cNvSpPr/>
      </dsp:nvSpPr>
      <dsp:spPr>
        <a:xfrm>
          <a:off x="0" y="1063728"/>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B6263-228E-428C-AEF4-DF9D38B97579}">
      <dsp:nvSpPr>
        <dsp:cNvPr id="0" name=""/>
        <dsp:cNvSpPr/>
      </dsp:nvSpPr>
      <dsp:spPr>
        <a:xfrm>
          <a:off x="0" y="1063728"/>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Fenotipo</a:t>
          </a:r>
        </a:p>
      </dsp:txBody>
      <dsp:txXfrm>
        <a:off x="0" y="1063728"/>
        <a:ext cx="2116500" cy="531539"/>
      </dsp:txXfrm>
    </dsp:sp>
    <dsp:sp modelId="{0A10962E-8DF7-4B7F-9DDD-E0C82B552437}">
      <dsp:nvSpPr>
        <dsp:cNvPr id="0" name=""/>
        <dsp:cNvSpPr/>
      </dsp:nvSpPr>
      <dsp:spPr>
        <a:xfrm>
          <a:off x="2275237" y="1087865"/>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Es la manifestación externa del genotipo.</a:t>
          </a:r>
        </a:p>
      </dsp:txBody>
      <dsp:txXfrm>
        <a:off x="2275237" y="1087865"/>
        <a:ext cx="8307264" cy="482745"/>
      </dsp:txXfrm>
    </dsp:sp>
    <dsp:sp modelId="{AAD43220-880A-4169-B14D-90828999A941}">
      <dsp:nvSpPr>
        <dsp:cNvPr id="0" name=""/>
        <dsp:cNvSpPr/>
      </dsp:nvSpPr>
      <dsp:spPr>
        <a:xfrm>
          <a:off x="2116500" y="1570611"/>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BC4152-C9A8-4C66-819C-238A25F2CD58}">
      <dsp:nvSpPr>
        <dsp:cNvPr id="0" name=""/>
        <dsp:cNvSpPr/>
      </dsp:nvSpPr>
      <dsp:spPr>
        <a:xfrm>
          <a:off x="0" y="1595267"/>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053BD-3EB1-478C-9948-3EED15EDD92A}">
      <dsp:nvSpPr>
        <dsp:cNvPr id="0" name=""/>
        <dsp:cNvSpPr/>
      </dsp:nvSpPr>
      <dsp:spPr>
        <a:xfrm>
          <a:off x="0" y="1595267"/>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Herencia autosómica</a:t>
          </a:r>
        </a:p>
      </dsp:txBody>
      <dsp:txXfrm>
        <a:off x="0" y="1595267"/>
        <a:ext cx="2116500" cy="531539"/>
      </dsp:txXfrm>
    </dsp:sp>
    <dsp:sp modelId="{D21DF270-E95F-44A2-9E18-E74EA1DD71BB}">
      <dsp:nvSpPr>
        <dsp:cNvPr id="0" name=""/>
        <dsp:cNvSpPr/>
      </dsp:nvSpPr>
      <dsp:spPr>
        <a:xfrm>
          <a:off x="2275237" y="1619404"/>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Basada en la variación de genes simples en cromosomas regulares o autosomas (Mendel). </a:t>
          </a:r>
        </a:p>
      </dsp:txBody>
      <dsp:txXfrm>
        <a:off x="2275237" y="1619404"/>
        <a:ext cx="8307264" cy="482745"/>
      </dsp:txXfrm>
    </dsp:sp>
    <dsp:sp modelId="{B7191B97-8C40-4C07-8420-1E0FAB1F2155}">
      <dsp:nvSpPr>
        <dsp:cNvPr id="0" name=""/>
        <dsp:cNvSpPr/>
      </dsp:nvSpPr>
      <dsp:spPr>
        <a:xfrm>
          <a:off x="2116500" y="2102150"/>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FD8016-57E5-4477-B876-B1124107E746}">
      <dsp:nvSpPr>
        <dsp:cNvPr id="0" name=""/>
        <dsp:cNvSpPr/>
      </dsp:nvSpPr>
      <dsp:spPr>
        <a:xfrm>
          <a:off x="0" y="2126807"/>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A60D9-A453-4E85-89B4-FE542A491CC1}">
      <dsp:nvSpPr>
        <dsp:cNvPr id="0" name=""/>
        <dsp:cNvSpPr/>
      </dsp:nvSpPr>
      <dsp:spPr>
        <a:xfrm>
          <a:off x="0" y="2126807"/>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Herencia ligada al sexo</a:t>
          </a:r>
        </a:p>
      </dsp:txBody>
      <dsp:txXfrm>
        <a:off x="0" y="2126807"/>
        <a:ext cx="2116500" cy="531539"/>
      </dsp:txXfrm>
    </dsp:sp>
    <dsp:sp modelId="{90A52275-5C19-42A1-B63A-76DECF9A2849}">
      <dsp:nvSpPr>
        <dsp:cNvPr id="0" name=""/>
        <dsp:cNvSpPr/>
      </dsp:nvSpPr>
      <dsp:spPr>
        <a:xfrm>
          <a:off x="2275237" y="2150944"/>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Basada en la variación de genes simples en los cromosomas determinantes del sexo (XX , XY). </a:t>
          </a:r>
        </a:p>
      </dsp:txBody>
      <dsp:txXfrm>
        <a:off x="2275237" y="2150944"/>
        <a:ext cx="8307264" cy="482745"/>
      </dsp:txXfrm>
    </dsp:sp>
    <dsp:sp modelId="{B568EA72-F69C-4F5D-8BEE-BC0503527E25}">
      <dsp:nvSpPr>
        <dsp:cNvPr id="0" name=""/>
        <dsp:cNvSpPr/>
      </dsp:nvSpPr>
      <dsp:spPr>
        <a:xfrm>
          <a:off x="2116500" y="2633690"/>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095A9-8640-4595-BE7D-11F24A418DD0}">
      <dsp:nvSpPr>
        <dsp:cNvPr id="0" name=""/>
        <dsp:cNvSpPr/>
      </dsp:nvSpPr>
      <dsp:spPr>
        <a:xfrm>
          <a:off x="0" y="2658346"/>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2147E-886F-4642-A9D6-02F1586CB9A2}">
      <dsp:nvSpPr>
        <dsp:cNvPr id="0" name=""/>
        <dsp:cNvSpPr/>
      </dsp:nvSpPr>
      <dsp:spPr>
        <a:xfrm>
          <a:off x="0" y="2658346"/>
          <a:ext cx="2050359"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Alelo</a:t>
          </a:r>
        </a:p>
      </dsp:txBody>
      <dsp:txXfrm>
        <a:off x="0" y="2658346"/>
        <a:ext cx="2050359" cy="531539"/>
      </dsp:txXfrm>
    </dsp:sp>
    <dsp:sp modelId="{5BC08461-5EC3-423A-85C2-8B1711FBA6E8}">
      <dsp:nvSpPr>
        <dsp:cNvPr id="0" name=""/>
        <dsp:cNvSpPr/>
      </dsp:nvSpPr>
      <dsp:spPr>
        <a:xfrm>
          <a:off x="2204136" y="2682483"/>
          <a:ext cx="8368763"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Cada una de las formas de expresión o “variantes” de un gen. </a:t>
          </a:r>
          <a:r>
            <a:rPr lang="es-ES" sz="1600" b="1" kern="1200" dirty="0"/>
            <a:t>Gen</a:t>
          </a:r>
          <a:r>
            <a:rPr lang="es-ES" sz="1600" kern="1200" dirty="0"/>
            <a:t>: color.  </a:t>
          </a:r>
          <a:r>
            <a:rPr lang="es-ES" sz="1600" b="1" kern="1200" dirty="0"/>
            <a:t>Alelo</a:t>
          </a:r>
          <a:r>
            <a:rPr lang="es-ES" sz="1600" kern="1200" dirty="0"/>
            <a:t>: verde o amarillo</a:t>
          </a:r>
        </a:p>
      </dsp:txBody>
      <dsp:txXfrm>
        <a:off x="2204136" y="2682483"/>
        <a:ext cx="8368763" cy="482745"/>
      </dsp:txXfrm>
    </dsp:sp>
    <dsp:sp modelId="{32638A68-3CE1-4C6A-8FC9-CE590BCA1668}">
      <dsp:nvSpPr>
        <dsp:cNvPr id="0" name=""/>
        <dsp:cNvSpPr/>
      </dsp:nvSpPr>
      <dsp:spPr>
        <a:xfrm>
          <a:off x="2050359" y="3165229"/>
          <a:ext cx="8201439"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45736-184F-4004-B03D-A0A8DBCFA9CB}">
      <dsp:nvSpPr>
        <dsp:cNvPr id="0" name=""/>
        <dsp:cNvSpPr/>
      </dsp:nvSpPr>
      <dsp:spPr>
        <a:xfrm>
          <a:off x="0" y="3189885"/>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6FEA1-DF3B-4104-B238-5AB764709FDB}">
      <dsp:nvSpPr>
        <dsp:cNvPr id="0" name=""/>
        <dsp:cNvSpPr/>
      </dsp:nvSpPr>
      <dsp:spPr>
        <a:xfrm>
          <a:off x="0" y="3189885"/>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Locus</a:t>
          </a:r>
        </a:p>
      </dsp:txBody>
      <dsp:txXfrm>
        <a:off x="0" y="3189885"/>
        <a:ext cx="2116500" cy="531539"/>
      </dsp:txXfrm>
    </dsp:sp>
    <dsp:sp modelId="{35F704F0-10D9-48B7-A6D2-24F166835238}">
      <dsp:nvSpPr>
        <dsp:cNvPr id="0" name=""/>
        <dsp:cNvSpPr/>
      </dsp:nvSpPr>
      <dsp:spPr>
        <a:xfrm>
          <a:off x="2275237" y="3214023"/>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Es el lugar que ocupa cada gen en un cromosoma. </a:t>
          </a:r>
        </a:p>
      </dsp:txBody>
      <dsp:txXfrm>
        <a:off x="2275237" y="3214023"/>
        <a:ext cx="8307264" cy="482745"/>
      </dsp:txXfrm>
    </dsp:sp>
    <dsp:sp modelId="{37668833-5DA6-4910-8876-3C269591C4EF}">
      <dsp:nvSpPr>
        <dsp:cNvPr id="0" name=""/>
        <dsp:cNvSpPr/>
      </dsp:nvSpPr>
      <dsp:spPr>
        <a:xfrm>
          <a:off x="2116500" y="3696769"/>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8E8887-E483-4595-B025-AFE8AB6CC1F0}">
      <dsp:nvSpPr>
        <dsp:cNvPr id="0" name=""/>
        <dsp:cNvSpPr/>
      </dsp:nvSpPr>
      <dsp:spPr>
        <a:xfrm>
          <a:off x="0" y="3721425"/>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F4307F-8008-4364-915D-D9A553A101E4}">
      <dsp:nvSpPr>
        <dsp:cNvPr id="0" name=""/>
        <dsp:cNvSpPr/>
      </dsp:nvSpPr>
      <dsp:spPr>
        <a:xfrm>
          <a:off x="0" y="3721425"/>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Homocigoto</a:t>
          </a:r>
        </a:p>
      </dsp:txBody>
      <dsp:txXfrm>
        <a:off x="0" y="3721425"/>
        <a:ext cx="2116500" cy="531539"/>
      </dsp:txXfrm>
    </dsp:sp>
    <dsp:sp modelId="{0330F5CD-A4ED-489E-9C85-8AC9C54ECBD1}">
      <dsp:nvSpPr>
        <dsp:cNvPr id="0" name=""/>
        <dsp:cNvSpPr/>
      </dsp:nvSpPr>
      <dsp:spPr>
        <a:xfrm>
          <a:off x="2275237" y="3745562"/>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(Raza pura), Tras la meiosis, cada gameto es portador de uno de los alelos; si los gametos que son portadores del mismo alelo, se forman homocigotos </a:t>
          </a:r>
          <a:r>
            <a:rPr lang="es-ES" sz="1600" b="1" kern="1200" dirty="0"/>
            <a:t>AA o aa</a:t>
          </a:r>
          <a:r>
            <a:rPr lang="es-ES" sz="1600" kern="1200" dirty="0"/>
            <a:t>. </a:t>
          </a:r>
        </a:p>
      </dsp:txBody>
      <dsp:txXfrm>
        <a:off x="2275237" y="3745562"/>
        <a:ext cx="8307264" cy="482745"/>
      </dsp:txXfrm>
    </dsp:sp>
    <dsp:sp modelId="{C5701BBC-8C9C-480D-98B9-D22151AA2094}">
      <dsp:nvSpPr>
        <dsp:cNvPr id="0" name=""/>
        <dsp:cNvSpPr/>
      </dsp:nvSpPr>
      <dsp:spPr>
        <a:xfrm>
          <a:off x="2116500" y="4228308"/>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75C97C-9C5B-4C20-A434-730E87522B74}">
      <dsp:nvSpPr>
        <dsp:cNvPr id="0" name=""/>
        <dsp:cNvSpPr/>
      </dsp:nvSpPr>
      <dsp:spPr>
        <a:xfrm>
          <a:off x="0" y="4252964"/>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E42D3-06ED-4B5B-A9EA-E8E9486FF03E}">
      <dsp:nvSpPr>
        <dsp:cNvPr id="0" name=""/>
        <dsp:cNvSpPr/>
      </dsp:nvSpPr>
      <dsp:spPr>
        <a:xfrm>
          <a:off x="0" y="4252964"/>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Heterocigoto</a:t>
          </a:r>
        </a:p>
      </dsp:txBody>
      <dsp:txXfrm>
        <a:off x="0" y="4252964"/>
        <a:ext cx="2116500" cy="531539"/>
      </dsp:txXfrm>
    </dsp:sp>
    <dsp:sp modelId="{B0340F18-0B86-4851-B992-EE67D45045DE}">
      <dsp:nvSpPr>
        <dsp:cNvPr id="0" name=""/>
        <dsp:cNvSpPr/>
      </dsp:nvSpPr>
      <dsp:spPr>
        <a:xfrm>
          <a:off x="2275237" y="4277102"/>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(Híbrido): Son los individuos que poseen dos alelos distintos (</a:t>
          </a:r>
          <a:r>
            <a:rPr lang="es-ES" sz="1600" b="1" kern="1200" dirty="0" err="1"/>
            <a:t>Aa</a:t>
          </a:r>
          <a:r>
            <a:rPr lang="es-ES" sz="1600" kern="1200" dirty="0"/>
            <a:t>) para </a:t>
          </a:r>
          <a:r>
            <a:rPr lang="es-ES" sz="1600" b="1" kern="1200" dirty="0"/>
            <a:t>un</a:t>
          </a:r>
          <a:r>
            <a:rPr lang="es-ES" sz="1600" kern="1200" dirty="0"/>
            <a:t> determinado carácter.</a:t>
          </a:r>
        </a:p>
      </dsp:txBody>
      <dsp:txXfrm>
        <a:off x="2275237" y="4277102"/>
        <a:ext cx="8307264" cy="482745"/>
      </dsp:txXfrm>
    </dsp:sp>
    <dsp:sp modelId="{DEFE0AF4-8B1C-495D-A93A-179091D86CBE}">
      <dsp:nvSpPr>
        <dsp:cNvPr id="0" name=""/>
        <dsp:cNvSpPr/>
      </dsp:nvSpPr>
      <dsp:spPr>
        <a:xfrm>
          <a:off x="2116500" y="4759848"/>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924F56-5510-475B-B89E-EF31415C68E4}">
      <dsp:nvSpPr>
        <dsp:cNvPr id="0" name=""/>
        <dsp:cNvSpPr/>
      </dsp:nvSpPr>
      <dsp:spPr>
        <a:xfrm>
          <a:off x="0" y="4784504"/>
          <a:ext cx="1058250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6A5D76-45D7-42DB-97A9-478E60916382}">
      <dsp:nvSpPr>
        <dsp:cNvPr id="0" name=""/>
        <dsp:cNvSpPr/>
      </dsp:nvSpPr>
      <dsp:spPr>
        <a:xfrm>
          <a:off x="0" y="4784504"/>
          <a:ext cx="2116500" cy="53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Dominante</a:t>
          </a:r>
        </a:p>
      </dsp:txBody>
      <dsp:txXfrm>
        <a:off x="0" y="4784504"/>
        <a:ext cx="2116500" cy="531539"/>
      </dsp:txXfrm>
    </dsp:sp>
    <dsp:sp modelId="{D190AFF6-75C9-497C-8572-76A8CBE1EA23}">
      <dsp:nvSpPr>
        <dsp:cNvPr id="0" name=""/>
        <dsp:cNvSpPr/>
      </dsp:nvSpPr>
      <dsp:spPr>
        <a:xfrm>
          <a:off x="2275237" y="4808641"/>
          <a:ext cx="8307264" cy="48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Es el alelo que se manifiesta en el fenotipo</a:t>
          </a:r>
          <a:r>
            <a:rPr lang="es-ES" sz="1600" b="1" kern="1200" dirty="0"/>
            <a:t> siempre.</a:t>
          </a:r>
          <a:r>
            <a:rPr lang="es-ES" sz="1600" kern="1200" dirty="0"/>
            <a:t> Se expresa como A&gt;a. El alelo recesivo, debe estar en homocigosis (</a:t>
          </a:r>
          <a:r>
            <a:rPr lang="es-ES" sz="1600" kern="1200" dirty="0" err="1"/>
            <a:t>aa</a:t>
          </a:r>
          <a:r>
            <a:rPr lang="es-ES" sz="1600" kern="1200" dirty="0"/>
            <a:t>) para manifestarse, ya que lo enmascara el dominante.</a:t>
          </a:r>
        </a:p>
      </dsp:txBody>
      <dsp:txXfrm>
        <a:off x="2275237" y="4808641"/>
        <a:ext cx="8307264" cy="482745"/>
      </dsp:txXfrm>
    </dsp:sp>
    <dsp:sp modelId="{BE26B647-E8EB-422C-8B0C-7D80142E20FF}">
      <dsp:nvSpPr>
        <dsp:cNvPr id="0" name=""/>
        <dsp:cNvSpPr/>
      </dsp:nvSpPr>
      <dsp:spPr>
        <a:xfrm>
          <a:off x="2116500" y="5291387"/>
          <a:ext cx="846600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24420-0777-4376-B396-A5A5AF59FD4D}">
      <dsp:nvSpPr>
        <dsp:cNvPr id="0" name=""/>
        <dsp:cNvSpPr/>
      </dsp:nvSpPr>
      <dsp:spPr>
        <a:xfrm>
          <a:off x="0" y="97990"/>
          <a:ext cx="7764821" cy="6949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 </a:t>
          </a:r>
          <a:r>
            <a:rPr lang="en-US" sz="1800" kern="1200" dirty="0" err="1"/>
            <a:t>Indicar</a:t>
          </a:r>
          <a:r>
            <a:rPr lang="en-US" sz="1800" kern="1200" dirty="0"/>
            <a:t> gen y </a:t>
          </a:r>
          <a:r>
            <a:rPr lang="en-US" sz="1800" kern="1200" dirty="0" err="1"/>
            <a:t>cómo</a:t>
          </a:r>
          <a:r>
            <a:rPr lang="en-US" sz="1800" kern="1200" dirty="0"/>
            <a:t> </a:t>
          </a:r>
          <a:r>
            <a:rPr lang="en-US" sz="1800" kern="1200" dirty="0" err="1"/>
            <a:t>hemos</a:t>
          </a:r>
          <a:r>
            <a:rPr lang="en-US" sz="1800" kern="1200" dirty="0"/>
            <a:t> </a:t>
          </a:r>
          <a:r>
            <a:rPr lang="en-US" sz="1800" b="1" kern="1200" dirty="0" err="1">
              <a:solidFill>
                <a:schemeClr val="tx1"/>
              </a:solidFill>
            </a:rPr>
            <a:t>nombrado</a:t>
          </a:r>
          <a:r>
            <a:rPr lang="en-US" sz="1800" b="1" kern="1200" dirty="0">
              <a:solidFill>
                <a:schemeClr val="tx1"/>
              </a:solidFill>
            </a:rPr>
            <a:t> los </a:t>
          </a:r>
          <a:r>
            <a:rPr lang="en-US" sz="1800" b="1" kern="1200" dirty="0" err="1">
              <a:solidFill>
                <a:schemeClr val="tx1"/>
              </a:solidFill>
            </a:rPr>
            <a:t>alelos</a:t>
          </a:r>
          <a:r>
            <a:rPr lang="en-US" sz="1800" kern="1200" dirty="0"/>
            <a:t>. </a:t>
          </a:r>
          <a:r>
            <a:rPr lang="en-US" sz="1800" kern="1200" dirty="0" err="1"/>
            <a:t>Mayúscula</a:t>
          </a:r>
          <a:r>
            <a:rPr lang="en-US" sz="1800" kern="1200" dirty="0"/>
            <a:t> para </a:t>
          </a:r>
          <a:r>
            <a:rPr lang="en-US" sz="1800" kern="1200" dirty="0" err="1"/>
            <a:t>dominante</a:t>
          </a:r>
          <a:r>
            <a:rPr lang="en-US" sz="1800" kern="1200" dirty="0"/>
            <a:t> y </a:t>
          </a:r>
          <a:r>
            <a:rPr lang="en-US" sz="1800" kern="1200" dirty="0" err="1"/>
            <a:t>minúscula</a:t>
          </a:r>
          <a:r>
            <a:rPr lang="en-US" sz="1800" kern="1200" dirty="0"/>
            <a:t> para </a:t>
          </a:r>
          <a:r>
            <a:rPr lang="en-US" sz="1800" kern="1200" dirty="0" err="1"/>
            <a:t>recesivo</a:t>
          </a:r>
          <a:r>
            <a:rPr lang="en-US" sz="1800" kern="1200" dirty="0"/>
            <a:t>. </a:t>
          </a:r>
          <a:endParaRPr lang="es-ES" sz="1800" kern="1200" dirty="0"/>
        </a:p>
      </dsp:txBody>
      <dsp:txXfrm>
        <a:off x="33926" y="131916"/>
        <a:ext cx="7696969" cy="627128"/>
      </dsp:txXfrm>
    </dsp:sp>
    <dsp:sp modelId="{A9CDCA1B-FDC1-4BE4-986C-480E528AC960}">
      <dsp:nvSpPr>
        <dsp:cNvPr id="0" name=""/>
        <dsp:cNvSpPr/>
      </dsp:nvSpPr>
      <dsp:spPr>
        <a:xfrm>
          <a:off x="0" y="792970"/>
          <a:ext cx="7764821"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baseline="0" dirty="0"/>
            <a:t> A: color </a:t>
          </a:r>
          <a:r>
            <a:rPr lang="en-US" sz="1400" kern="1200" baseline="0" dirty="0" err="1"/>
            <a:t>amarillo</a:t>
          </a:r>
          <a:r>
            <a:rPr lang="en-US" sz="1400" kern="1200" baseline="0" dirty="0"/>
            <a:t>;    a: color </a:t>
          </a:r>
          <a:r>
            <a:rPr lang="en-US" sz="1400" kern="1200" baseline="0" dirty="0" err="1"/>
            <a:t>verde</a:t>
          </a:r>
          <a:r>
            <a:rPr lang="en-US" sz="1400" kern="1200" baseline="0" dirty="0"/>
            <a:t>.</a:t>
          </a:r>
          <a:endParaRPr lang="es-ES" sz="1400" kern="1200" dirty="0"/>
        </a:p>
      </dsp:txBody>
      <dsp:txXfrm>
        <a:off x="0" y="792970"/>
        <a:ext cx="7764821" cy="298080"/>
      </dsp:txXfrm>
    </dsp:sp>
    <dsp:sp modelId="{3633BD46-48D9-4010-BC01-F547E98F4F15}">
      <dsp:nvSpPr>
        <dsp:cNvPr id="0" name=""/>
        <dsp:cNvSpPr/>
      </dsp:nvSpPr>
      <dsp:spPr>
        <a:xfrm>
          <a:off x="0" y="1091050"/>
          <a:ext cx="7764821" cy="6949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 </a:t>
          </a:r>
          <a:r>
            <a:rPr lang="en-US" sz="1800" kern="1200" dirty="0" err="1"/>
            <a:t>Obtener</a:t>
          </a:r>
          <a:r>
            <a:rPr lang="en-US" sz="1800" kern="1200" dirty="0"/>
            <a:t> </a:t>
          </a:r>
          <a:r>
            <a:rPr lang="en-US" sz="1800" kern="1200" dirty="0" err="1"/>
            <a:t>gametos</a:t>
          </a:r>
          <a:r>
            <a:rPr lang="en-US" sz="1800" kern="1200" dirty="0"/>
            <a:t> </a:t>
          </a:r>
          <a:r>
            <a:rPr lang="en-US" sz="1800" kern="1200" dirty="0" err="1"/>
            <a:t>si</a:t>
          </a:r>
          <a:r>
            <a:rPr lang="en-US" sz="1800" kern="1200" dirty="0"/>
            <a:t> hay </a:t>
          </a:r>
          <a:r>
            <a:rPr lang="en-US" sz="1800" kern="1200" dirty="0" err="1"/>
            <a:t>varios</a:t>
          </a:r>
          <a:r>
            <a:rPr lang="en-US" sz="1800" kern="1200" dirty="0"/>
            <a:t> genes: GAMETO= </a:t>
          </a:r>
          <a:r>
            <a:rPr lang="en-US" sz="1800" kern="1200" dirty="0">
              <a:solidFill>
                <a:schemeClr val="tx1"/>
              </a:solidFill>
            </a:rPr>
            <a:t>UNA VARIANTE </a:t>
          </a:r>
          <a:r>
            <a:rPr lang="en-US" sz="1800" kern="1200" dirty="0"/>
            <a:t>(</a:t>
          </a:r>
          <a:r>
            <a:rPr lang="en-US" sz="1800" kern="1200" dirty="0" err="1"/>
            <a:t>alelo</a:t>
          </a:r>
          <a:r>
            <a:rPr lang="en-US" sz="1800" kern="1200" dirty="0"/>
            <a:t>) </a:t>
          </a:r>
          <a:r>
            <a:rPr lang="en-US" sz="1800" b="1" kern="1200" dirty="0"/>
            <a:t>DE CADA “LETRA</a:t>
          </a:r>
          <a:r>
            <a:rPr lang="en-US" sz="1800" kern="1200" dirty="0"/>
            <a:t>” (gen). </a:t>
          </a:r>
          <a:r>
            <a:rPr lang="en-US" sz="1800" kern="1200" dirty="0" err="1"/>
            <a:t>Ejemplos</a:t>
          </a:r>
          <a:r>
            <a:rPr lang="en-US" sz="1800" kern="1200" dirty="0"/>
            <a:t>:</a:t>
          </a:r>
          <a:endParaRPr lang="es-ES" sz="1800" kern="1200" dirty="0"/>
        </a:p>
      </dsp:txBody>
      <dsp:txXfrm>
        <a:off x="33926" y="1124976"/>
        <a:ext cx="7696969" cy="627128"/>
      </dsp:txXfrm>
    </dsp:sp>
    <dsp:sp modelId="{4FA2A45E-9192-45B9-82CB-0CC0D052FF48}">
      <dsp:nvSpPr>
        <dsp:cNvPr id="0" name=""/>
        <dsp:cNvSpPr/>
      </dsp:nvSpPr>
      <dsp:spPr>
        <a:xfrm>
          <a:off x="0" y="1786030"/>
          <a:ext cx="7764821"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baseline="0" dirty="0"/>
            <a:t>Para AA los </a:t>
          </a:r>
          <a:r>
            <a:rPr lang="en-US" sz="1400" kern="1200" baseline="0" dirty="0" err="1"/>
            <a:t>gametos</a:t>
          </a:r>
          <a:r>
            <a:rPr lang="en-US" sz="1400" kern="1200" baseline="0" dirty="0"/>
            <a:t> son A   (</a:t>
          </a:r>
          <a:r>
            <a:rPr lang="en-US" sz="1400" kern="1200" baseline="0" dirty="0" err="1"/>
            <a:t>sólo</a:t>
          </a:r>
          <a:r>
            <a:rPr lang="en-US" sz="1400" kern="1200" baseline="0" dirty="0"/>
            <a:t> hay 1 </a:t>
          </a:r>
          <a:r>
            <a:rPr lang="en-US" sz="1400" kern="1200" baseline="0" dirty="0" err="1"/>
            <a:t>variante</a:t>
          </a:r>
          <a:r>
            <a:rPr lang="en-US" sz="1400" kern="1200" baseline="0" dirty="0"/>
            <a:t>)</a:t>
          </a:r>
          <a:endParaRPr lang="es-ES" sz="1400" kern="1200" dirty="0"/>
        </a:p>
        <a:p>
          <a:pPr marL="114300" lvl="1" indent="-114300" algn="l" defTabSz="622300">
            <a:lnSpc>
              <a:spcPct val="90000"/>
            </a:lnSpc>
            <a:spcBef>
              <a:spcPct val="0"/>
            </a:spcBef>
            <a:spcAft>
              <a:spcPct val="20000"/>
            </a:spcAft>
            <a:buChar char="•"/>
          </a:pPr>
          <a:r>
            <a:rPr lang="en-US" sz="1400" kern="1200" baseline="0" dirty="0"/>
            <a:t>Para Aa los </a:t>
          </a:r>
          <a:r>
            <a:rPr lang="en-US" sz="1400" kern="1200" baseline="0" dirty="0" err="1"/>
            <a:t>gametos</a:t>
          </a:r>
          <a:r>
            <a:rPr lang="en-US" sz="1400" kern="1200" baseline="0" dirty="0"/>
            <a:t> son A y a  (</a:t>
          </a:r>
          <a:r>
            <a:rPr lang="en-US" sz="1400" kern="1200" baseline="0" dirty="0" err="1"/>
            <a:t>sólo</a:t>
          </a:r>
          <a:r>
            <a:rPr lang="en-US" sz="1400" kern="1200" baseline="0" dirty="0"/>
            <a:t> hay 2 </a:t>
          </a:r>
          <a:r>
            <a:rPr lang="en-US" sz="1400" kern="1200" baseline="0" dirty="0" err="1"/>
            <a:t>variantes</a:t>
          </a:r>
          <a:r>
            <a:rPr lang="en-US" sz="1400" kern="1200" baseline="0" dirty="0"/>
            <a:t>)</a:t>
          </a:r>
          <a:endParaRPr lang="es-ES" sz="1400" kern="1200" dirty="0"/>
        </a:p>
        <a:p>
          <a:pPr marL="114300" lvl="1" indent="-114300" algn="l" defTabSz="622300">
            <a:lnSpc>
              <a:spcPct val="90000"/>
            </a:lnSpc>
            <a:spcBef>
              <a:spcPct val="0"/>
            </a:spcBef>
            <a:spcAft>
              <a:spcPct val="20000"/>
            </a:spcAft>
            <a:buChar char="•"/>
          </a:pPr>
          <a:r>
            <a:rPr lang="es-ES" sz="1400" kern="1200" dirty="0"/>
            <a:t>Para </a:t>
          </a:r>
          <a:r>
            <a:rPr lang="es-ES" sz="1400" b="1" kern="1200" dirty="0" err="1"/>
            <a:t>AaTt</a:t>
          </a:r>
          <a:r>
            <a:rPr lang="es-ES" sz="1400" kern="1200" dirty="0"/>
            <a:t> los gametos son:   AT ,  At  ,  </a:t>
          </a:r>
          <a:r>
            <a:rPr lang="es-ES" sz="1400" kern="1200" dirty="0" err="1"/>
            <a:t>aT</a:t>
          </a:r>
          <a:r>
            <a:rPr lang="es-ES" sz="1400" kern="1200" dirty="0"/>
            <a:t>  ,   at  </a:t>
          </a:r>
          <a:r>
            <a:rPr lang="en-US" sz="1400" kern="1200" baseline="0" dirty="0">
              <a:sym typeface="Wingdings" panose="05000000000000000000" pitchFamily="2" charset="2"/>
            </a:rPr>
            <a:t></a:t>
          </a:r>
          <a:r>
            <a:rPr lang="en-US" sz="1400" kern="1200" baseline="0" dirty="0"/>
            <a:t> </a:t>
          </a:r>
          <a:r>
            <a:rPr lang="en-US" sz="1400" b="1" kern="1200" baseline="0" dirty="0" err="1"/>
            <a:t>todas</a:t>
          </a:r>
          <a:r>
            <a:rPr lang="en-US" sz="1400" b="1" kern="1200" baseline="0" dirty="0"/>
            <a:t> las </a:t>
          </a:r>
          <a:r>
            <a:rPr lang="en-US" sz="1400" b="1" kern="1200" baseline="0" dirty="0" err="1"/>
            <a:t>combinaciones</a:t>
          </a:r>
          <a:r>
            <a:rPr lang="en-US" sz="1400" b="1" kern="1200" baseline="0" dirty="0"/>
            <a:t> </a:t>
          </a:r>
          <a:r>
            <a:rPr lang="en-US" sz="1400" b="1" kern="1200" baseline="0" dirty="0" err="1"/>
            <a:t>diferentes</a:t>
          </a:r>
          <a:endParaRPr lang="es-ES" sz="1400" kern="1200" dirty="0"/>
        </a:p>
        <a:p>
          <a:pPr marL="114300" lvl="1" indent="-114300" algn="l" defTabSz="622300">
            <a:lnSpc>
              <a:spcPct val="90000"/>
            </a:lnSpc>
            <a:spcBef>
              <a:spcPct val="0"/>
            </a:spcBef>
            <a:spcAft>
              <a:spcPct val="20000"/>
            </a:spcAft>
            <a:buChar char="•"/>
          </a:pPr>
          <a:r>
            <a:rPr lang="en-US" sz="1400" kern="1200" baseline="0" dirty="0"/>
            <a:t>Para </a:t>
          </a:r>
          <a:r>
            <a:rPr lang="en-US" sz="1400" b="1" kern="1200" baseline="0" dirty="0" err="1"/>
            <a:t>AATt</a:t>
          </a:r>
          <a:r>
            <a:rPr lang="en-US" sz="1400" kern="1200" baseline="0" dirty="0"/>
            <a:t> los </a:t>
          </a:r>
          <a:r>
            <a:rPr lang="en-US" sz="1400" kern="1200" baseline="0" dirty="0" err="1"/>
            <a:t>gametos</a:t>
          </a:r>
          <a:r>
            <a:rPr lang="en-US" sz="1400" kern="1200" baseline="0" dirty="0"/>
            <a:t> son:    AT y At</a:t>
          </a:r>
          <a:endParaRPr lang="es-ES" sz="1400" kern="1200" dirty="0"/>
        </a:p>
      </dsp:txBody>
      <dsp:txXfrm>
        <a:off x="0" y="1786030"/>
        <a:ext cx="7764821" cy="912870"/>
      </dsp:txXfrm>
    </dsp:sp>
    <dsp:sp modelId="{F5280667-3376-4391-B5E9-9E9CF48B2F3A}">
      <dsp:nvSpPr>
        <dsp:cNvPr id="0" name=""/>
        <dsp:cNvSpPr/>
      </dsp:nvSpPr>
      <dsp:spPr>
        <a:xfrm>
          <a:off x="0" y="2698900"/>
          <a:ext cx="7764821" cy="6949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 </a:t>
          </a:r>
          <a:r>
            <a:rPr lang="en-US" sz="1800" b="1" kern="1200" dirty="0" err="1">
              <a:solidFill>
                <a:schemeClr val="tx1"/>
              </a:solidFill>
            </a:rPr>
            <a:t>Hacer</a:t>
          </a:r>
          <a:r>
            <a:rPr lang="en-US" sz="1800" b="1" kern="1200" dirty="0">
              <a:solidFill>
                <a:schemeClr val="tx1"/>
              </a:solidFill>
            </a:rPr>
            <a:t> </a:t>
          </a:r>
          <a:r>
            <a:rPr lang="en-US" sz="1800" b="1" kern="1200" dirty="0" err="1">
              <a:solidFill>
                <a:schemeClr val="tx1"/>
              </a:solidFill>
            </a:rPr>
            <a:t>cruce</a:t>
          </a:r>
          <a:r>
            <a:rPr lang="en-US" sz="1800" b="1" kern="1200" dirty="0">
              <a:solidFill>
                <a:schemeClr val="tx1"/>
              </a:solidFill>
            </a:rPr>
            <a:t> </a:t>
          </a:r>
          <a:r>
            <a:rPr lang="en-US" sz="1800" kern="1200" dirty="0"/>
            <a:t>o </a:t>
          </a:r>
          <a:r>
            <a:rPr lang="en-US" sz="1800" kern="1200" dirty="0" err="1"/>
            <a:t>tabla</a:t>
          </a:r>
          <a:r>
            <a:rPr lang="en-US" sz="1800" kern="1200" dirty="0"/>
            <a:t> </a:t>
          </a:r>
          <a:r>
            <a:rPr lang="en-US" sz="1800" kern="1200" dirty="0" err="1"/>
            <a:t>si</a:t>
          </a:r>
          <a:r>
            <a:rPr lang="en-US" sz="1800" kern="1200" dirty="0"/>
            <a:t> hay </a:t>
          </a:r>
          <a:r>
            <a:rPr lang="en-US" sz="1800" kern="1200" dirty="0" err="1"/>
            <a:t>varios</a:t>
          </a:r>
          <a:r>
            <a:rPr lang="en-US" sz="1800" kern="1200" dirty="0"/>
            <a:t> genes (color y </a:t>
          </a:r>
          <a:r>
            <a:rPr lang="en-US" sz="1800" kern="1200" dirty="0" err="1"/>
            <a:t>altura</a:t>
          </a:r>
          <a:r>
            <a:rPr lang="en-US" sz="1800" kern="1200" dirty="0"/>
            <a:t>). </a:t>
          </a:r>
          <a:r>
            <a:rPr lang="en-US" sz="1800" kern="1200" dirty="0" err="1"/>
            <a:t>Poner</a:t>
          </a:r>
          <a:r>
            <a:rPr lang="en-US" sz="1800" kern="1200" dirty="0"/>
            <a:t> </a:t>
          </a:r>
          <a:r>
            <a:rPr lang="en-US" sz="1800" kern="1200" dirty="0" err="1"/>
            <a:t>siempre</a:t>
          </a:r>
          <a:r>
            <a:rPr lang="en-US" sz="1800" kern="1200" dirty="0"/>
            <a:t> la </a:t>
          </a:r>
          <a:r>
            <a:rPr lang="en-US" sz="1800" b="1" kern="1200" dirty="0" err="1">
              <a:solidFill>
                <a:schemeClr val="tx1"/>
              </a:solidFill>
            </a:rPr>
            <a:t>generación</a:t>
          </a:r>
          <a:r>
            <a:rPr lang="en-US" sz="1800" kern="1200" dirty="0"/>
            <a:t> (P, F1 ó F2) </a:t>
          </a:r>
          <a:r>
            <a:rPr lang="es-ES" sz="1800" b="0" i="0" kern="1200" dirty="0"/>
            <a:t>y entre ellos una </a:t>
          </a:r>
          <a:r>
            <a:rPr lang="es-ES" sz="1400" b="1" i="0" kern="1200" dirty="0">
              <a:solidFill>
                <a:schemeClr val="tx1"/>
              </a:solidFill>
            </a:rPr>
            <a:t>x</a:t>
          </a:r>
          <a:r>
            <a:rPr lang="es-ES" sz="1800" b="0" i="0" kern="1200" dirty="0"/>
            <a:t>. </a:t>
          </a:r>
        </a:p>
      </dsp:txBody>
      <dsp:txXfrm>
        <a:off x="33926" y="2732826"/>
        <a:ext cx="7696969" cy="627128"/>
      </dsp:txXfrm>
    </dsp:sp>
    <dsp:sp modelId="{00D1A39B-F01C-49D8-B424-4AAFF39B602F}">
      <dsp:nvSpPr>
        <dsp:cNvPr id="0" name=""/>
        <dsp:cNvSpPr/>
      </dsp:nvSpPr>
      <dsp:spPr>
        <a:xfrm>
          <a:off x="0" y="3393880"/>
          <a:ext cx="7764821"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33" tIns="25400" rIns="142240" bIns="25400" numCol="1" spcCol="1270" anchor="t" anchorCtr="0">
          <a:noAutofit/>
        </a:bodyPr>
        <a:lstStyle/>
        <a:p>
          <a:pPr marL="228600" lvl="1" indent="-228600" algn="ctr" defTabSz="889000">
            <a:lnSpc>
              <a:spcPct val="90000"/>
            </a:lnSpc>
            <a:spcBef>
              <a:spcPct val="0"/>
            </a:spcBef>
            <a:spcAft>
              <a:spcPct val="20000"/>
            </a:spcAft>
            <a:buFontTx/>
            <a:buNone/>
          </a:pPr>
          <a:r>
            <a:rPr lang="es-ES" sz="2000" b="0" i="0" kern="1200" dirty="0"/>
            <a:t>P:     </a:t>
          </a:r>
          <a:r>
            <a:rPr lang="es-ES" sz="2000" b="0" i="0" kern="1200" dirty="0" err="1"/>
            <a:t>Aa</a:t>
          </a:r>
          <a:r>
            <a:rPr lang="es-ES" sz="2000" b="0" i="0" kern="1200" dirty="0"/>
            <a:t>  </a:t>
          </a:r>
          <a:r>
            <a:rPr lang="es-ES" sz="1800" b="0" i="0" kern="1200" dirty="0"/>
            <a:t>x </a:t>
          </a:r>
          <a:r>
            <a:rPr lang="es-ES" sz="2000" b="0" i="0" kern="1200" dirty="0"/>
            <a:t> </a:t>
          </a:r>
          <a:r>
            <a:rPr lang="es-ES" sz="2000" b="0" i="0" kern="1200" dirty="0" err="1"/>
            <a:t>Aa</a:t>
          </a:r>
          <a:endParaRPr lang="es-ES" sz="2000" kern="1200" dirty="0"/>
        </a:p>
        <a:p>
          <a:pPr marL="171450" lvl="1" indent="-171450" algn="ctr" defTabSz="711200">
            <a:lnSpc>
              <a:spcPct val="90000"/>
            </a:lnSpc>
            <a:spcBef>
              <a:spcPct val="0"/>
            </a:spcBef>
            <a:spcAft>
              <a:spcPct val="20000"/>
            </a:spcAft>
            <a:buFontTx/>
            <a:buNone/>
          </a:pPr>
          <a:r>
            <a:rPr lang="es-ES" sz="1600" i="1" kern="1200" dirty="0"/>
            <a:t>        -cruce de líneas-</a:t>
          </a:r>
        </a:p>
        <a:p>
          <a:pPr marL="228600" lvl="1" indent="-228600" algn="ctr" defTabSz="889000">
            <a:lnSpc>
              <a:spcPct val="90000"/>
            </a:lnSpc>
            <a:spcBef>
              <a:spcPct val="0"/>
            </a:spcBef>
            <a:spcAft>
              <a:spcPct val="20000"/>
            </a:spcAft>
            <a:buFontTx/>
            <a:buNone/>
          </a:pPr>
          <a:r>
            <a:rPr lang="es-ES" sz="2000" kern="1200" dirty="0"/>
            <a:t>F1:     AA  </a:t>
          </a:r>
          <a:r>
            <a:rPr lang="es-ES" sz="2000" kern="1200" dirty="0" err="1"/>
            <a:t>Aa</a:t>
          </a:r>
          <a:r>
            <a:rPr lang="es-ES" sz="2000" kern="1200" dirty="0"/>
            <a:t>   </a:t>
          </a:r>
          <a:r>
            <a:rPr lang="es-ES" sz="2000" kern="1200" dirty="0" err="1"/>
            <a:t>Aa</a:t>
          </a:r>
          <a:r>
            <a:rPr lang="es-ES" sz="2000" kern="1200" dirty="0"/>
            <a:t>  </a:t>
          </a:r>
          <a:r>
            <a:rPr lang="es-ES" sz="2000" kern="1200" dirty="0" err="1"/>
            <a:t>aa</a:t>
          </a:r>
          <a:endParaRPr lang="es-ES" sz="2000" kern="1200" dirty="0"/>
        </a:p>
      </dsp:txBody>
      <dsp:txXfrm>
        <a:off x="0" y="3393880"/>
        <a:ext cx="7764821" cy="912870"/>
      </dsp:txXfrm>
    </dsp:sp>
    <dsp:sp modelId="{F0073798-B61E-4B2E-905D-942B0BB956AC}">
      <dsp:nvSpPr>
        <dsp:cNvPr id="0" name=""/>
        <dsp:cNvSpPr/>
      </dsp:nvSpPr>
      <dsp:spPr>
        <a:xfrm>
          <a:off x="0" y="4306750"/>
          <a:ext cx="7764821" cy="6949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4. </a:t>
          </a:r>
          <a:r>
            <a:rPr lang="en-US" sz="1800" kern="1200" dirty="0" err="1"/>
            <a:t>Poner</a:t>
          </a:r>
          <a:r>
            <a:rPr lang="en-US" sz="1800" kern="1200" dirty="0"/>
            <a:t> </a:t>
          </a:r>
          <a:r>
            <a:rPr lang="en-US" sz="1800" kern="1200" dirty="0" err="1"/>
            <a:t>proporción</a:t>
          </a:r>
          <a:r>
            <a:rPr lang="en-US" sz="1800" kern="1200" dirty="0"/>
            <a:t> de </a:t>
          </a:r>
          <a:r>
            <a:rPr lang="en-US" sz="1800" b="1" kern="1200" dirty="0" err="1"/>
            <a:t>genotipos</a:t>
          </a:r>
          <a:r>
            <a:rPr lang="en-US" sz="1800" kern="1200" dirty="0"/>
            <a:t>: Solo </a:t>
          </a:r>
          <a:r>
            <a:rPr lang="en-US" sz="1800" b="1" u="sng" kern="1200" dirty="0"/>
            <a:t>LETRAS</a:t>
          </a:r>
          <a:r>
            <a:rPr lang="en-US" sz="1800" u="sng" kern="1200" dirty="0"/>
            <a:t> de </a:t>
          </a:r>
          <a:r>
            <a:rPr lang="en-US" sz="1800" b="1" u="sng" kern="1200" dirty="0"/>
            <a:t>ALELOS</a:t>
          </a:r>
          <a:r>
            <a:rPr lang="en-US" sz="1800" kern="1200" dirty="0"/>
            <a:t>. </a:t>
          </a:r>
          <a:endParaRPr lang="es-ES" sz="1800" kern="1200" dirty="0"/>
        </a:p>
      </dsp:txBody>
      <dsp:txXfrm>
        <a:off x="33926" y="4340676"/>
        <a:ext cx="7696969" cy="627128"/>
      </dsp:txXfrm>
    </dsp:sp>
    <dsp:sp modelId="{0C63BCFF-A7F2-4E48-B1A7-62074835B2C0}">
      <dsp:nvSpPr>
        <dsp:cNvPr id="0" name=""/>
        <dsp:cNvSpPr/>
      </dsp:nvSpPr>
      <dsp:spPr>
        <a:xfrm>
          <a:off x="0" y="5001730"/>
          <a:ext cx="7764821"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baseline="0" dirty="0" err="1"/>
            <a:t>Ej</a:t>
          </a:r>
          <a:r>
            <a:rPr lang="en-US" sz="1400" kern="1200" baseline="0" dirty="0"/>
            <a:t>. 50% Aa , 25% Aa y 25% aa.     </a:t>
          </a:r>
          <a:r>
            <a:rPr lang="en-US" sz="1400" i="1" kern="1200" baseline="0" dirty="0" err="1"/>
            <a:t>También</a:t>
          </a:r>
          <a:r>
            <a:rPr lang="en-US" sz="1400" i="1" kern="1200" baseline="0" dirty="0"/>
            <a:t> se </a:t>
          </a:r>
          <a:r>
            <a:rPr lang="en-US" sz="1400" i="1" kern="1200" baseline="0" dirty="0" err="1"/>
            <a:t>puede</a:t>
          </a:r>
          <a:r>
            <a:rPr lang="en-US" sz="1400" i="1" kern="1200" baseline="0" dirty="0"/>
            <a:t> </a:t>
          </a:r>
          <a:r>
            <a:rPr lang="en-US" sz="1400" i="1" kern="1200" baseline="0" dirty="0" err="1"/>
            <a:t>poner</a:t>
          </a:r>
          <a:r>
            <a:rPr lang="en-US" sz="1400" i="1" kern="1200" baseline="0" dirty="0"/>
            <a:t> </a:t>
          </a:r>
          <a:r>
            <a:rPr lang="en-US" sz="1400" i="1" kern="1200" baseline="0" dirty="0" err="1"/>
            <a:t>en</a:t>
          </a:r>
          <a:r>
            <a:rPr lang="en-US" sz="1400" i="1" kern="1200" baseline="0" dirty="0"/>
            <a:t> modo </a:t>
          </a:r>
          <a:r>
            <a:rPr lang="en-US" sz="1400" i="1" kern="1200" baseline="0" dirty="0" err="1"/>
            <a:t>fracción</a:t>
          </a:r>
          <a:r>
            <a:rPr lang="en-US" sz="1400" i="1" kern="1200" baseline="0" dirty="0"/>
            <a:t> (2/4 Aa , ¼ AA, ¼ aa)</a:t>
          </a:r>
          <a:endParaRPr lang="es-ES" sz="1400" i="1" kern="1200" dirty="0"/>
        </a:p>
      </dsp:txBody>
      <dsp:txXfrm>
        <a:off x="0" y="5001730"/>
        <a:ext cx="7764821" cy="298080"/>
      </dsp:txXfrm>
    </dsp:sp>
    <dsp:sp modelId="{31CA1F75-D2FD-4171-850B-AFADC7654783}">
      <dsp:nvSpPr>
        <dsp:cNvPr id="0" name=""/>
        <dsp:cNvSpPr/>
      </dsp:nvSpPr>
      <dsp:spPr>
        <a:xfrm>
          <a:off x="0" y="5299810"/>
          <a:ext cx="7764821" cy="6949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5. Poner proporción de </a:t>
          </a:r>
          <a:r>
            <a:rPr lang="en-US" sz="1800" b="1" kern="1200"/>
            <a:t>fenotipos</a:t>
          </a:r>
          <a:r>
            <a:rPr lang="en-US" sz="1800" kern="1200"/>
            <a:t>: Manifestación externa</a:t>
          </a:r>
          <a:endParaRPr lang="es-ES" sz="1800" kern="1200"/>
        </a:p>
      </dsp:txBody>
      <dsp:txXfrm>
        <a:off x="33926" y="5333736"/>
        <a:ext cx="7696969" cy="627128"/>
      </dsp:txXfrm>
    </dsp:sp>
    <dsp:sp modelId="{0C5DCA54-8C67-401F-9B5B-A38A196FB56F}">
      <dsp:nvSpPr>
        <dsp:cNvPr id="0" name=""/>
        <dsp:cNvSpPr/>
      </dsp:nvSpPr>
      <dsp:spPr>
        <a:xfrm>
          <a:off x="0" y="5994790"/>
          <a:ext cx="7764821"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baseline="0" dirty="0" err="1"/>
            <a:t>Ej</a:t>
          </a:r>
          <a:r>
            <a:rPr lang="en-US" sz="1400" kern="1200" baseline="0" dirty="0"/>
            <a:t>: 75% </a:t>
          </a:r>
          <a:r>
            <a:rPr lang="en-US" sz="1400" kern="1200" baseline="0" dirty="0" err="1"/>
            <a:t>Amarillos</a:t>
          </a:r>
          <a:r>
            <a:rPr lang="en-US" sz="1400" kern="1200" baseline="0" dirty="0"/>
            <a:t> y 25% </a:t>
          </a:r>
          <a:r>
            <a:rPr lang="en-US" sz="1400" kern="1200" baseline="0" dirty="0" err="1"/>
            <a:t>verdes</a:t>
          </a:r>
          <a:r>
            <a:rPr lang="en-US" sz="1400" kern="1200" baseline="0" dirty="0"/>
            <a:t>.     </a:t>
          </a:r>
          <a:r>
            <a:rPr lang="en-US" sz="1400" i="1" kern="1200" baseline="0" dirty="0" err="1"/>
            <a:t>También</a:t>
          </a:r>
          <a:r>
            <a:rPr lang="en-US" sz="1400" i="1" kern="1200" baseline="0" dirty="0"/>
            <a:t> se </a:t>
          </a:r>
          <a:r>
            <a:rPr lang="en-US" sz="1400" i="1" kern="1200" baseline="0" dirty="0" err="1"/>
            <a:t>puede</a:t>
          </a:r>
          <a:r>
            <a:rPr lang="en-US" sz="1400" i="1" kern="1200" baseline="0" dirty="0"/>
            <a:t> </a:t>
          </a:r>
          <a:r>
            <a:rPr lang="en-US" sz="1400" i="1" kern="1200" baseline="0" dirty="0" err="1"/>
            <a:t>poner</a:t>
          </a:r>
          <a:r>
            <a:rPr lang="en-US" sz="1400" i="1" kern="1200" baseline="0" dirty="0"/>
            <a:t> </a:t>
          </a:r>
          <a:r>
            <a:rPr lang="en-US" sz="1400" i="1" kern="1200" baseline="0" dirty="0" err="1"/>
            <a:t>en</a:t>
          </a:r>
          <a:r>
            <a:rPr lang="en-US" sz="1400" i="1" kern="1200" baseline="0" dirty="0"/>
            <a:t> modo </a:t>
          </a:r>
          <a:r>
            <a:rPr lang="en-US" sz="1400" i="1" kern="1200" baseline="0" dirty="0" err="1"/>
            <a:t>fracción</a:t>
          </a:r>
          <a:r>
            <a:rPr lang="en-US" sz="1400" i="1" kern="1200" baseline="0" dirty="0"/>
            <a:t> (3/4 </a:t>
          </a:r>
          <a:r>
            <a:rPr lang="en-US" sz="1400" i="1" kern="1200" baseline="0" dirty="0" err="1"/>
            <a:t>Amarillos</a:t>
          </a:r>
          <a:r>
            <a:rPr lang="en-US" sz="1400" i="1" kern="1200" baseline="0" dirty="0"/>
            <a:t>, ¼ </a:t>
          </a:r>
          <a:r>
            <a:rPr lang="en-US" sz="1400" i="1" kern="1200" baseline="0" dirty="0" err="1"/>
            <a:t>verdes</a:t>
          </a:r>
          <a:r>
            <a:rPr lang="en-US" sz="1400" i="1" kern="1200" baseline="0" dirty="0"/>
            <a:t>)</a:t>
          </a:r>
          <a:r>
            <a:rPr lang="en-US" sz="1400" kern="1200" baseline="0" dirty="0"/>
            <a:t> </a:t>
          </a:r>
          <a:endParaRPr lang="es-ES" sz="1400" kern="1200" dirty="0"/>
        </a:p>
      </dsp:txBody>
      <dsp:txXfrm>
        <a:off x="0" y="5994790"/>
        <a:ext cx="7764821" cy="298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A5DE5-E469-431A-911A-12C5D66DC00A}">
      <dsp:nvSpPr>
        <dsp:cNvPr id="0" name=""/>
        <dsp:cNvSpPr/>
      </dsp:nvSpPr>
      <dsp:spPr>
        <a:xfrm>
          <a:off x="0" y="4270"/>
          <a:ext cx="5043239" cy="1257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69E3D6-45A9-4ED1-B0B3-A15A732FBDEB}">
      <dsp:nvSpPr>
        <dsp:cNvPr id="0" name=""/>
        <dsp:cNvSpPr/>
      </dsp:nvSpPr>
      <dsp:spPr>
        <a:xfrm>
          <a:off x="380345" y="287172"/>
          <a:ext cx="692212" cy="691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CA05F2-DA1B-4F2C-8FC4-D31D1C3F6FC6}">
      <dsp:nvSpPr>
        <dsp:cNvPr id="0" name=""/>
        <dsp:cNvSpPr/>
      </dsp:nvSpPr>
      <dsp:spPr>
        <a:xfrm>
          <a:off x="1452902" y="4270"/>
          <a:ext cx="3377215" cy="125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8" tIns="133198" rIns="133198" bIns="133198" numCol="1" spcCol="1270" anchor="ctr" anchorCtr="0">
          <a:noAutofit/>
        </a:bodyPr>
        <a:lstStyle/>
        <a:p>
          <a:pPr marL="0" lvl="0" indent="0" algn="l" defTabSz="711200">
            <a:lnSpc>
              <a:spcPct val="100000"/>
            </a:lnSpc>
            <a:spcBef>
              <a:spcPct val="0"/>
            </a:spcBef>
            <a:spcAft>
              <a:spcPct val="35000"/>
            </a:spcAft>
            <a:buNone/>
          </a:pPr>
          <a:r>
            <a:rPr lang="es-ES" sz="1600" kern="1200"/>
            <a:t>En el alelismo múltiple, un carácter está determinado por más de un alelo.</a:t>
          </a:r>
        </a:p>
      </dsp:txBody>
      <dsp:txXfrm>
        <a:off x="1452902" y="4270"/>
        <a:ext cx="3377215" cy="1258568"/>
      </dsp:txXfrm>
    </dsp:sp>
    <dsp:sp modelId="{C2D1905E-BC58-4970-813E-3F573BB6EEF2}">
      <dsp:nvSpPr>
        <dsp:cNvPr id="0" name=""/>
        <dsp:cNvSpPr/>
      </dsp:nvSpPr>
      <dsp:spPr>
        <a:xfrm>
          <a:off x="0" y="1508413"/>
          <a:ext cx="5043239" cy="1257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7B333-A7FA-4A9B-8E3D-84A76A7F3B80}">
      <dsp:nvSpPr>
        <dsp:cNvPr id="0" name=""/>
        <dsp:cNvSpPr/>
      </dsp:nvSpPr>
      <dsp:spPr>
        <a:xfrm>
          <a:off x="380345" y="1791314"/>
          <a:ext cx="692212" cy="691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325207-0231-41E8-A7F4-09264899E6C0}">
      <dsp:nvSpPr>
        <dsp:cNvPr id="0" name=""/>
        <dsp:cNvSpPr/>
      </dsp:nvSpPr>
      <dsp:spPr>
        <a:xfrm>
          <a:off x="1452902" y="1508413"/>
          <a:ext cx="3377215" cy="125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8" tIns="133198" rIns="133198" bIns="133198" numCol="1" spcCol="1270" anchor="ctr" anchorCtr="0">
          <a:noAutofit/>
        </a:bodyPr>
        <a:lstStyle/>
        <a:p>
          <a:pPr marL="0" lvl="0" indent="0" algn="l" defTabSz="711200">
            <a:lnSpc>
              <a:spcPct val="100000"/>
            </a:lnSpc>
            <a:spcBef>
              <a:spcPct val="0"/>
            </a:spcBef>
            <a:spcAft>
              <a:spcPct val="35000"/>
            </a:spcAft>
            <a:buNone/>
          </a:pPr>
          <a:r>
            <a:rPr lang="es-ES" sz="1600" kern="1200"/>
            <a:t>El sistema sanguíneo humano se llama también “AB0”. Está determinado genéticamente por 3 alelos distintos, alelo A, alelo B y alelo 0. </a:t>
          </a:r>
        </a:p>
      </dsp:txBody>
      <dsp:txXfrm>
        <a:off x="1452902" y="1508413"/>
        <a:ext cx="3377215" cy="1258568"/>
      </dsp:txXfrm>
    </dsp:sp>
    <dsp:sp modelId="{720019AA-D251-4C7C-8A3C-DC351DA8CFC6}">
      <dsp:nvSpPr>
        <dsp:cNvPr id="0" name=""/>
        <dsp:cNvSpPr/>
      </dsp:nvSpPr>
      <dsp:spPr>
        <a:xfrm>
          <a:off x="0" y="3012555"/>
          <a:ext cx="5043239" cy="1257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D3354-19BE-4838-9E85-32F809487393}">
      <dsp:nvSpPr>
        <dsp:cNvPr id="0" name=""/>
        <dsp:cNvSpPr/>
      </dsp:nvSpPr>
      <dsp:spPr>
        <a:xfrm>
          <a:off x="380716" y="3295457"/>
          <a:ext cx="692212" cy="691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BBCC95-F924-4159-9047-6C554FD882CC}">
      <dsp:nvSpPr>
        <dsp:cNvPr id="0" name=""/>
        <dsp:cNvSpPr/>
      </dsp:nvSpPr>
      <dsp:spPr>
        <a:xfrm>
          <a:off x="1453646" y="3012555"/>
          <a:ext cx="3377215" cy="125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98" tIns="133198" rIns="133198" bIns="133198" numCol="1" spcCol="1270" anchor="ctr" anchorCtr="0">
          <a:noAutofit/>
        </a:bodyPr>
        <a:lstStyle/>
        <a:p>
          <a:pPr marL="0" lvl="0" indent="0" algn="l" defTabSz="711200">
            <a:lnSpc>
              <a:spcPct val="100000"/>
            </a:lnSpc>
            <a:spcBef>
              <a:spcPct val="0"/>
            </a:spcBef>
            <a:spcAft>
              <a:spcPct val="35000"/>
            </a:spcAft>
            <a:buNone/>
          </a:pPr>
          <a:r>
            <a:rPr lang="es-ES" sz="1600" kern="1200" dirty="0"/>
            <a:t>Lo más importante es que los alelos A y B son codominantes (se expresan ambos por igual), pero dominan al alelo 0. </a:t>
          </a:r>
        </a:p>
        <a:p>
          <a:pPr marL="0" lvl="0" indent="0" algn="ctr" defTabSz="711200">
            <a:lnSpc>
              <a:spcPct val="100000"/>
            </a:lnSpc>
            <a:spcBef>
              <a:spcPct val="0"/>
            </a:spcBef>
            <a:spcAft>
              <a:spcPct val="35000"/>
            </a:spcAft>
            <a:buNone/>
          </a:pPr>
          <a:r>
            <a:rPr lang="es-ES" sz="1800" b="1" kern="1200" dirty="0"/>
            <a:t>Es decir:  A = B &gt; 0</a:t>
          </a:r>
        </a:p>
      </dsp:txBody>
      <dsp:txXfrm>
        <a:off x="1453646" y="3012555"/>
        <a:ext cx="3377215" cy="1258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5FF2C-F224-47DA-97D7-6C9B98BFBDF4}">
      <dsp:nvSpPr>
        <dsp:cNvPr id="0" name=""/>
        <dsp:cNvSpPr/>
      </dsp:nvSpPr>
      <dsp:spPr>
        <a:xfrm>
          <a:off x="0" y="37829"/>
          <a:ext cx="4266856" cy="115362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El factor Rh es una proteína de la membrana de los glóbulos rojos. Si está presente, la persona es es  Rh+, y si no está presente es Rh-.</a:t>
          </a:r>
        </a:p>
      </dsp:txBody>
      <dsp:txXfrm>
        <a:off x="56315" y="94144"/>
        <a:ext cx="4154226" cy="1040990"/>
      </dsp:txXfrm>
    </dsp:sp>
    <dsp:sp modelId="{A7D1D6EB-C64B-41EC-B0DE-85B69146BB00}">
      <dsp:nvSpPr>
        <dsp:cNvPr id="0" name=""/>
        <dsp:cNvSpPr/>
      </dsp:nvSpPr>
      <dsp:spPr>
        <a:xfrm>
          <a:off x="0" y="1240409"/>
          <a:ext cx="4266856" cy="115362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El factor Rh+ es dominante sobre Rh-.</a:t>
          </a:r>
        </a:p>
      </dsp:txBody>
      <dsp:txXfrm>
        <a:off x="56315" y="1296724"/>
        <a:ext cx="4154226" cy="1040990"/>
      </dsp:txXfrm>
    </dsp:sp>
    <dsp:sp modelId="{E040229E-B7F2-44B2-9B4F-C75FB8B48A5D}">
      <dsp:nvSpPr>
        <dsp:cNvPr id="0" name=""/>
        <dsp:cNvSpPr/>
      </dsp:nvSpPr>
      <dsp:spPr>
        <a:xfrm>
          <a:off x="0" y="2442989"/>
          <a:ext cx="4266856" cy="115362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¡OJO! En el sistema AB0 y Rh, hay proteínas presentes que pueden causar alergias.</a:t>
          </a:r>
        </a:p>
      </dsp:txBody>
      <dsp:txXfrm>
        <a:off x="56315" y="2499304"/>
        <a:ext cx="4154226" cy="10409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992B2-E582-4D83-AFEE-7F3E2019A0C1}">
      <dsp:nvSpPr>
        <dsp:cNvPr id="0" name=""/>
        <dsp:cNvSpPr/>
      </dsp:nvSpPr>
      <dsp:spPr>
        <a:xfrm>
          <a:off x="0" y="73758"/>
          <a:ext cx="11654395" cy="5031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El </a:t>
          </a:r>
          <a:r>
            <a:rPr lang="es-ES" sz="1800" b="1" kern="1200" dirty="0"/>
            <a:t>cromosoma X</a:t>
          </a:r>
          <a:r>
            <a:rPr lang="es-ES" sz="1800" kern="1200" dirty="0"/>
            <a:t> es portador de una serie de genes responsables de </a:t>
          </a:r>
          <a:r>
            <a:rPr lang="es-ES" sz="1800" b="1" kern="1200" dirty="0"/>
            <a:t>otros caracteres </a:t>
          </a:r>
          <a:r>
            <a:rPr lang="es-ES" sz="1800" kern="1200" dirty="0"/>
            <a:t>además de los que determinan el sexo. </a:t>
          </a:r>
        </a:p>
      </dsp:txBody>
      <dsp:txXfrm>
        <a:off x="24559" y="98317"/>
        <a:ext cx="11605277" cy="453982"/>
      </dsp:txXfrm>
    </dsp:sp>
    <dsp:sp modelId="{6A7CBF39-834D-49BF-9E5F-DE21370A646E}">
      <dsp:nvSpPr>
        <dsp:cNvPr id="0" name=""/>
        <dsp:cNvSpPr/>
      </dsp:nvSpPr>
      <dsp:spPr>
        <a:xfrm>
          <a:off x="0" y="591258"/>
          <a:ext cx="11654395" cy="5031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La hemofilia, calvicie y el daltonismo, entre otras alteraciones, se deben a la presencia de un alelo </a:t>
          </a:r>
          <a:r>
            <a:rPr lang="es-ES" sz="1800" b="1" u="sng" kern="1200" dirty="0"/>
            <a:t>recesivo</a:t>
          </a:r>
          <a:r>
            <a:rPr lang="es-ES" sz="1800" kern="1200" dirty="0"/>
            <a:t> que está en el cromosoma </a:t>
          </a:r>
          <a:r>
            <a:rPr lang="es-ES" sz="1800" b="1" kern="1200" dirty="0">
              <a:solidFill>
                <a:schemeClr val="accent3">
                  <a:lumMod val="75000"/>
                </a:schemeClr>
              </a:solidFill>
              <a:highlight>
                <a:srgbClr val="000000"/>
              </a:highlight>
            </a:rPr>
            <a:t>X</a:t>
          </a:r>
          <a:r>
            <a:rPr lang="es-ES" sz="1800" kern="1200" dirty="0"/>
            <a:t>. </a:t>
          </a:r>
        </a:p>
      </dsp:txBody>
      <dsp:txXfrm>
        <a:off x="24559" y="615817"/>
        <a:ext cx="11605277" cy="453982"/>
      </dsp:txXfrm>
    </dsp:sp>
    <dsp:sp modelId="{B6A2778F-7FC3-4E64-A12C-AD729C5E749C}">
      <dsp:nvSpPr>
        <dsp:cNvPr id="0" name=""/>
        <dsp:cNvSpPr/>
      </dsp:nvSpPr>
      <dsp:spPr>
        <a:xfrm>
          <a:off x="0" y="1108758"/>
          <a:ext cx="11654395" cy="5031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Ej. Daltonismo: Representaremos el alelo D, dominante (sano), como X</a:t>
          </a:r>
          <a:r>
            <a:rPr lang="es-ES" sz="1800" kern="1200" baseline="30000" dirty="0"/>
            <a:t>D</a:t>
          </a:r>
          <a:r>
            <a:rPr lang="es-ES" sz="1800" kern="1200" dirty="0"/>
            <a:t>, y el alelo recesivo, (enfermedad) como </a:t>
          </a:r>
          <a:r>
            <a:rPr lang="es-ES" sz="1800" kern="1200" dirty="0" err="1"/>
            <a:t>X</a:t>
          </a:r>
          <a:r>
            <a:rPr lang="es-ES" sz="1800" kern="1200" baseline="30000" dirty="0" err="1"/>
            <a:t>d</a:t>
          </a:r>
          <a:r>
            <a:rPr lang="es-ES" sz="1800" kern="1200" dirty="0"/>
            <a:t> </a:t>
          </a:r>
        </a:p>
      </dsp:txBody>
      <dsp:txXfrm>
        <a:off x="24559" y="1133317"/>
        <a:ext cx="11605277" cy="453982"/>
      </dsp:txXfrm>
    </dsp:sp>
    <dsp:sp modelId="{23805794-6B2D-41F1-ADE2-98E8DAB7735B}">
      <dsp:nvSpPr>
        <dsp:cNvPr id="0" name=""/>
        <dsp:cNvSpPr/>
      </dsp:nvSpPr>
      <dsp:spPr>
        <a:xfrm>
          <a:off x="0" y="1611858"/>
          <a:ext cx="11654395"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2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S" sz="1400" kern="1200" baseline="0" dirty="0"/>
            <a:t>Los </a:t>
          </a:r>
          <a:r>
            <a:rPr lang="es-ES" sz="1400" b="1" kern="1200" baseline="0" dirty="0"/>
            <a:t>hombres</a:t>
          </a:r>
          <a:r>
            <a:rPr lang="es-ES" sz="1400" kern="1200" baseline="0" dirty="0"/>
            <a:t> nunca podrán ser heterocigóticos, pues tendrán o el alelo dominante (X</a:t>
          </a:r>
          <a:r>
            <a:rPr lang="es-ES" sz="1400" kern="1200" baseline="30000" dirty="0"/>
            <a:t>D</a:t>
          </a:r>
          <a:r>
            <a:rPr lang="es-ES" sz="1400" kern="1200" baseline="0" dirty="0"/>
            <a:t>) o el recesivo (</a:t>
          </a:r>
          <a:r>
            <a:rPr lang="es-ES" sz="1400" kern="1200" baseline="0" dirty="0" err="1"/>
            <a:t>X</a:t>
          </a:r>
          <a:r>
            <a:rPr lang="es-ES" sz="1400" kern="1200" baseline="30000" dirty="0" err="1"/>
            <a:t>d</a:t>
          </a:r>
          <a:r>
            <a:rPr lang="es-ES" sz="1400" kern="1200" baseline="0" dirty="0"/>
            <a:t>) , siendo personas sanas (si tienen el X normal, </a:t>
          </a:r>
          <a:r>
            <a:rPr lang="es-ES" sz="1400" kern="1200" baseline="0" dirty="0">
              <a:solidFill>
                <a:schemeClr val="accent3">
                  <a:lumMod val="75000"/>
                </a:schemeClr>
              </a:solidFill>
            </a:rPr>
            <a:t>X</a:t>
          </a:r>
          <a:r>
            <a:rPr lang="es-ES" sz="1400" kern="1200" baseline="30000" dirty="0">
              <a:solidFill>
                <a:schemeClr val="accent3">
                  <a:lumMod val="75000"/>
                </a:schemeClr>
              </a:solidFill>
            </a:rPr>
            <a:t>D</a:t>
          </a:r>
          <a:r>
            <a:rPr lang="es-ES" sz="1400" kern="1200" baseline="0" dirty="0">
              <a:solidFill>
                <a:schemeClr val="accent3">
                  <a:lumMod val="75000"/>
                </a:schemeClr>
              </a:solidFill>
            </a:rPr>
            <a:t>Y</a:t>
          </a:r>
          <a:r>
            <a:rPr lang="es-ES" sz="1400" kern="1200" baseline="0" dirty="0"/>
            <a:t>) o enfermas (si tienen el X afectado, </a:t>
          </a:r>
          <a:r>
            <a:rPr lang="es-ES" sz="1400" kern="1200" baseline="0" dirty="0" err="1">
              <a:solidFill>
                <a:schemeClr val="accent3">
                  <a:lumMod val="75000"/>
                </a:schemeClr>
              </a:solidFill>
            </a:rPr>
            <a:t>X</a:t>
          </a:r>
          <a:r>
            <a:rPr lang="es-ES" sz="1400" kern="1200" baseline="30000" dirty="0" err="1">
              <a:solidFill>
                <a:schemeClr val="accent3">
                  <a:lumMod val="75000"/>
                </a:schemeClr>
              </a:solidFill>
            </a:rPr>
            <a:t>d</a:t>
          </a:r>
          <a:r>
            <a:rPr lang="es-ES" sz="1400" kern="1200" baseline="0" dirty="0" err="1">
              <a:solidFill>
                <a:schemeClr val="accent3">
                  <a:lumMod val="75000"/>
                </a:schemeClr>
              </a:solidFill>
            </a:rPr>
            <a:t>Y</a:t>
          </a:r>
          <a:r>
            <a:rPr lang="es-ES" sz="1400" kern="1200" baseline="0" dirty="0"/>
            <a:t>).</a:t>
          </a:r>
          <a:endParaRPr lang="es-ES" sz="1400" kern="1200" dirty="0"/>
        </a:p>
        <a:p>
          <a:pPr marL="114300" lvl="1" indent="-114300" algn="l" defTabSz="622300">
            <a:lnSpc>
              <a:spcPct val="90000"/>
            </a:lnSpc>
            <a:spcBef>
              <a:spcPct val="0"/>
            </a:spcBef>
            <a:spcAft>
              <a:spcPct val="20000"/>
            </a:spcAft>
            <a:buChar char="•"/>
          </a:pPr>
          <a:r>
            <a:rPr lang="es-ES" sz="1400" kern="1200" baseline="0" dirty="0"/>
            <a:t>Las </a:t>
          </a:r>
          <a:r>
            <a:rPr lang="es-ES" sz="1400" b="1" kern="1200" baseline="0" dirty="0"/>
            <a:t>mujeres</a:t>
          </a:r>
          <a:r>
            <a:rPr lang="es-ES" sz="1400" kern="1200" baseline="0" dirty="0"/>
            <a:t> podrán ser homocigóticas sin X afectado (personas normales, </a:t>
          </a:r>
          <a:r>
            <a:rPr lang="es-ES" sz="1400" kern="1200" baseline="0" dirty="0">
              <a:solidFill>
                <a:schemeClr val="accent3">
                  <a:lumMod val="75000"/>
                </a:schemeClr>
              </a:solidFill>
            </a:rPr>
            <a:t>X</a:t>
          </a:r>
          <a:r>
            <a:rPr lang="es-ES" sz="1400" kern="1200" baseline="30000" dirty="0">
              <a:solidFill>
                <a:schemeClr val="accent3">
                  <a:lumMod val="75000"/>
                </a:schemeClr>
              </a:solidFill>
            </a:rPr>
            <a:t>D</a:t>
          </a:r>
          <a:r>
            <a:rPr lang="es-ES" sz="1400" kern="1200" baseline="0" dirty="0">
              <a:solidFill>
                <a:schemeClr val="accent3">
                  <a:lumMod val="75000"/>
                </a:schemeClr>
              </a:solidFill>
            </a:rPr>
            <a:t>X</a:t>
          </a:r>
          <a:r>
            <a:rPr lang="es-ES" sz="1400" kern="1200" baseline="30000" dirty="0">
              <a:solidFill>
                <a:schemeClr val="accent3">
                  <a:lumMod val="75000"/>
                </a:schemeClr>
              </a:solidFill>
            </a:rPr>
            <a:t>D</a:t>
          </a:r>
          <a:r>
            <a:rPr lang="es-ES" sz="1400" kern="1200" baseline="0" dirty="0"/>
            <a:t>), heterocigóticas (con un X afectado, son normales, pero portadoras, </a:t>
          </a:r>
          <a:r>
            <a:rPr lang="es-ES" sz="1400" kern="1200" baseline="0" dirty="0" err="1">
              <a:solidFill>
                <a:schemeClr val="accent3">
                  <a:lumMod val="75000"/>
                </a:schemeClr>
              </a:solidFill>
            </a:rPr>
            <a:t>X</a:t>
          </a:r>
          <a:r>
            <a:rPr lang="es-ES" sz="1400" kern="1200" baseline="30000" dirty="0" err="1">
              <a:solidFill>
                <a:schemeClr val="accent3">
                  <a:lumMod val="75000"/>
                </a:schemeClr>
              </a:solidFill>
            </a:rPr>
            <a:t>D</a:t>
          </a:r>
          <a:r>
            <a:rPr lang="es-ES" sz="1400" kern="1200" baseline="0" dirty="0" err="1">
              <a:solidFill>
                <a:schemeClr val="accent3">
                  <a:lumMod val="75000"/>
                </a:schemeClr>
              </a:solidFill>
            </a:rPr>
            <a:t>X</a:t>
          </a:r>
          <a:r>
            <a:rPr lang="es-ES" sz="1400" kern="1200" baseline="30000" dirty="0" err="1">
              <a:solidFill>
                <a:schemeClr val="accent3">
                  <a:lumMod val="75000"/>
                </a:schemeClr>
              </a:solidFill>
            </a:rPr>
            <a:t>d</a:t>
          </a:r>
          <a:r>
            <a:rPr lang="es-ES" sz="1400" kern="1200" baseline="0" dirty="0"/>
            <a:t>), y homocigóticas recesivas con los dos </a:t>
          </a:r>
          <a:r>
            <a:rPr lang="es-ES" sz="1400" kern="1200" baseline="0" dirty="0" err="1">
              <a:solidFill>
                <a:schemeClr val="accent3">
                  <a:lumMod val="75000"/>
                </a:schemeClr>
              </a:solidFill>
            </a:rPr>
            <a:t>X</a:t>
          </a:r>
          <a:r>
            <a:rPr lang="es-ES" sz="1400" kern="1200" baseline="30000" dirty="0" err="1">
              <a:solidFill>
                <a:schemeClr val="accent3">
                  <a:lumMod val="75000"/>
                </a:schemeClr>
              </a:solidFill>
            </a:rPr>
            <a:t>d</a:t>
          </a:r>
          <a:r>
            <a:rPr lang="es-ES" sz="1400" kern="1200" baseline="0" dirty="0" err="1">
              <a:solidFill>
                <a:schemeClr val="accent3">
                  <a:lumMod val="75000"/>
                </a:schemeClr>
              </a:solidFill>
            </a:rPr>
            <a:t>X</a:t>
          </a:r>
          <a:r>
            <a:rPr lang="es-ES" sz="1400" kern="1200" baseline="30000" dirty="0" err="1">
              <a:solidFill>
                <a:schemeClr val="accent3">
                  <a:lumMod val="75000"/>
                </a:schemeClr>
              </a:solidFill>
            </a:rPr>
            <a:t>d</a:t>
          </a:r>
          <a:r>
            <a:rPr lang="es-ES" sz="1400" kern="1200" baseline="0" dirty="0"/>
            <a:t> afectados. Serán daltónicas, o hemofílicas.</a:t>
          </a:r>
          <a:endParaRPr lang="es-ES" sz="1400" kern="1200" dirty="0"/>
        </a:p>
      </dsp:txBody>
      <dsp:txXfrm>
        <a:off x="0" y="1611858"/>
        <a:ext cx="11654395" cy="828000"/>
      </dsp:txXfrm>
    </dsp:sp>
    <dsp:sp modelId="{93BD636D-7888-4D6F-9F8C-D9BE3B55C82F}">
      <dsp:nvSpPr>
        <dsp:cNvPr id="0" name=""/>
        <dsp:cNvSpPr/>
      </dsp:nvSpPr>
      <dsp:spPr>
        <a:xfrm>
          <a:off x="0" y="2439858"/>
          <a:ext cx="11654395" cy="5031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¡OJO! </a:t>
          </a:r>
          <a:r>
            <a:rPr lang="es-ES" sz="1800" b="1" kern="1200" dirty="0">
              <a:highlight>
                <a:srgbClr val="000000"/>
              </a:highlight>
            </a:rPr>
            <a:t>No</a:t>
          </a:r>
          <a:r>
            <a:rPr lang="es-ES" sz="1800" b="1" kern="1200" dirty="0"/>
            <a:t> existen </a:t>
          </a:r>
          <a:r>
            <a:rPr lang="es-ES" sz="1800" kern="1200" dirty="0"/>
            <a:t>mujeres hemofílicas </a:t>
          </a:r>
          <a:r>
            <a:rPr lang="es-ES" sz="1800" b="1" kern="1200" dirty="0"/>
            <a:t> </a:t>
          </a:r>
          <a:r>
            <a:rPr lang="es-ES" sz="1800" b="1" kern="1200" dirty="0" err="1">
              <a:solidFill>
                <a:schemeClr val="accent3">
                  <a:lumMod val="75000"/>
                </a:schemeClr>
              </a:solidFill>
              <a:highlight>
                <a:srgbClr val="000000"/>
              </a:highlight>
            </a:rPr>
            <a:t>X</a:t>
          </a:r>
          <a:r>
            <a:rPr lang="es-ES" sz="1800" b="1" kern="1200" baseline="30000" dirty="0" err="1">
              <a:solidFill>
                <a:schemeClr val="accent3">
                  <a:lumMod val="75000"/>
                </a:schemeClr>
              </a:solidFill>
              <a:highlight>
                <a:srgbClr val="000000"/>
              </a:highlight>
            </a:rPr>
            <a:t>h</a:t>
          </a:r>
          <a:r>
            <a:rPr lang="es-ES" sz="1800" b="1" kern="1200" dirty="0">
              <a:solidFill>
                <a:schemeClr val="accent3">
                  <a:lumMod val="75000"/>
                </a:schemeClr>
              </a:solidFill>
              <a:highlight>
                <a:srgbClr val="000000"/>
              </a:highlight>
            </a:rPr>
            <a:t> </a:t>
          </a:r>
          <a:r>
            <a:rPr lang="es-ES" sz="1800" b="1" kern="1200" dirty="0" err="1">
              <a:solidFill>
                <a:schemeClr val="accent3">
                  <a:lumMod val="75000"/>
                </a:schemeClr>
              </a:solidFill>
              <a:highlight>
                <a:srgbClr val="000000"/>
              </a:highlight>
            </a:rPr>
            <a:t>X</a:t>
          </a:r>
          <a:r>
            <a:rPr lang="es-ES" sz="1800" b="1" kern="1200" baseline="30000" dirty="0" err="1">
              <a:solidFill>
                <a:schemeClr val="accent3">
                  <a:lumMod val="75000"/>
                </a:schemeClr>
              </a:solidFill>
              <a:highlight>
                <a:srgbClr val="000000"/>
              </a:highlight>
            </a:rPr>
            <a:t>h</a:t>
          </a:r>
          <a:r>
            <a:rPr lang="es-ES" sz="1800" b="1" kern="1200" baseline="30000" dirty="0">
              <a:solidFill>
                <a:schemeClr val="accent3">
                  <a:lumMod val="75000"/>
                </a:schemeClr>
              </a:solidFill>
              <a:highlight>
                <a:srgbClr val="000000"/>
              </a:highlight>
            </a:rPr>
            <a:t>  </a:t>
          </a:r>
          <a:r>
            <a:rPr lang="es-ES" sz="1800" kern="1200" baseline="30000" dirty="0"/>
            <a:t>: </a:t>
          </a:r>
          <a:r>
            <a:rPr lang="es-ES" sz="1800" kern="1200" dirty="0"/>
            <a:t> Las mujeres hemofílicas moriríamos con la primera menstruación</a:t>
          </a:r>
        </a:p>
      </dsp:txBody>
      <dsp:txXfrm>
        <a:off x="24559" y="2464417"/>
        <a:ext cx="11605277" cy="453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609CB-328B-4696-A1EE-A348F43FD9CA}">
      <dsp:nvSpPr>
        <dsp:cNvPr id="0" name=""/>
        <dsp:cNvSpPr/>
      </dsp:nvSpPr>
      <dsp:spPr>
        <a:xfrm>
          <a:off x="0" y="1898"/>
          <a:ext cx="9812769" cy="8494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1. Herencia de </a:t>
          </a:r>
          <a:r>
            <a:rPr lang="es-ES" sz="2200" kern="1200" dirty="0">
              <a:solidFill>
                <a:schemeClr val="tx1"/>
              </a:solidFill>
            </a:rPr>
            <a:t>un carácter </a:t>
          </a:r>
          <a:r>
            <a:rPr lang="es-ES" sz="2200" kern="1200" dirty="0"/>
            <a:t>(1ª y 2ª Ley de Mendel): cruce “normal”. Poner siempre generación (P, F1, F2) y una “x” entre los genotipos de los individuos que se cruzan.</a:t>
          </a:r>
        </a:p>
      </dsp:txBody>
      <dsp:txXfrm>
        <a:off x="41465" y="43363"/>
        <a:ext cx="9729839" cy="766490"/>
      </dsp:txXfrm>
    </dsp:sp>
    <dsp:sp modelId="{4FD3D296-C5BF-472E-84E4-B5F80AF792CA}">
      <dsp:nvSpPr>
        <dsp:cNvPr id="0" name=""/>
        <dsp:cNvSpPr/>
      </dsp:nvSpPr>
      <dsp:spPr>
        <a:xfrm>
          <a:off x="0" y="914678"/>
          <a:ext cx="9812769" cy="8494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2. Herencia de </a:t>
          </a:r>
          <a:r>
            <a:rPr lang="es-ES" sz="2200" kern="1200" dirty="0">
              <a:solidFill>
                <a:schemeClr val="tx1"/>
              </a:solidFill>
            </a:rPr>
            <a:t>2 caracteres </a:t>
          </a:r>
          <a:r>
            <a:rPr lang="es-ES" sz="2200" kern="1200" dirty="0"/>
            <a:t>(3ª Ley de Mendel): Separar bien los alelos posibles. Cruzamiento siempre </a:t>
          </a:r>
          <a:r>
            <a:rPr lang="es-ES" sz="2200" b="1" kern="1200" dirty="0">
              <a:solidFill>
                <a:schemeClr val="tx1"/>
              </a:solidFill>
            </a:rPr>
            <a:t>por tabla </a:t>
          </a:r>
          <a:r>
            <a:rPr lang="es-ES" sz="2200" kern="1200" dirty="0"/>
            <a:t>con GAMETOS DE </a:t>
          </a:r>
          <a:r>
            <a:rPr lang="es-ES" sz="2200" kern="1200" dirty="0">
              <a:solidFill>
                <a:schemeClr val="bg1"/>
              </a:solidFill>
              <a:highlight>
                <a:srgbClr val="000000"/>
              </a:highlight>
            </a:rPr>
            <a:t>2</a:t>
          </a:r>
          <a:r>
            <a:rPr lang="es-ES" sz="2200" kern="1200" dirty="0"/>
            <a:t> alelos.</a:t>
          </a:r>
        </a:p>
      </dsp:txBody>
      <dsp:txXfrm>
        <a:off x="41465" y="956143"/>
        <a:ext cx="9729839" cy="766490"/>
      </dsp:txXfrm>
    </dsp:sp>
    <dsp:sp modelId="{D9BD2EAC-EC24-4C7B-A990-AD5C4596D699}">
      <dsp:nvSpPr>
        <dsp:cNvPr id="0" name=""/>
        <dsp:cNvSpPr/>
      </dsp:nvSpPr>
      <dsp:spPr>
        <a:xfrm>
          <a:off x="0" y="1827458"/>
          <a:ext cx="9812769" cy="8494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3. Herencia </a:t>
          </a:r>
          <a:r>
            <a:rPr lang="es-ES" sz="2200" b="0" kern="1200" dirty="0">
              <a:solidFill>
                <a:schemeClr val="tx1"/>
              </a:solidFill>
            </a:rPr>
            <a:t>intermedia o codominancia</a:t>
          </a:r>
          <a:r>
            <a:rPr lang="es-ES" sz="2200" kern="1200" dirty="0"/>
            <a:t>: Ojo a los FENOTIPOS “intermedios”</a:t>
          </a:r>
        </a:p>
      </dsp:txBody>
      <dsp:txXfrm>
        <a:off x="41465" y="1868923"/>
        <a:ext cx="9729839" cy="766490"/>
      </dsp:txXfrm>
    </dsp:sp>
    <dsp:sp modelId="{A875EF7D-6FA2-4590-A959-4C66307AFFE5}">
      <dsp:nvSpPr>
        <dsp:cNvPr id="0" name=""/>
        <dsp:cNvSpPr/>
      </dsp:nvSpPr>
      <dsp:spPr>
        <a:xfrm>
          <a:off x="0" y="2740239"/>
          <a:ext cx="9812769" cy="8494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4. Herencia de </a:t>
          </a:r>
          <a:r>
            <a:rPr lang="es-ES" sz="2200" kern="1200" dirty="0">
              <a:solidFill>
                <a:schemeClr val="tx1"/>
              </a:solidFill>
            </a:rPr>
            <a:t>series alélicas </a:t>
          </a:r>
          <a:r>
            <a:rPr lang="es-ES" sz="2200" kern="1200" dirty="0"/>
            <a:t>(grupo sanguíneo): Ojo a la dominancia y recesividad (A=B&gt;0).  Acordaos también: Rh+ es dominante sobre Rh-.</a:t>
          </a:r>
        </a:p>
      </dsp:txBody>
      <dsp:txXfrm>
        <a:off x="41465" y="2781704"/>
        <a:ext cx="9729839" cy="766490"/>
      </dsp:txXfrm>
    </dsp:sp>
    <dsp:sp modelId="{C9F527FA-6CE6-479B-8CDF-AA0475E21DFF}">
      <dsp:nvSpPr>
        <dsp:cNvPr id="0" name=""/>
        <dsp:cNvSpPr/>
      </dsp:nvSpPr>
      <dsp:spPr>
        <a:xfrm>
          <a:off x="0" y="3653019"/>
          <a:ext cx="9812769" cy="8494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5. Herencia </a:t>
          </a:r>
          <a:r>
            <a:rPr lang="es-ES" sz="2200" kern="1200" dirty="0">
              <a:solidFill>
                <a:schemeClr val="tx1"/>
              </a:solidFill>
            </a:rPr>
            <a:t>ligada al sexo</a:t>
          </a:r>
          <a:r>
            <a:rPr lang="es-ES" sz="2200" kern="1200" dirty="0"/>
            <a:t>: </a:t>
          </a:r>
          <a:r>
            <a:rPr lang="es-ES" sz="2200" b="1" kern="1200" dirty="0">
              <a:highlight>
                <a:srgbClr val="000000"/>
              </a:highlight>
            </a:rPr>
            <a:t>SIEMPRE</a:t>
          </a:r>
          <a:r>
            <a:rPr lang="es-ES" sz="2200" kern="1200" dirty="0"/>
            <a:t> superíndice al </a:t>
          </a:r>
          <a:r>
            <a:rPr lang="es-ES" sz="2200" b="1" kern="1200" dirty="0"/>
            <a:t>X, letra mayúscula dominante, minúscula recesivo</a:t>
          </a:r>
          <a:r>
            <a:rPr lang="es-ES" sz="2200" b="0" kern="1200" dirty="0"/>
            <a:t>.      (Ej.:     P:   </a:t>
          </a:r>
          <a:r>
            <a:rPr lang="es-ES" sz="2200" b="0" kern="1200" dirty="0" err="1">
              <a:solidFill>
                <a:schemeClr val="bg1"/>
              </a:solidFill>
            </a:rPr>
            <a:t>X</a:t>
          </a:r>
          <a:r>
            <a:rPr lang="es-ES" sz="2200" b="0" kern="1200" baseline="30000" dirty="0" err="1">
              <a:solidFill>
                <a:schemeClr val="bg1"/>
              </a:solidFill>
            </a:rPr>
            <a:t>H</a:t>
          </a:r>
          <a:r>
            <a:rPr lang="es-ES" sz="2200" b="0" kern="1200" dirty="0" err="1">
              <a:solidFill>
                <a:schemeClr val="bg1"/>
              </a:solidFill>
            </a:rPr>
            <a:t>X</a:t>
          </a:r>
          <a:r>
            <a:rPr lang="es-ES" sz="2200" b="0" kern="1200" baseline="30000" dirty="0" err="1">
              <a:solidFill>
                <a:schemeClr val="bg1"/>
              </a:solidFill>
            </a:rPr>
            <a:t>h</a:t>
          </a:r>
          <a:r>
            <a:rPr lang="es-ES" sz="2200" b="0" kern="1200" baseline="30000" dirty="0">
              <a:solidFill>
                <a:schemeClr val="bg1"/>
              </a:solidFill>
            </a:rPr>
            <a:t>  </a:t>
          </a:r>
          <a:r>
            <a:rPr lang="es-ES" sz="2200" b="0" kern="1200" dirty="0"/>
            <a:t> </a:t>
          </a:r>
          <a:r>
            <a:rPr lang="es-ES" sz="1400" b="0" kern="1200" dirty="0"/>
            <a:t>x</a:t>
          </a:r>
          <a:r>
            <a:rPr lang="es-ES" sz="2200" b="0" kern="1200" dirty="0"/>
            <a:t>   </a:t>
          </a:r>
          <a:r>
            <a:rPr lang="es-ES" sz="2200" b="0" kern="1200" dirty="0" err="1">
              <a:solidFill>
                <a:schemeClr val="bg1"/>
              </a:solidFill>
            </a:rPr>
            <a:t>X</a:t>
          </a:r>
          <a:r>
            <a:rPr lang="es-ES" sz="2200" b="0" kern="1200" baseline="30000" dirty="0" err="1">
              <a:solidFill>
                <a:schemeClr val="bg1"/>
              </a:solidFill>
            </a:rPr>
            <a:t>h</a:t>
          </a:r>
          <a:r>
            <a:rPr lang="es-ES" sz="2200" b="0" kern="1200" dirty="0" err="1"/>
            <a:t>Y</a:t>
          </a:r>
          <a:r>
            <a:rPr lang="es-ES" sz="2200" b="0" kern="1200" dirty="0"/>
            <a:t>)</a:t>
          </a:r>
          <a:endParaRPr lang="es-ES" sz="2200" b="0" u="none" kern="1200" dirty="0">
            <a:solidFill>
              <a:schemeClr val="tx1"/>
            </a:solidFill>
          </a:endParaRPr>
        </a:p>
      </dsp:txBody>
      <dsp:txXfrm>
        <a:off x="41465" y="3694484"/>
        <a:ext cx="9729839" cy="766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6D964-7682-4373-8966-36182C50E112}">
      <dsp:nvSpPr>
        <dsp:cNvPr id="0" name=""/>
        <dsp:cNvSpPr/>
      </dsp:nvSpPr>
      <dsp:spPr>
        <a:xfrm>
          <a:off x="0" y="40553"/>
          <a:ext cx="9603275" cy="170556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s-ES" sz="5400" b="1" kern="1200" dirty="0"/>
            <a:t>¡</a:t>
          </a:r>
          <a:r>
            <a:rPr lang="es-ES" sz="5400" b="1" kern="1200" dirty="0" err="1"/>
            <a:t>Esforzáos</a:t>
          </a:r>
          <a:r>
            <a:rPr lang="es-ES" sz="5400" b="1" kern="1200" dirty="0"/>
            <a:t>! </a:t>
          </a:r>
          <a:r>
            <a:rPr lang="es-ES" sz="5400" b="0" u="sng" kern="1200" dirty="0"/>
            <a:t>No os conforméis</a:t>
          </a:r>
        </a:p>
        <a:p>
          <a:pPr marL="0" lvl="0" indent="0" algn="l" defTabSz="2400300">
            <a:lnSpc>
              <a:spcPct val="90000"/>
            </a:lnSpc>
            <a:spcBef>
              <a:spcPct val="0"/>
            </a:spcBef>
            <a:spcAft>
              <a:spcPct val="35000"/>
            </a:spcAft>
            <a:buNone/>
          </a:pPr>
          <a:r>
            <a:rPr lang="es-ES" sz="2200" u="none" kern="1200" dirty="0"/>
            <a:t>Id </a:t>
          </a:r>
          <a:r>
            <a:rPr lang="es-ES" sz="2200" kern="1200" dirty="0"/>
            <a:t>a por el sobresaliente, e</a:t>
          </a:r>
          <a:r>
            <a:rPr lang="es-ES" sz="2200" u="none" kern="1200" dirty="0"/>
            <a:t>studiad, practicad.</a:t>
          </a:r>
          <a:r>
            <a:rPr lang="es-ES" sz="2200" kern="1200" dirty="0"/>
            <a:t> Se puede.  </a:t>
          </a:r>
        </a:p>
        <a:p>
          <a:pPr marL="0" lvl="0" indent="0" algn="l" defTabSz="2400300">
            <a:lnSpc>
              <a:spcPct val="90000"/>
            </a:lnSpc>
            <a:spcBef>
              <a:spcPct val="0"/>
            </a:spcBef>
            <a:spcAft>
              <a:spcPct val="35000"/>
            </a:spcAft>
            <a:buNone/>
          </a:pPr>
          <a:r>
            <a:rPr lang="es-ES" sz="2200" i="1" kern="1200" dirty="0"/>
            <a:t>Estáis a tiempo.</a:t>
          </a:r>
        </a:p>
      </dsp:txBody>
      <dsp:txXfrm>
        <a:off x="83259" y="123812"/>
        <a:ext cx="9436757" cy="1539046"/>
      </dsp:txXfrm>
    </dsp:sp>
    <dsp:sp modelId="{F83AB179-72B8-4F0E-BC06-E652BB23018F}">
      <dsp:nvSpPr>
        <dsp:cNvPr id="0" name=""/>
        <dsp:cNvSpPr/>
      </dsp:nvSpPr>
      <dsp:spPr>
        <a:xfrm>
          <a:off x="0" y="1806597"/>
          <a:ext cx="9603275" cy="1941569"/>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s-ES" sz="1600" b="0" i="1" kern="1200"/>
        </a:p>
        <a:p>
          <a:pPr marL="0" lvl="0" indent="0" algn="l" defTabSz="711200">
            <a:lnSpc>
              <a:spcPct val="90000"/>
            </a:lnSpc>
            <a:spcBef>
              <a:spcPct val="0"/>
            </a:spcBef>
            <a:spcAft>
              <a:spcPct val="35000"/>
            </a:spcAft>
            <a:buNone/>
          </a:pPr>
          <a:r>
            <a:rPr lang="es-ES" sz="1600" b="0" i="1" kern="1200"/>
            <a:t>Un poco más de persistencia, un poco más de esfuerzo, y lo que parecía irremediablemente un fracaso puede convertirse en un éxito glorioso.</a:t>
          </a:r>
        </a:p>
        <a:p>
          <a:pPr marL="0" lvl="0" indent="0" algn="r" defTabSz="711200">
            <a:lnSpc>
              <a:spcPct val="90000"/>
            </a:lnSpc>
            <a:spcBef>
              <a:spcPct val="0"/>
            </a:spcBef>
            <a:spcAft>
              <a:spcPct val="35000"/>
            </a:spcAft>
            <a:buNone/>
          </a:pPr>
          <a:r>
            <a:rPr lang="es-ES" sz="1600" b="0" i="1" kern="1200"/>
            <a:t>Elbert Hubbard.</a:t>
          </a:r>
        </a:p>
        <a:p>
          <a:pPr marL="0" lvl="0" indent="0" algn="l" defTabSz="711200">
            <a:lnSpc>
              <a:spcPct val="90000"/>
            </a:lnSpc>
            <a:spcBef>
              <a:spcPct val="0"/>
            </a:spcBef>
            <a:spcAft>
              <a:spcPct val="35000"/>
            </a:spcAft>
            <a:buNone/>
          </a:pPr>
          <a:endParaRPr lang="es-ES" sz="1600" i="1" kern="1200"/>
        </a:p>
        <a:p>
          <a:pPr marL="0" lvl="0" indent="0" algn="l" defTabSz="711200">
            <a:lnSpc>
              <a:spcPct val="90000"/>
            </a:lnSpc>
            <a:spcBef>
              <a:spcPct val="0"/>
            </a:spcBef>
            <a:spcAft>
              <a:spcPct val="35000"/>
            </a:spcAft>
            <a:buNone/>
          </a:pPr>
          <a:endParaRPr lang="es-ES" sz="1600" i="1" kern="1200" dirty="0"/>
        </a:p>
      </dsp:txBody>
      <dsp:txXfrm>
        <a:off x="94780" y="1901377"/>
        <a:ext cx="9413715" cy="175200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1">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19:56.036"/>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49.998"/>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53.037"/>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8.811"/>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0"/>
      <inkml:brushProperty name="anchorY" value="0"/>
      <inkml:brushProperty name="scaleFactor" value="0.5"/>
    </inkml:brush>
  </inkml:definitions>
  <inkml:trace contextRef="#ctx0" brushRef="#br0">0 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8.870"/>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270"/>
      <inkml:brushProperty name="anchorY" value="-1270"/>
      <inkml:brushProperty name="scaleFactor" value="0.5"/>
    </inkml:brush>
  </inkml:definitions>
  <inkml:trace contextRef="#ctx0" brushRef="#br0">0 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9.110"/>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2540"/>
      <inkml:brushProperty name="anchorY" value="-2540"/>
      <inkml:brushProperty name="scaleFactor" value="0.5"/>
    </inkml:brush>
  </inkml:definitions>
  <inkml:trace contextRef="#ctx0" brushRef="#br0">0 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9.148"/>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3810"/>
      <inkml:brushProperty name="anchorY" value="-3810"/>
      <inkml:brushProperty name="scaleFactor" value="0.5"/>
    </inkml:brush>
  </inkml:definitions>
  <inkml:trace contextRef="#ctx0" brushRef="#br0">0 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9.412"/>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5080"/>
      <inkml:brushProperty name="anchorY" value="-5080"/>
      <inkml:brushProperty name="scaleFactor" value="0.5"/>
    </inkml:brush>
  </inkml:definitions>
  <inkml:trace contextRef="#ctx0" brushRef="#br0">0 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09.452"/>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6350"/>
      <inkml:brushProperty name="anchorY" value="-6350"/>
      <inkml:brushProperty name="scaleFactor" value="0.5"/>
    </inkml:brush>
  </inkml:definitions>
  <inkml:trace contextRef="#ctx0" brushRef="#br0">0 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11.920"/>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7620"/>
      <inkml:brushProperty name="anchorY" value="-7620"/>
      <inkml:brushProperty name="scaleFactor" value="0.5"/>
    </inkml:brush>
  </inkml:definitions>
  <inkml:trace contextRef="#ctx0" brushRef="#br0">0 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11.951"/>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8890"/>
      <inkml:brushProperty name="anchorY" value="-8890"/>
      <inkml:brushProperty name="scaleFactor" value="0.5"/>
    </inkml:brush>
  </inkml:definitions>
  <inkml:trace contextRef="#ctx0" brushRef="#br0">0 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0:02.371"/>
    </inkml:context>
    <inkml:brush xml:id="br0">
      <inkml:brushProperty name="width" value="0.05" units="cm"/>
      <inkml:brushProperty name="height" value="0.05" units="cm"/>
      <inkml:brushProperty name="ignorePressure" value="1"/>
    </inkml:brush>
  </inkml:definitions>
  <inkml:trace contextRef="#ctx0" brushRef="#br0">40 83,'1'142,"5"0,9 15,-7-69,-4 77,0 5,-4-166,0 7,1 0,0 0,0-1,1 1,1 0,0-1,0 0,4 9,-7-19,0 0,0 0,0 0,0 0,0 0,0 1,0-1,0 0,1 0,-1 0,0 0,0 0,0 0,0 0,0 0,0 0,0 1,0-1,0 0,1 0,-1 0,0 0,0 0,0 0,0 0,0 0,0 0,0 0,1 0,-1 0,0 0,0 0,0 0,0 0,0 0,0 0,1 0,-1 0,0 0,0 0,0 0,0 0,0 0,0 0,0 0,1 0,-1-1,0 1,0 0,0 0,0 0,0 0,0 0,0 0,0 0,0 0,0 0,0-1,0 1,1 0,3-12,0-15,-4-12,-2 0,-2-1,-1 1,-3 1,-9-32,-13-79,21 18,7 82,-2 1,-4-11,3 31,-1 1,1 1,2-1,0 0,2 1,1-1,2-20,-1 43,0 0,1 0,-1 0,1 1,0-1,0 1,0-1,0 1,0-1,1 1,0 0,-1 0,1 1,0-1,1 0,-1 1,0 0,1 0,-1 0,1 0,0 0,-1 1,1 0,0 0,0 0,0 0,3 0,14-2,1 0,0 2,0 1,15 1,-19 0,-7-1,1 0,-1 1,1 1,-1 0,1 1,-1 0,0 1,-1 0,1 0,-6-1,0 0,0 0,-1 0,1 0,-1 1,0 0,0 0,0 0,-1 0,0 0,1 1,-1 0,-1 0,1 0,-1 0,0 0,0 0,0 0,0 5,2 10,0 0,-2 0,-1 1,0-1,-1 0,-2 12,1-20,-1-1,0 0,0 0,-1 0,-1 0,0-1,0 1,-1-1,0 0,-1 0,0-1,-3 5,2-7,1-1,-1 0,1 0,-2-1,1 0,-1 0,1 0,-1-1,0-1,-1 1,1-1,-1 0,1-1,-1 0,0-1,0 1,0-2,0 1,0-1,0-1,0 0,0 0,0 0,1-1,-1-1,0 1,1-2,0 1,-6-4,-10-6,3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12.208"/>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0160"/>
      <inkml:brushProperty name="anchorY" value="-10160"/>
      <inkml:brushProperty name="scaleFactor" value="0.5"/>
    </inkml:brush>
  </inkml:definitions>
  <inkml:trace contextRef="#ctx0" brushRef="#br0">0 0,'0'0,"0"0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12.249"/>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1430"/>
      <inkml:brushProperty name="anchorY" value="-11430"/>
      <inkml:brushProperty name="scaleFactor" value="0.5"/>
    </inkml:brush>
  </inkml:definitions>
  <inkml:trace contextRef="#ctx0" brushRef="#br0">0 0,'0'0,"0"0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12.558"/>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12700"/>
      <inkml:brushProperty name="anchorY" value="-12700"/>
      <inkml:brushProperty name="scaleFactor" value="0.5"/>
    </inkml:brush>
  </inkml:definitions>
  <inkml:trace contextRef="#ctx0" brushRef="#br0">0 0,'0'0,"0"0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30.166"/>
    </inkml:context>
    <inkml:brush xml:id="br0">
      <inkml:brushProperty name="width" value="0.025" units="cm"/>
      <inkml:brushProperty name="height" value="0.025" units="cm"/>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30.500"/>
    </inkml:context>
    <inkml:brush xml:id="br0">
      <inkml:brushProperty name="width" value="0.025" units="cm"/>
      <inkml:brushProperty name="height" value="0.025" units="cm"/>
      <inkml:brushProperty name="ignorePressure" value="1"/>
    </inkml:brush>
  </inkml:definitions>
  <inkml:trace contextRef="#ctx0" brushRef="#br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0:59:33.049"/>
    </inkml:context>
    <inkml:brush xml:id="br0">
      <inkml:brushProperty name="width" value="0.025" units="cm"/>
      <inkml:brushProperty name="height" value="0.025" units="cm"/>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02:56.191"/>
    </inkml:context>
    <inkml:brush xml:id="br0">
      <inkml:brushProperty name="width" value="0.025" units="cm"/>
      <inkml:brushProperty name="height" value="0.025" units="cm"/>
      <inkml:brushProperty name="ignorePressure" value="1"/>
    </inkml:brush>
  </inkml:definitions>
  <inkml:trace contextRef="#ctx0" brushRef="#br0">1 1,'2'52,"2"1,10 45,3 21,5 132,2 14,27 98,-42-303,-4 0,-2 0,-2 10,-2-12,4 1,2-1,7 28,-8-65,21 97,22 59,-42-162,1-1,1 0,1 0,0-1,0 0,10 11,65 69,-63-71,3 0,1 0,1-1,0-2,1-1,1-1,1-1,1-1,0-1,1-2,0-1,0-2,32 6,42 7,20-1,-29-8,-24-2,1-3,31-2,104-9,-25-1,24 10,-76 11,-80-8,0-3,7-2,59 12,-116-16,1 0,-1 0,1 0,-1 0,1 0,-1 0,1 0,-1 0,0 0,1 0,-1 0,1-1,-1 1,1 0,-1 0,0-1,1 1,-1 0,1-1,-1 1,0 0,0-1,1 1,-1 0,0-1,1 1,-1-1,0 1,0 0,0-1,0 1,1-1,-1 1,0-1,0 1,0-1,-5-21,-17-18,-58-74,70 103,6 13,5 25,14 40,-15-67,5 14,0-1,0-1,1 1,1-1,1 1,22 49,-29-59,0 0,0 0,-1 0,0 0,1 0,-1 0,0 0,-1 0,1 0,0 0,-1 0,0 0,0-1,1 1,-2 0,1 0,0-1,0 1,-1 0,0-1,0 1,-6 7,0 0,-1-1,-1 0,-5 4,-27 28,29-22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0:04.424"/>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0:06.17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01.444"/>
    </inkml:context>
    <inkml:brush xml:id="br0">
      <inkml:brushProperty name="width" value="0.05" units="cm"/>
      <inkml:brushProperty name="height" value="0.05" units="cm"/>
      <inkml:brushProperty name="ignorePressure" value="1"/>
    </inkml:brush>
  </inkml:definitions>
  <inkml:trace contextRef="#ctx0" brushRef="#br0">0 1,'0'1032,"0"-1000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06.258"/>
    </inkml:context>
    <inkml:brush xml:id="br0">
      <inkml:brushProperty name="width" value="0.05" units="cm"/>
      <inkml:brushProperty name="height" value="0.05" units="cm"/>
      <inkml:brushProperty name="ignorePressure" value="1"/>
    </inkml:brush>
  </inkml:definitions>
  <inkml:trace contextRef="#ctx0" brushRef="#br0">0 77,'29'-14,"1"1,0 2,1 1,0 1,0 2,10-1,-26 6,1 1,-1 0,1 1,0 0,-1 2,1 0,-9-1,-1 1,1 0,-1 0,0 1,0-1,0 1,0 1,-1-1,1 1,-1 0,0 0,0 1,0 0,-1 0,2 1,5 10,0-1,-1 2,-1-1,-1 1,0 1,-2 0,0 0,0 0,-2 0,2 13,-1 5,-1 1,-2 0,-1-1,-2 1,-2 2,2-33,0 0,-1 0,1-1,-1 1,0 0,-1-1,1 1,-1-1,0 0,-1 0,1 0,-1-1,0 1,0-1,0 0,-1 0,1 0,-1 0,0-1,0 0,-1 0,1 0,0-1,-1 0,-3 1,-14 5,0-2,-1 0,0-2,0-1,-22 1,35-3,0-1,0 0,0-1,0 0,0-1,1 0,-1-1,1 0,-1 0,1-1,-9-5,-4-6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14.105"/>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15.641"/>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11:21:46.686"/>
    </inkml:context>
    <inkml:brush xml:id="br0">
      <inkml:brushProperty name="width" value="0.05" units="cm"/>
      <inkml:brushProperty name="height" value="0.05" units="cm"/>
      <inkml:brushProperty name="ignorePressure" value="1"/>
    </inkml:brush>
  </inkml:definitions>
  <inkml:trace contextRef="#ctx0" brushRef="#br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B78A697-9D75-4DE8-8C28-1296A6CF43C1}" type="datetimeFigureOut">
              <a:rPr lang="en-US" smtClean="0"/>
              <a:t>12/6/2019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pPr algn="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8128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99812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52396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24672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1191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D1490F-3E6A-4544-9694-22B6007FE3C6}" type="datetimeFigureOut">
              <a:rPr lang="en-US" smtClean="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469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1534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01198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smtClean="0"/>
              <a:t>12/6/2019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717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smtClean="0"/>
              <a:t>12/6/2019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6754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0172865-FBF0-458A-BAFF-4F75173770F5}" type="datetimeFigureOut">
              <a:rPr lang="en-US" smtClean="0"/>
              <a:t>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02425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E240176-F1D3-49EC-82F4-0915A3AC4184}" type="datetimeFigureOut">
              <a:rPr lang="en-US" smtClean="0"/>
              <a:t>12/6/2019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729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0172865-FBF0-458A-BAFF-4F75173770F5}" type="datetimeFigureOut">
              <a:rPr lang="en-US" smtClean="0"/>
              <a:t>12/6/2019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54421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g"/><Relationship Id="rId7" Type="http://schemas.openxmlformats.org/officeDocument/2006/relationships/diagramColors" Target="../diagrams/colors4.xml"/><Relationship Id="rId12" Type="http://schemas.openxmlformats.org/officeDocument/2006/relationships/customXml" Target="../ink/ink11.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customXml" Target="../ink/ink10.xml"/><Relationship Id="rId5" Type="http://schemas.openxmlformats.org/officeDocument/2006/relationships/diagramLayout" Target="../diagrams/layout4.xml"/><Relationship Id="rId10" Type="http://schemas.openxmlformats.org/officeDocument/2006/relationships/image" Target="../media/image17.png"/><Relationship Id="rId4" Type="http://schemas.openxmlformats.org/officeDocument/2006/relationships/diagramData" Target="../diagrams/data4.xml"/><Relationship Id="rId9" Type="http://schemas.openxmlformats.org/officeDocument/2006/relationships/customXml" Target="../ink/ink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customXml" Target="../ink/ink19.xml"/><Relationship Id="rId18" Type="http://schemas.openxmlformats.org/officeDocument/2006/relationships/image" Target="../media/image46.png"/><Relationship Id="rId3" Type="http://schemas.openxmlformats.org/officeDocument/2006/relationships/image" Target="../media/image43.jpg"/><Relationship Id="rId21" Type="http://schemas.openxmlformats.org/officeDocument/2006/relationships/customXml" Target="../ink/ink26.xml"/><Relationship Id="rId7" Type="http://schemas.openxmlformats.org/officeDocument/2006/relationships/customXml" Target="../ink/ink14.xml"/><Relationship Id="rId12" Type="http://schemas.openxmlformats.org/officeDocument/2006/relationships/image" Target="../media/image45.png"/><Relationship Id="rId17" Type="http://schemas.openxmlformats.org/officeDocument/2006/relationships/customXml" Target="../ink/ink23.xml"/><Relationship Id="rId2" Type="http://schemas.openxmlformats.org/officeDocument/2006/relationships/image" Target="../media/image1.jpg"/><Relationship Id="rId16" Type="http://schemas.openxmlformats.org/officeDocument/2006/relationships/customXml" Target="../ink/ink22.xml"/><Relationship Id="rId20" Type="http://schemas.openxmlformats.org/officeDocument/2006/relationships/customXml" Target="../ink/ink25.xml"/><Relationship Id="rId1" Type="http://schemas.openxmlformats.org/officeDocument/2006/relationships/slideLayout" Target="../slideLayouts/slideLayout2.xml"/><Relationship Id="rId6" Type="http://schemas.openxmlformats.org/officeDocument/2006/relationships/customXml" Target="../ink/ink13.xml"/><Relationship Id="rId11" Type="http://schemas.openxmlformats.org/officeDocument/2006/relationships/customXml" Target="../ink/ink18.xml"/><Relationship Id="rId5" Type="http://schemas.openxmlformats.org/officeDocument/2006/relationships/image" Target="../media/image44.png"/><Relationship Id="rId15" Type="http://schemas.openxmlformats.org/officeDocument/2006/relationships/customXml" Target="../ink/ink21.xml"/><Relationship Id="rId10" Type="http://schemas.openxmlformats.org/officeDocument/2006/relationships/customXml" Target="../ink/ink17.xml"/><Relationship Id="rId19" Type="http://schemas.openxmlformats.org/officeDocument/2006/relationships/customXml" Target="../ink/ink24.xml"/><Relationship Id="rId4" Type="http://schemas.openxmlformats.org/officeDocument/2006/relationships/customXml" Target="../ink/ink12.xml"/><Relationship Id="rId9" Type="http://schemas.openxmlformats.org/officeDocument/2006/relationships/customXml" Target="../ink/ink16.xml"/><Relationship Id="rId14" Type="http://schemas.openxmlformats.org/officeDocument/2006/relationships/customXml" Target="../ink/ink20.xml"/><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gif"/><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17.png"/><Relationship Id="rId4" Type="http://schemas.openxmlformats.org/officeDocument/2006/relationships/customXml" Target="../ink/ink1.xml"/><Relationship Id="rId9" Type="http://schemas.openxmlformats.org/officeDocument/2006/relationships/customXml" Target="../ink/ink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customXml" Target="../ink/ink6.xml"/><Relationship Id="rId5" Type="http://schemas.openxmlformats.org/officeDocument/2006/relationships/image" Target="../media/image21.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ítulo 1">
            <a:extLst>
              <a:ext uri="{FF2B5EF4-FFF2-40B4-BE49-F238E27FC236}">
                <a16:creationId xmlns:a16="http://schemas.microsoft.com/office/drawing/2014/main" id="{E40F33CF-550E-4E0A-ACA7-77104A036C82}"/>
              </a:ext>
            </a:extLst>
          </p:cNvPr>
          <p:cNvSpPr>
            <a:spLocks noGrp="1"/>
          </p:cNvSpPr>
          <p:nvPr>
            <p:ph type="ctrTitle"/>
          </p:nvPr>
        </p:nvSpPr>
        <p:spPr>
          <a:xfrm>
            <a:off x="960933" y="960241"/>
            <a:ext cx="6849699" cy="4203872"/>
          </a:xfrm>
        </p:spPr>
        <p:txBody>
          <a:bodyPr anchor="ctr">
            <a:normAutofit/>
          </a:bodyPr>
          <a:lstStyle/>
          <a:p>
            <a:pPr algn="r"/>
            <a:r>
              <a:rPr lang="es-ES" sz="5400"/>
              <a:t>BIOLOGÍA Y GEOLOGÍA 4ºESO</a:t>
            </a:r>
          </a:p>
        </p:txBody>
      </p:sp>
      <p:sp>
        <p:nvSpPr>
          <p:cNvPr id="3" name="Subtítulo 2">
            <a:extLst>
              <a:ext uri="{FF2B5EF4-FFF2-40B4-BE49-F238E27FC236}">
                <a16:creationId xmlns:a16="http://schemas.microsoft.com/office/drawing/2014/main" id="{78FF93BE-3DFD-404C-8F0C-07426D922B7C}"/>
              </a:ext>
            </a:extLst>
          </p:cNvPr>
          <p:cNvSpPr>
            <a:spLocks noGrp="1"/>
          </p:cNvSpPr>
          <p:nvPr>
            <p:ph type="subTitle" idx="1"/>
          </p:nvPr>
        </p:nvSpPr>
        <p:spPr>
          <a:xfrm>
            <a:off x="8453071" y="964028"/>
            <a:ext cx="2770873" cy="4196299"/>
          </a:xfrm>
        </p:spPr>
        <p:txBody>
          <a:bodyPr anchor="ctr">
            <a:normAutofit/>
          </a:bodyPr>
          <a:lstStyle/>
          <a:p>
            <a:r>
              <a:rPr lang="es-ES" dirty="0"/>
              <a:t>Giner de los ríos (Cáceres)</a:t>
            </a:r>
          </a:p>
        </p:txBody>
      </p:sp>
      <p:cxnSp>
        <p:nvCxnSpPr>
          <p:cNvPr id="12" name="Straight Connector 11">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4ED6A5F-3B06-48C5-850F-8045C4DF6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50945"/>
      </p:ext>
    </p:extLst>
  </p:cSld>
  <p:clrMapOvr>
    <a:overrideClrMapping bg1="dk1" tx1="lt1" bg2="dk2" tx2="lt2" accent1="accent1" accent2="accent2" accent3="accent3" accent4="accent4" accent5="accent5" accent6="accent6" hlink="hlink" folHlink="folHlink"/>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id="{4769B9DF-C67E-450D-9F3B-488F60F1671D}"/>
              </a:ext>
            </a:extLst>
          </p:cNvPr>
          <p:cNvSpPr>
            <a:spLocks noGrp="1"/>
          </p:cNvSpPr>
          <p:nvPr>
            <p:ph type="title"/>
          </p:nvPr>
        </p:nvSpPr>
        <p:spPr>
          <a:xfrm>
            <a:off x="1451580" y="804520"/>
            <a:ext cx="4176511" cy="1049235"/>
          </a:xfrm>
        </p:spPr>
        <p:txBody>
          <a:bodyPr>
            <a:normAutofit/>
          </a:bodyPr>
          <a:lstStyle/>
          <a:p>
            <a:r>
              <a:rPr lang="es-ES" u="sng" dirty="0"/>
              <a:t>Co</a:t>
            </a:r>
            <a:r>
              <a:rPr lang="es-ES" dirty="0"/>
              <a:t>dominancia</a:t>
            </a:r>
          </a:p>
        </p:txBody>
      </p:sp>
      <p:sp>
        <p:nvSpPr>
          <p:cNvPr id="75" name="Rectangle 7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Marcador de contenido 2">
            <a:extLst>
              <a:ext uri="{FF2B5EF4-FFF2-40B4-BE49-F238E27FC236}">
                <a16:creationId xmlns:a16="http://schemas.microsoft.com/office/drawing/2014/main" id="{C74BB35D-4CD5-4AB0-AFC1-4E86426760CD}"/>
              </a:ext>
            </a:extLst>
          </p:cNvPr>
          <p:cNvSpPr>
            <a:spLocks noGrp="1"/>
          </p:cNvSpPr>
          <p:nvPr>
            <p:ph sz="quarter" idx="13"/>
          </p:nvPr>
        </p:nvSpPr>
        <p:spPr>
          <a:xfrm>
            <a:off x="801858" y="2015732"/>
            <a:ext cx="4821935" cy="4230319"/>
          </a:xfrm>
        </p:spPr>
        <p:txBody>
          <a:bodyPr>
            <a:normAutofit/>
          </a:bodyPr>
          <a:lstStyle/>
          <a:p>
            <a:r>
              <a:rPr lang="es-ES" sz="2400" dirty="0"/>
              <a:t>Se produce cuando se manifiestan, a la vez, los dos caracteres. Por ejemplo, al cruzar una </a:t>
            </a:r>
            <a:r>
              <a:rPr lang="es-ES" sz="2400" b="1" dirty="0"/>
              <a:t>vaca blanca</a:t>
            </a:r>
            <a:r>
              <a:rPr lang="es-ES" sz="2400" dirty="0"/>
              <a:t> con un </a:t>
            </a:r>
            <a:r>
              <a:rPr lang="es-ES" sz="2400" b="1" dirty="0"/>
              <a:t>toro negro</a:t>
            </a:r>
            <a:r>
              <a:rPr lang="es-ES" sz="2400" dirty="0"/>
              <a:t>, y se obtienen descendientes con </a:t>
            </a:r>
            <a:r>
              <a:rPr lang="es-ES" sz="2400" b="1" dirty="0"/>
              <a:t>manchas blancas y negras</a:t>
            </a:r>
            <a:r>
              <a:rPr lang="es-ES" sz="2400" dirty="0"/>
              <a:t>.</a:t>
            </a:r>
          </a:p>
          <a:p>
            <a:r>
              <a:rPr lang="es-ES" sz="2400" dirty="0"/>
              <a:t>Es decir: Se manifiestan </a:t>
            </a:r>
            <a:r>
              <a:rPr lang="es-ES" sz="2400" b="1" u="sng" dirty="0"/>
              <a:t>LOS DOS</a:t>
            </a:r>
            <a:r>
              <a:rPr lang="es-ES" sz="2400" dirty="0"/>
              <a:t>, no una “mezcla”. </a:t>
            </a:r>
          </a:p>
        </p:txBody>
      </p:sp>
      <p:pic>
        <p:nvPicPr>
          <p:cNvPr id="2050" name="Picture 2" descr="Resultado de imagen de codominancia">
            <a:extLst>
              <a:ext uri="{FF2B5EF4-FFF2-40B4-BE49-F238E27FC236}">
                <a16:creationId xmlns:a16="http://schemas.microsoft.com/office/drawing/2014/main" id="{F227E2CF-332C-4472-96E1-890A512277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4411" y="1729396"/>
            <a:ext cx="4960442" cy="281313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9" name="Straight Connector 7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85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4A0567-46E5-4898-ADBA-1953FEE7A853}"/>
              </a:ext>
            </a:extLst>
          </p:cNvPr>
          <p:cNvSpPr>
            <a:spLocks noGrp="1"/>
          </p:cNvSpPr>
          <p:nvPr>
            <p:ph type="title"/>
          </p:nvPr>
        </p:nvSpPr>
        <p:spPr/>
        <p:txBody>
          <a:bodyPr/>
          <a:lstStyle/>
          <a:p>
            <a:endParaRPr lang="es-ES"/>
          </a:p>
        </p:txBody>
      </p:sp>
      <p:pic>
        <p:nvPicPr>
          <p:cNvPr id="3074" name="Picture 2" descr="Resultado de imagen de codominancia ejemplo">
            <a:extLst>
              <a:ext uri="{FF2B5EF4-FFF2-40B4-BE49-F238E27FC236}">
                <a16:creationId xmlns:a16="http://schemas.microsoft.com/office/drawing/2014/main" id="{A2F509BD-2B60-4C56-AB20-EC72AE7D6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28" y="21327"/>
            <a:ext cx="5019675" cy="2924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a:extLst>
              <a:ext uri="{FF2B5EF4-FFF2-40B4-BE49-F238E27FC236}">
                <a16:creationId xmlns:a16="http://schemas.microsoft.com/office/drawing/2014/main" id="{6D550762-3DC1-4ACE-9789-D8619C07C05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8769" y="2446062"/>
            <a:ext cx="4462352" cy="35407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de intermediate inheritance">
            <a:extLst>
              <a:ext uri="{FF2B5EF4-FFF2-40B4-BE49-F238E27FC236}">
                <a16:creationId xmlns:a16="http://schemas.microsoft.com/office/drawing/2014/main" id="{BEB64154-B82A-4ABB-A02B-7044A0625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34" t="8955" r="6518"/>
          <a:stretch/>
        </p:blipFill>
        <p:spPr bwMode="auto">
          <a:xfrm>
            <a:off x="6661809" y="1279425"/>
            <a:ext cx="5421422" cy="4601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de herencia intermedia foto">
            <a:extLst>
              <a:ext uri="{FF2B5EF4-FFF2-40B4-BE49-F238E27FC236}">
                <a16:creationId xmlns:a16="http://schemas.microsoft.com/office/drawing/2014/main" id="{6B65B43C-A00E-4ECE-9145-F937D26846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243" t="48160" r="7861" b="5074"/>
          <a:stretch/>
        </p:blipFill>
        <p:spPr bwMode="auto">
          <a:xfrm>
            <a:off x="5306123" y="6980"/>
            <a:ext cx="3977397" cy="42542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de herencia intermedia color">
            <a:extLst>
              <a:ext uri="{FF2B5EF4-FFF2-40B4-BE49-F238E27FC236}">
                <a16:creationId xmlns:a16="http://schemas.microsoft.com/office/drawing/2014/main" id="{9AB30896-E913-458B-97D4-8DE3DEE00C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67089" b="36903"/>
          <a:stretch/>
        </p:blipFill>
        <p:spPr bwMode="auto">
          <a:xfrm>
            <a:off x="3348591" y="4136605"/>
            <a:ext cx="3432042" cy="263942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8ED3D4E-DA2B-43A1-8C8C-DF73A1387102}"/>
              </a:ext>
            </a:extLst>
          </p:cNvPr>
          <p:cNvSpPr txBox="1"/>
          <p:nvPr/>
        </p:nvSpPr>
        <p:spPr>
          <a:xfrm>
            <a:off x="7155299" y="5137251"/>
            <a:ext cx="8013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H.I.</a:t>
            </a:r>
          </a:p>
        </p:txBody>
      </p:sp>
      <p:sp>
        <p:nvSpPr>
          <p:cNvPr id="10" name="CuadroTexto 9">
            <a:extLst>
              <a:ext uri="{FF2B5EF4-FFF2-40B4-BE49-F238E27FC236}">
                <a16:creationId xmlns:a16="http://schemas.microsoft.com/office/drawing/2014/main" id="{F9A3724D-CA17-476F-8401-FF3DEAF0E6BB}"/>
              </a:ext>
            </a:extLst>
          </p:cNvPr>
          <p:cNvSpPr txBox="1"/>
          <p:nvPr/>
        </p:nvSpPr>
        <p:spPr>
          <a:xfrm>
            <a:off x="5493121" y="3159056"/>
            <a:ext cx="716609"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H.I.</a:t>
            </a:r>
          </a:p>
        </p:txBody>
      </p:sp>
      <p:sp>
        <p:nvSpPr>
          <p:cNvPr id="11" name="CuadroTexto 10">
            <a:extLst>
              <a:ext uri="{FF2B5EF4-FFF2-40B4-BE49-F238E27FC236}">
                <a16:creationId xmlns:a16="http://schemas.microsoft.com/office/drawing/2014/main" id="{074AF825-BDE4-4FF8-85F8-70EBE77DB20E}"/>
              </a:ext>
            </a:extLst>
          </p:cNvPr>
          <p:cNvSpPr txBox="1"/>
          <p:nvPr/>
        </p:nvSpPr>
        <p:spPr>
          <a:xfrm>
            <a:off x="5493122" y="5985912"/>
            <a:ext cx="744332"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H.I.</a:t>
            </a:r>
          </a:p>
        </p:txBody>
      </p:sp>
      <p:sp>
        <p:nvSpPr>
          <p:cNvPr id="12" name="CuadroTexto 11">
            <a:extLst>
              <a:ext uri="{FF2B5EF4-FFF2-40B4-BE49-F238E27FC236}">
                <a16:creationId xmlns:a16="http://schemas.microsoft.com/office/drawing/2014/main" id="{F983F347-A571-4C51-BE8C-DAC6CD303BF0}"/>
              </a:ext>
            </a:extLst>
          </p:cNvPr>
          <p:cNvSpPr txBox="1"/>
          <p:nvPr/>
        </p:nvSpPr>
        <p:spPr>
          <a:xfrm>
            <a:off x="665971" y="4128083"/>
            <a:ext cx="1016287"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COD</a:t>
            </a:r>
          </a:p>
        </p:txBody>
      </p:sp>
      <p:sp>
        <p:nvSpPr>
          <p:cNvPr id="13" name="CuadroTexto 12">
            <a:extLst>
              <a:ext uri="{FF2B5EF4-FFF2-40B4-BE49-F238E27FC236}">
                <a16:creationId xmlns:a16="http://schemas.microsoft.com/office/drawing/2014/main" id="{35C89D20-9D21-4ECE-BC40-3FE23B7B6DB4}"/>
              </a:ext>
            </a:extLst>
          </p:cNvPr>
          <p:cNvSpPr txBox="1"/>
          <p:nvPr/>
        </p:nvSpPr>
        <p:spPr>
          <a:xfrm>
            <a:off x="1165784" y="1017815"/>
            <a:ext cx="1016287"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COD</a:t>
            </a:r>
          </a:p>
        </p:txBody>
      </p:sp>
    </p:spTree>
    <p:extLst>
      <p:ext uri="{BB962C8B-B14F-4D97-AF65-F5344CB8AC3E}">
        <p14:creationId xmlns:p14="http://schemas.microsoft.com/office/powerpoint/2010/main" val="29015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E096B3-E3AD-47B4-985C-6A44FECEF0B2}"/>
              </a:ext>
            </a:extLst>
          </p:cNvPr>
          <p:cNvSpPr>
            <a:spLocks noGrp="1"/>
          </p:cNvSpPr>
          <p:nvPr>
            <p:ph type="title"/>
          </p:nvPr>
        </p:nvSpPr>
        <p:spPr/>
        <p:txBody>
          <a:bodyPr/>
          <a:lstStyle/>
          <a:p>
            <a:endParaRPr lang="es-ES"/>
          </a:p>
        </p:txBody>
      </p:sp>
      <p:sp>
        <p:nvSpPr>
          <p:cNvPr id="6" name="Marcador de contenido 5">
            <a:extLst>
              <a:ext uri="{FF2B5EF4-FFF2-40B4-BE49-F238E27FC236}">
                <a16:creationId xmlns:a16="http://schemas.microsoft.com/office/drawing/2014/main" id="{C78FAFFE-3B06-4AC4-B859-A1A1250F0E68}"/>
              </a:ext>
            </a:extLst>
          </p:cNvPr>
          <p:cNvSpPr>
            <a:spLocks noGrp="1"/>
          </p:cNvSpPr>
          <p:nvPr>
            <p:ph sz="quarter" idx="13"/>
          </p:nvPr>
        </p:nvSpPr>
        <p:spPr/>
        <p:txBody>
          <a:bodyPr/>
          <a:lstStyle/>
          <a:p>
            <a:endParaRPr lang="es-ES"/>
          </a:p>
        </p:txBody>
      </p:sp>
      <p:pic>
        <p:nvPicPr>
          <p:cNvPr id="7" name="Imagen 6">
            <a:extLst>
              <a:ext uri="{FF2B5EF4-FFF2-40B4-BE49-F238E27FC236}">
                <a16:creationId xmlns:a16="http://schemas.microsoft.com/office/drawing/2014/main" id="{C705EEEA-57BA-4F0E-9956-5DCCD32AB258}"/>
              </a:ext>
            </a:extLst>
          </p:cNvPr>
          <p:cNvPicPr>
            <a:picLocks noChangeAspect="1"/>
          </p:cNvPicPr>
          <p:nvPr/>
        </p:nvPicPr>
        <p:blipFill>
          <a:blip r:embed="rId2"/>
          <a:stretch>
            <a:fillRect/>
          </a:stretch>
        </p:blipFill>
        <p:spPr>
          <a:xfrm>
            <a:off x="0" y="-285440"/>
            <a:ext cx="12191999" cy="7189760"/>
          </a:xfrm>
          <a:prstGeom prst="rect">
            <a:avLst/>
          </a:prstGeom>
        </p:spPr>
      </p:pic>
      <p:sp>
        <p:nvSpPr>
          <p:cNvPr id="8" name="CuadroTexto 7">
            <a:extLst>
              <a:ext uri="{FF2B5EF4-FFF2-40B4-BE49-F238E27FC236}">
                <a16:creationId xmlns:a16="http://schemas.microsoft.com/office/drawing/2014/main" id="{6DCC3334-F9B3-4CC6-BBA7-621FBFA1E2D1}"/>
              </a:ext>
            </a:extLst>
          </p:cNvPr>
          <p:cNvSpPr txBox="1"/>
          <p:nvPr/>
        </p:nvSpPr>
        <p:spPr>
          <a:xfrm>
            <a:off x="665971" y="3684896"/>
            <a:ext cx="106729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800" dirty="0"/>
              <a:t>COD</a:t>
            </a:r>
          </a:p>
        </p:txBody>
      </p:sp>
    </p:spTree>
    <p:extLst>
      <p:ext uri="{BB962C8B-B14F-4D97-AF65-F5344CB8AC3E}">
        <p14:creationId xmlns:p14="http://schemas.microsoft.com/office/powerpoint/2010/main" val="13031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74">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7" name="Straight Connector 76">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contenido 3">
            <a:extLst>
              <a:ext uri="{FF2B5EF4-FFF2-40B4-BE49-F238E27FC236}">
                <a16:creationId xmlns:a16="http://schemas.microsoft.com/office/drawing/2014/main" id="{82B79840-306F-4FF3-B6EA-B99E887CA529}"/>
              </a:ext>
            </a:extLst>
          </p:cNvPr>
          <p:cNvSpPr>
            <a:spLocks noGrp="1"/>
          </p:cNvSpPr>
          <p:nvPr>
            <p:ph sz="quarter" idx="13"/>
          </p:nvPr>
        </p:nvSpPr>
        <p:spPr/>
        <p:txBody>
          <a:bodyPr/>
          <a:lstStyle/>
          <a:p>
            <a:endParaRPr lang="es-ES"/>
          </a:p>
        </p:txBody>
      </p:sp>
      <p:pic>
        <p:nvPicPr>
          <p:cNvPr id="7176" name="Picture 8" descr="Resultado de imagen de donar sangre">
            <a:extLst>
              <a:ext uri="{FF2B5EF4-FFF2-40B4-BE49-F238E27FC236}">
                <a16:creationId xmlns:a16="http://schemas.microsoft.com/office/drawing/2014/main" id="{2F0EB0F1-61EB-41C8-A38A-C4C5D6EED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89" y="163407"/>
            <a:ext cx="12756379" cy="653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1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145" name="Rectangle 10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46" name="Straight Connector 1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id="{5AD8CDFD-57C9-44E5-A911-986A609A9C51}"/>
              </a:ext>
            </a:extLst>
          </p:cNvPr>
          <p:cNvSpPr>
            <a:spLocks noGrp="1"/>
          </p:cNvSpPr>
          <p:nvPr>
            <p:ph type="title"/>
          </p:nvPr>
        </p:nvSpPr>
        <p:spPr>
          <a:xfrm>
            <a:off x="1454758" y="729586"/>
            <a:ext cx="4176511" cy="1049235"/>
          </a:xfrm>
        </p:spPr>
        <p:txBody>
          <a:bodyPr>
            <a:normAutofit/>
          </a:bodyPr>
          <a:lstStyle/>
          <a:p>
            <a:r>
              <a:rPr lang="es-ES" sz="3000" dirty="0"/>
              <a:t>ALELISMO MÚLTIPLE: GRUPOS SANGUÍNEOS</a:t>
            </a:r>
          </a:p>
        </p:txBody>
      </p:sp>
      <p:sp>
        <p:nvSpPr>
          <p:cNvPr id="4147" name="Rectangle 1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098" name="Picture 2" descr="Imagen relacionada">
            <a:extLst>
              <a:ext uri="{FF2B5EF4-FFF2-40B4-BE49-F238E27FC236}">
                <a16:creationId xmlns:a16="http://schemas.microsoft.com/office/drawing/2014/main" id="{3283B160-198D-404C-B783-E1F941E64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601"/>
          <a:stretch/>
        </p:blipFill>
        <p:spPr bwMode="auto">
          <a:xfrm>
            <a:off x="6863037" y="2147685"/>
            <a:ext cx="4960442" cy="1886921"/>
          </a:xfrm>
          <a:prstGeom prst="rect">
            <a:avLst/>
          </a:prstGeom>
          <a:noFill/>
          <a:extLst>
            <a:ext uri="{909E8E84-426E-40DD-AFC4-6F175D3DCCD1}">
              <a14:hiddenFill xmlns:a14="http://schemas.microsoft.com/office/drawing/2010/main">
                <a:solidFill>
                  <a:srgbClr val="FFFFFF"/>
                </a:solidFill>
              </a14:hiddenFill>
            </a:ext>
          </a:extLst>
        </p:spPr>
      </p:pic>
      <p:pic>
        <p:nvPicPr>
          <p:cNvPr id="4148" name="Picture 1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49" name="Straight Connector 1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Marcador de contenido 3">
            <a:extLst>
              <a:ext uri="{FF2B5EF4-FFF2-40B4-BE49-F238E27FC236}">
                <a16:creationId xmlns:a16="http://schemas.microsoft.com/office/drawing/2014/main" id="{8559ECAE-3EB0-4333-99DC-AED7AB5D16BB}"/>
              </a:ext>
            </a:extLst>
          </p:cNvPr>
          <p:cNvGraphicFramePr>
            <a:graphicFrameLocks noGrp="1"/>
          </p:cNvGraphicFramePr>
          <p:nvPr>
            <p:ph idx="1"/>
            <p:extLst>
              <p:ext uri="{D42A27DB-BD31-4B8C-83A1-F6EECF244321}">
                <p14:modId xmlns:p14="http://schemas.microsoft.com/office/powerpoint/2010/main" val="3354230334"/>
              </p:ext>
            </p:extLst>
          </p:nvPr>
        </p:nvGraphicFramePr>
        <p:xfrm>
          <a:off x="1020962" y="2052948"/>
          <a:ext cx="5043239" cy="4275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mc:Choice xmlns:p14="http://schemas.microsoft.com/office/powerpoint/2010/main" Requires="p14">
          <p:contentPart p14:bwMode="auto" r:id="rId9">
            <p14:nvContentPartPr>
              <p14:cNvPr id="3" name="Entrada de lápiz 2">
                <a:extLst>
                  <a:ext uri="{FF2B5EF4-FFF2-40B4-BE49-F238E27FC236}">
                    <a16:creationId xmlns:a16="http://schemas.microsoft.com/office/drawing/2014/main" id="{8C066BCB-14CC-4163-98D0-5926CA0C90A6}"/>
                  </a:ext>
                </a:extLst>
              </p14:cNvPr>
              <p14:cNvContentPartPr/>
              <p14:nvPr/>
            </p14:nvContentPartPr>
            <p14:xfrm>
              <a:off x="3233212" y="6201746"/>
              <a:ext cx="360" cy="360"/>
            </p14:xfrm>
          </p:contentPart>
        </mc:Choice>
        <mc:Fallback>
          <p:pic>
            <p:nvPicPr>
              <p:cNvPr id="3" name="Entrada de lápiz 2">
                <a:extLst>
                  <a:ext uri="{FF2B5EF4-FFF2-40B4-BE49-F238E27FC236}">
                    <a16:creationId xmlns:a16="http://schemas.microsoft.com/office/drawing/2014/main" id="{8C066BCB-14CC-4163-98D0-5926CA0C90A6}"/>
                  </a:ext>
                </a:extLst>
              </p:cNvPr>
              <p:cNvPicPr/>
              <p:nvPr/>
            </p:nvPicPr>
            <p:blipFill>
              <a:blip r:embed="rId10"/>
              <a:stretch>
                <a:fillRect/>
              </a:stretch>
            </p:blipFill>
            <p:spPr>
              <a:xfrm>
                <a:off x="3224572" y="619274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Entrada de lápiz 4">
                <a:extLst>
                  <a:ext uri="{FF2B5EF4-FFF2-40B4-BE49-F238E27FC236}">
                    <a16:creationId xmlns:a16="http://schemas.microsoft.com/office/drawing/2014/main" id="{12543235-AA93-48D0-B105-E92AF185EB4D}"/>
                  </a:ext>
                </a:extLst>
              </p14:cNvPr>
              <p14:cNvContentPartPr/>
              <p14:nvPr/>
            </p14:nvContentPartPr>
            <p14:xfrm>
              <a:off x="2663332" y="6188066"/>
              <a:ext cx="360" cy="360"/>
            </p14:xfrm>
          </p:contentPart>
        </mc:Choice>
        <mc:Fallback>
          <p:pic>
            <p:nvPicPr>
              <p:cNvPr id="5" name="Entrada de lápiz 4">
                <a:extLst>
                  <a:ext uri="{FF2B5EF4-FFF2-40B4-BE49-F238E27FC236}">
                    <a16:creationId xmlns:a16="http://schemas.microsoft.com/office/drawing/2014/main" id="{12543235-AA93-48D0-B105-E92AF185EB4D}"/>
                  </a:ext>
                </a:extLst>
              </p:cNvPr>
              <p:cNvPicPr/>
              <p:nvPr/>
            </p:nvPicPr>
            <p:blipFill>
              <a:blip r:embed="rId10"/>
              <a:stretch>
                <a:fillRect/>
              </a:stretch>
            </p:blipFill>
            <p:spPr>
              <a:xfrm>
                <a:off x="2654332" y="61794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Entrada de lápiz 5">
                <a:extLst>
                  <a:ext uri="{FF2B5EF4-FFF2-40B4-BE49-F238E27FC236}">
                    <a16:creationId xmlns:a16="http://schemas.microsoft.com/office/drawing/2014/main" id="{46FEC77F-C606-4DA0-99A5-A774B4852609}"/>
                  </a:ext>
                </a:extLst>
              </p14:cNvPr>
              <p14:cNvContentPartPr/>
              <p14:nvPr/>
            </p14:nvContentPartPr>
            <p14:xfrm>
              <a:off x="3140692" y="5605226"/>
              <a:ext cx="360" cy="360"/>
            </p14:xfrm>
          </p:contentPart>
        </mc:Choice>
        <mc:Fallback>
          <p:pic>
            <p:nvPicPr>
              <p:cNvPr id="6" name="Entrada de lápiz 5">
                <a:extLst>
                  <a:ext uri="{FF2B5EF4-FFF2-40B4-BE49-F238E27FC236}">
                    <a16:creationId xmlns:a16="http://schemas.microsoft.com/office/drawing/2014/main" id="{46FEC77F-C606-4DA0-99A5-A774B4852609}"/>
                  </a:ext>
                </a:extLst>
              </p:cNvPr>
              <p:cNvPicPr/>
              <p:nvPr/>
            </p:nvPicPr>
            <p:blipFill>
              <a:blip r:embed="rId10"/>
              <a:stretch>
                <a:fillRect/>
              </a:stretch>
            </p:blipFill>
            <p:spPr>
              <a:xfrm>
                <a:off x="3131692" y="5596226"/>
                <a:ext cx="18000" cy="18000"/>
              </a:xfrm>
              <a:prstGeom prst="rect">
                <a:avLst/>
              </a:prstGeom>
            </p:spPr>
          </p:pic>
        </mc:Fallback>
      </mc:AlternateContent>
    </p:spTree>
    <p:extLst>
      <p:ext uri="{BB962C8B-B14F-4D97-AF65-F5344CB8AC3E}">
        <p14:creationId xmlns:p14="http://schemas.microsoft.com/office/powerpoint/2010/main" val="2018583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145" name="Rectangle 10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46" name="Straight Connector 1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id="{5AD8CDFD-57C9-44E5-A911-986A609A9C51}"/>
              </a:ext>
            </a:extLst>
          </p:cNvPr>
          <p:cNvSpPr>
            <a:spLocks noGrp="1"/>
          </p:cNvSpPr>
          <p:nvPr>
            <p:ph type="title"/>
          </p:nvPr>
        </p:nvSpPr>
        <p:spPr>
          <a:xfrm>
            <a:off x="1451580" y="804521"/>
            <a:ext cx="9180026" cy="492036"/>
          </a:xfrm>
        </p:spPr>
        <p:txBody>
          <a:bodyPr>
            <a:normAutofit fontScale="90000"/>
          </a:bodyPr>
          <a:lstStyle/>
          <a:p>
            <a:r>
              <a:rPr lang="es-ES" sz="3000"/>
              <a:t>ALELISMO MÚLTIPLE: GRUPOS SANGUÍNEOS</a:t>
            </a:r>
            <a:endParaRPr lang="es-ES" sz="3000" dirty="0"/>
          </a:p>
        </p:txBody>
      </p:sp>
      <p:sp>
        <p:nvSpPr>
          <p:cNvPr id="4147" name="Rectangle 1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148" name="Picture 1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49" name="Straight Connector 1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2BCA4F12-7DC6-4A8F-AD6E-05E7C6425C69}"/>
              </a:ext>
            </a:extLst>
          </p:cNvPr>
          <p:cNvSpPr>
            <a:spLocks noGrp="1"/>
          </p:cNvSpPr>
          <p:nvPr>
            <p:ph idx="1"/>
          </p:nvPr>
        </p:nvSpPr>
        <p:spPr>
          <a:xfrm>
            <a:off x="1451580" y="1846025"/>
            <a:ext cx="9534868" cy="1076531"/>
          </a:xfrm>
        </p:spPr>
        <p:txBody>
          <a:bodyPr>
            <a:normAutofit/>
          </a:bodyPr>
          <a:lstStyle/>
          <a:p>
            <a:r>
              <a:rPr lang="es-ES" dirty="0"/>
              <a:t>¿Cómo podrán ser los hijos de un hombre del grupo O y una mujer del grupo AB? Haz un esquema del cruzamiento y los porcentajes esperados en la descendencia.</a:t>
            </a:r>
          </a:p>
          <a:p>
            <a:endParaRPr lang="es-ES" dirty="0"/>
          </a:p>
        </p:txBody>
      </p:sp>
      <p:pic>
        <p:nvPicPr>
          <p:cNvPr id="5" name="Imagen 4">
            <a:extLst>
              <a:ext uri="{FF2B5EF4-FFF2-40B4-BE49-F238E27FC236}">
                <a16:creationId xmlns:a16="http://schemas.microsoft.com/office/drawing/2014/main" id="{2E4EC1FC-BDF0-4252-874A-53CD0B4E17E3}"/>
              </a:ext>
            </a:extLst>
          </p:cNvPr>
          <p:cNvPicPr>
            <a:picLocks noChangeAspect="1"/>
          </p:cNvPicPr>
          <p:nvPr/>
        </p:nvPicPr>
        <p:blipFill>
          <a:blip r:embed="rId3"/>
          <a:stretch>
            <a:fillRect/>
          </a:stretch>
        </p:blipFill>
        <p:spPr>
          <a:xfrm>
            <a:off x="3424840" y="2905859"/>
            <a:ext cx="6374254" cy="1327242"/>
          </a:xfrm>
          <a:prstGeom prst="rect">
            <a:avLst/>
          </a:prstGeom>
        </p:spPr>
      </p:pic>
      <p:pic>
        <p:nvPicPr>
          <p:cNvPr id="6" name="Imagen 5">
            <a:extLst>
              <a:ext uri="{FF2B5EF4-FFF2-40B4-BE49-F238E27FC236}">
                <a16:creationId xmlns:a16="http://schemas.microsoft.com/office/drawing/2014/main" id="{66A81546-E4CC-4EAB-BF27-96B555AE930E}"/>
              </a:ext>
            </a:extLst>
          </p:cNvPr>
          <p:cNvPicPr>
            <a:picLocks noChangeAspect="1"/>
          </p:cNvPicPr>
          <p:nvPr/>
        </p:nvPicPr>
        <p:blipFill>
          <a:blip r:embed="rId4"/>
          <a:stretch>
            <a:fillRect/>
          </a:stretch>
        </p:blipFill>
        <p:spPr>
          <a:xfrm>
            <a:off x="3888973" y="4329114"/>
            <a:ext cx="5746348" cy="1431877"/>
          </a:xfrm>
          <a:prstGeom prst="rect">
            <a:avLst/>
          </a:prstGeom>
        </p:spPr>
      </p:pic>
    </p:spTree>
    <p:extLst>
      <p:ext uri="{BB962C8B-B14F-4D97-AF65-F5344CB8AC3E}">
        <p14:creationId xmlns:p14="http://schemas.microsoft.com/office/powerpoint/2010/main" val="46146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45ACB6-4BB2-4725-8E9B-596FCBCAA8D4}"/>
              </a:ext>
            </a:extLst>
          </p:cNvPr>
          <p:cNvSpPr>
            <a:spLocks noGrp="1"/>
          </p:cNvSpPr>
          <p:nvPr>
            <p:ph type="title"/>
          </p:nvPr>
        </p:nvSpPr>
        <p:spPr>
          <a:xfrm>
            <a:off x="1451579" y="804519"/>
            <a:ext cx="9603275" cy="1049235"/>
          </a:xfrm>
        </p:spPr>
        <p:txBody>
          <a:bodyPr>
            <a:normAutofit/>
          </a:bodyPr>
          <a:lstStyle/>
          <a:p>
            <a:r>
              <a:rPr lang="es-ES" dirty="0"/>
              <a:t>Grupos sanguíneos: factor </a:t>
            </a:r>
            <a:r>
              <a:rPr lang="es-ES" dirty="0" err="1"/>
              <a:t>rh</a:t>
            </a:r>
            <a:endParaRPr lang="es-ES" dirty="0"/>
          </a:p>
        </p:txBody>
      </p:sp>
      <p:graphicFrame>
        <p:nvGraphicFramePr>
          <p:cNvPr id="4" name="Marcador de contenido 3">
            <a:extLst>
              <a:ext uri="{FF2B5EF4-FFF2-40B4-BE49-F238E27FC236}">
                <a16:creationId xmlns:a16="http://schemas.microsoft.com/office/drawing/2014/main" id="{DD026BA7-1E2E-42EB-BF92-A298B8BC2E4D}"/>
              </a:ext>
            </a:extLst>
          </p:cNvPr>
          <p:cNvGraphicFramePr>
            <a:graphicFrameLocks noGrp="1"/>
          </p:cNvGraphicFramePr>
          <p:nvPr>
            <p:ph idx="1"/>
            <p:extLst>
              <p:ext uri="{D42A27DB-BD31-4B8C-83A1-F6EECF244321}">
                <p14:modId xmlns:p14="http://schemas.microsoft.com/office/powerpoint/2010/main" val="3929648038"/>
              </p:ext>
            </p:extLst>
          </p:nvPr>
        </p:nvGraphicFramePr>
        <p:xfrm>
          <a:off x="1451579" y="2015734"/>
          <a:ext cx="4266856" cy="3634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154" name="Group 134">
            <a:extLst>
              <a:ext uri="{FF2B5EF4-FFF2-40B4-BE49-F238E27FC236}">
                <a16:creationId xmlns:a16="http://schemas.microsoft.com/office/drawing/2014/main" id="{F7C65FA4-631C-444F-89AA-F891363CC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36" name="Rectangle 135">
              <a:extLst>
                <a:ext uri="{FF2B5EF4-FFF2-40B4-BE49-F238E27FC236}">
                  <a16:creationId xmlns:a16="http://schemas.microsoft.com/office/drawing/2014/main" id="{353C58CC-6818-48FD-9CE0-B43BF88B7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55" name="Rectangle 136">
              <a:extLst>
                <a:ext uri="{FF2B5EF4-FFF2-40B4-BE49-F238E27FC236}">
                  <a16:creationId xmlns:a16="http://schemas.microsoft.com/office/drawing/2014/main" id="{1B2694E9-2175-4647-803A-3AD63554C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46" name="Picture 2" descr="Resultado de imagen de factor rh sangre">
            <a:extLst>
              <a:ext uri="{FF2B5EF4-FFF2-40B4-BE49-F238E27FC236}">
                <a16:creationId xmlns:a16="http://schemas.microsoft.com/office/drawing/2014/main" id="{E4B9B7FF-27D8-4957-AD73-EB28484F1C4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01292" y="2174242"/>
            <a:ext cx="4165801" cy="31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45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84947-87A0-4E88-BA24-F43AEBD1AF2E}"/>
              </a:ext>
            </a:extLst>
          </p:cNvPr>
          <p:cNvSpPr>
            <a:spLocks noGrp="1"/>
          </p:cNvSpPr>
          <p:nvPr>
            <p:ph type="title"/>
          </p:nvPr>
        </p:nvSpPr>
        <p:spPr>
          <a:xfrm>
            <a:off x="1451579" y="804520"/>
            <a:ext cx="9603275" cy="628496"/>
          </a:xfrm>
        </p:spPr>
        <p:txBody>
          <a:bodyPr>
            <a:normAutofit/>
          </a:bodyPr>
          <a:lstStyle/>
          <a:p>
            <a:r>
              <a:rPr lang="es-ES" dirty="0"/>
              <a:t>Herencia ligada al sexo</a:t>
            </a:r>
          </a:p>
        </p:txBody>
      </p:sp>
      <p:graphicFrame>
        <p:nvGraphicFramePr>
          <p:cNvPr id="4" name="Marcador de contenido 3">
            <a:extLst>
              <a:ext uri="{FF2B5EF4-FFF2-40B4-BE49-F238E27FC236}">
                <a16:creationId xmlns:a16="http://schemas.microsoft.com/office/drawing/2014/main" id="{0B2387B4-B4B4-410A-A609-2D66A418D7D0}"/>
              </a:ext>
            </a:extLst>
          </p:cNvPr>
          <p:cNvGraphicFramePr>
            <a:graphicFrameLocks noGrp="1"/>
          </p:cNvGraphicFramePr>
          <p:nvPr>
            <p:ph idx="1"/>
            <p:extLst>
              <p:ext uri="{D42A27DB-BD31-4B8C-83A1-F6EECF244321}">
                <p14:modId xmlns:p14="http://schemas.microsoft.com/office/powerpoint/2010/main" val="4084861899"/>
              </p:ext>
            </p:extLst>
          </p:nvPr>
        </p:nvGraphicFramePr>
        <p:xfrm>
          <a:off x="259308" y="1603513"/>
          <a:ext cx="11654396" cy="301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529B82E5-1D13-438F-9988-CF8F8769AAC0}"/>
              </a:ext>
            </a:extLst>
          </p:cNvPr>
          <p:cNvPicPr>
            <a:picLocks noChangeAspect="1"/>
          </p:cNvPicPr>
          <p:nvPr/>
        </p:nvPicPr>
        <p:blipFill>
          <a:blip r:embed="rId7"/>
          <a:stretch>
            <a:fillRect/>
          </a:stretch>
        </p:blipFill>
        <p:spPr>
          <a:xfrm>
            <a:off x="1750816" y="4620230"/>
            <a:ext cx="8690368" cy="2237770"/>
          </a:xfrm>
          <a:prstGeom prst="rect">
            <a:avLst/>
          </a:prstGeom>
        </p:spPr>
      </p:pic>
    </p:spTree>
    <p:extLst>
      <p:ext uri="{BB962C8B-B14F-4D97-AF65-F5344CB8AC3E}">
        <p14:creationId xmlns:p14="http://schemas.microsoft.com/office/powerpoint/2010/main" val="424386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12B36B-CF4F-48D5-843D-D63BA70F3FE6}"/>
              </a:ext>
            </a:extLst>
          </p:cNvPr>
          <p:cNvSpPr>
            <a:spLocks noGrp="1"/>
          </p:cNvSpPr>
          <p:nvPr>
            <p:ph type="title"/>
          </p:nvPr>
        </p:nvSpPr>
        <p:spPr/>
        <p:txBody>
          <a:bodyPr/>
          <a:lstStyle/>
          <a:p>
            <a:r>
              <a:rPr lang="es-ES" dirty="0"/>
              <a:t>¿Qué entra de genética? consejos</a:t>
            </a:r>
          </a:p>
        </p:txBody>
      </p:sp>
      <p:graphicFrame>
        <p:nvGraphicFramePr>
          <p:cNvPr id="4" name="Marcador de contenido 3">
            <a:extLst>
              <a:ext uri="{FF2B5EF4-FFF2-40B4-BE49-F238E27FC236}">
                <a16:creationId xmlns:a16="http://schemas.microsoft.com/office/drawing/2014/main" id="{4BD4C57A-E44D-433D-9266-E3C44A0BA062}"/>
              </a:ext>
            </a:extLst>
          </p:cNvPr>
          <p:cNvGraphicFramePr>
            <a:graphicFrameLocks noGrp="1"/>
          </p:cNvGraphicFramePr>
          <p:nvPr>
            <p:ph idx="1"/>
            <p:extLst>
              <p:ext uri="{D42A27DB-BD31-4B8C-83A1-F6EECF244321}">
                <p14:modId xmlns:p14="http://schemas.microsoft.com/office/powerpoint/2010/main" val="2124574553"/>
              </p:ext>
            </p:extLst>
          </p:nvPr>
        </p:nvGraphicFramePr>
        <p:xfrm>
          <a:off x="1451579" y="2015732"/>
          <a:ext cx="9812769" cy="4504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278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id="{68A0AC90-24C2-48D8-BBE8-FE0B5F340B2A}"/>
              </a:ext>
            </a:extLst>
          </p:cNvPr>
          <p:cNvSpPr>
            <a:spLocks noGrp="1"/>
          </p:cNvSpPr>
          <p:nvPr>
            <p:ph type="title"/>
          </p:nvPr>
        </p:nvSpPr>
        <p:spPr>
          <a:xfrm>
            <a:off x="1451580" y="804520"/>
            <a:ext cx="4176511" cy="1049235"/>
          </a:xfrm>
        </p:spPr>
        <p:txBody>
          <a:bodyPr>
            <a:normAutofit/>
          </a:bodyPr>
          <a:lstStyle/>
          <a:p>
            <a:r>
              <a:rPr lang="es-ES"/>
              <a:t>Problemas</a:t>
            </a:r>
          </a:p>
        </p:txBody>
      </p:sp>
      <p:sp>
        <p:nvSpPr>
          <p:cNvPr id="36" name="Rectangle 35">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Marcador de contenido 2">
            <a:extLst>
              <a:ext uri="{FF2B5EF4-FFF2-40B4-BE49-F238E27FC236}">
                <a16:creationId xmlns:a16="http://schemas.microsoft.com/office/drawing/2014/main" id="{8B0B27C7-C17F-495B-A7FB-81AAA045AA41}"/>
              </a:ext>
            </a:extLst>
          </p:cNvPr>
          <p:cNvSpPr>
            <a:spLocks noGrp="1"/>
          </p:cNvSpPr>
          <p:nvPr>
            <p:ph idx="1"/>
          </p:nvPr>
        </p:nvSpPr>
        <p:spPr>
          <a:xfrm>
            <a:off x="232229" y="2015732"/>
            <a:ext cx="4383314" cy="3817609"/>
          </a:xfrm>
        </p:spPr>
        <p:txBody>
          <a:bodyPr>
            <a:normAutofit/>
          </a:bodyPr>
          <a:lstStyle/>
          <a:p>
            <a:pPr marL="0" indent="0" algn="just">
              <a:buNone/>
            </a:pPr>
            <a:r>
              <a:rPr lang="es-ES" dirty="0"/>
              <a:t>(Ej. 1, hoja 4 de problemas de Elvira)</a:t>
            </a:r>
          </a:p>
          <a:p>
            <a:pPr marL="0" indent="0" algn="just">
              <a:buNone/>
            </a:pPr>
            <a:r>
              <a:rPr lang="es-ES" dirty="0"/>
              <a:t>La hemofilia es un carácter ligado al sexo. Si una mujer normal, cuyo padre era hemofílico , se casa con un varón normal. ¿Qué proporción de la descendencia tendrá el gen para la hemofilia?</a:t>
            </a:r>
          </a:p>
        </p:txBody>
      </p:sp>
      <p:pic>
        <p:nvPicPr>
          <p:cNvPr id="38" name="Picture 37">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5" name="Imagen 4" descr="Imagen que contiene texto, pizarrón&#10;&#10;Descripción generada automáticamente">
            <a:extLst>
              <a:ext uri="{FF2B5EF4-FFF2-40B4-BE49-F238E27FC236}">
                <a16:creationId xmlns:a16="http://schemas.microsoft.com/office/drawing/2014/main" id="{02891B82-1638-4D24-9B33-41335C382547}"/>
              </a:ext>
            </a:extLst>
          </p:cNvPr>
          <p:cNvPicPr>
            <a:picLocks noChangeAspect="1"/>
          </p:cNvPicPr>
          <p:nvPr/>
        </p:nvPicPr>
        <p:blipFill rotWithShape="1">
          <a:blip r:embed="rId3"/>
          <a:srcRect l="4348" t="20206"/>
          <a:stretch/>
        </p:blipFill>
        <p:spPr>
          <a:xfrm>
            <a:off x="4615543" y="244680"/>
            <a:ext cx="7138091" cy="6368639"/>
          </a:xfrm>
          <a:prstGeom prst="rect">
            <a:avLst/>
          </a:prstGeom>
        </p:spPr>
      </p:pic>
      <p:cxnSp>
        <p:nvCxnSpPr>
          <p:cNvPr id="40" name="Straight Connector 39">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3F432439-4051-4A82-8C93-4500CDDA16AD}"/>
              </a:ext>
            </a:extLst>
          </p:cNvPr>
          <p:cNvGrpSpPr/>
          <p:nvPr/>
        </p:nvGrpSpPr>
        <p:grpSpPr>
          <a:xfrm>
            <a:off x="5698132" y="2345066"/>
            <a:ext cx="360" cy="360"/>
            <a:chOff x="5698132" y="2345066"/>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4">
              <p14:nvContentPartPr>
                <p14:cNvPr id="13" name="Entrada de lápiz 12">
                  <a:extLst>
                    <a:ext uri="{FF2B5EF4-FFF2-40B4-BE49-F238E27FC236}">
                      <a16:creationId xmlns:a16="http://schemas.microsoft.com/office/drawing/2014/main" id="{DDA52E8A-23B6-4062-8E61-00332A768961}"/>
                    </a:ext>
                  </a:extLst>
                </p14:cNvPr>
                <p14:cNvContentPartPr/>
                <p14:nvPr/>
              </p14:nvContentPartPr>
              <p14:xfrm>
                <a:off x="5698132" y="2345066"/>
                <a:ext cx="360" cy="360"/>
              </p14:xfrm>
            </p:contentPart>
          </mc:Choice>
          <mc:Fallback>
            <p:pic>
              <p:nvPicPr>
                <p:cNvPr id="13" name="Entrada de lápiz 12">
                  <a:extLst>
                    <a:ext uri="{FF2B5EF4-FFF2-40B4-BE49-F238E27FC236}">
                      <a16:creationId xmlns:a16="http://schemas.microsoft.com/office/drawing/2014/main" id="{DDA52E8A-23B6-4062-8E61-00332A768961}"/>
                    </a:ext>
                  </a:extLst>
                </p:cNvPr>
                <p:cNvPicPr/>
                <p:nvPr/>
              </p:nvPicPr>
              <p:blipFill>
                <a:blip r:embed="rId5"/>
                <a:stretch>
                  <a:fillRect/>
                </a:stretch>
              </p:blipFill>
              <p:spPr>
                <a:xfrm>
                  <a:off x="5680132" y="232706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4" name="Entrada de lápiz 13">
                  <a:extLst>
                    <a:ext uri="{FF2B5EF4-FFF2-40B4-BE49-F238E27FC236}">
                      <a16:creationId xmlns:a16="http://schemas.microsoft.com/office/drawing/2014/main" id="{37AA5C81-7F08-4589-9875-8899D349D0AD}"/>
                    </a:ext>
                  </a:extLst>
                </p14:cNvPr>
                <p14:cNvContentPartPr/>
                <p14:nvPr/>
              </p14:nvContentPartPr>
              <p14:xfrm>
                <a:off x="5698132" y="2345066"/>
                <a:ext cx="360" cy="360"/>
              </p14:xfrm>
            </p:contentPart>
          </mc:Choice>
          <mc:Fallback>
            <p:pic>
              <p:nvPicPr>
                <p:cNvPr id="14" name="Entrada de lápiz 13">
                  <a:extLst>
                    <a:ext uri="{FF2B5EF4-FFF2-40B4-BE49-F238E27FC236}">
                      <a16:creationId xmlns:a16="http://schemas.microsoft.com/office/drawing/2014/main" id="{37AA5C81-7F08-4589-9875-8899D349D0AD}"/>
                    </a:ext>
                  </a:extLst>
                </p:cNvPr>
                <p:cNvPicPr/>
                <p:nvPr/>
              </p:nvPicPr>
              <p:blipFill>
                <a:blip r:embed="rId5"/>
                <a:stretch>
                  <a:fillRect/>
                </a:stretch>
              </p:blipFill>
              <p:spPr>
                <a:xfrm>
                  <a:off x="5680132" y="232706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6" name="Entrada de lápiz 15">
                  <a:extLst>
                    <a:ext uri="{FF2B5EF4-FFF2-40B4-BE49-F238E27FC236}">
                      <a16:creationId xmlns:a16="http://schemas.microsoft.com/office/drawing/2014/main" id="{B250BA0D-A655-4013-BC13-0BA772A02390}"/>
                    </a:ext>
                  </a:extLst>
                </p14:cNvPr>
                <p14:cNvContentPartPr/>
                <p14:nvPr/>
              </p14:nvContentPartPr>
              <p14:xfrm>
                <a:off x="5698132" y="2345066"/>
                <a:ext cx="360" cy="360"/>
              </p14:xfrm>
            </p:contentPart>
          </mc:Choice>
          <mc:Fallback>
            <p:pic>
              <p:nvPicPr>
                <p:cNvPr id="16" name="Entrada de lápiz 15">
                  <a:extLst>
                    <a:ext uri="{FF2B5EF4-FFF2-40B4-BE49-F238E27FC236}">
                      <a16:creationId xmlns:a16="http://schemas.microsoft.com/office/drawing/2014/main" id="{B250BA0D-A655-4013-BC13-0BA772A02390}"/>
                    </a:ext>
                  </a:extLst>
                </p:cNvPr>
                <p:cNvPicPr/>
                <p:nvPr/>
              </p:nvPicPr>
              <p:blipFill>
                <a:blip r:embed="rId5"/>
                <a:stretch>
                  <a:fillRect/>
                </a:stretch>
              </p:blipFill>
              <p:spPr>
                <a:xfrm>
                  <a:off x="5680132" y="232706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8" name="Entrada de lápiz 17">
                  <a:extLst>
                    <a:ext uri="{FF2B5EF4-FFF2-40B4-BE49-F238E27FC236}">
                      <a16:creationId xmlns:a16="http://schemas.microsoft.com/office/drawing/2014/main" id="{904C6175-7556-4086-9095-AA62FE6A28B3}"/>
                    </a:ext>
                  </a:extLst>
                </p14:cNvPr>
                <p14:cNvContentPartPr/>
                <p14:nvPr/>
              </p14:nvContentPartPr>
              <p14:xfrm>
                <a:off x="5698132" y="2345066"/>
                <a:ext cx="360" cy="360"/>
              </p14:xfrm>
            </p:contentPart>
          </mc:Choice>
          <mc:Fallback>
            <p:pic>
              <p:nvPicPr>
                <p:cNvPr id="18" name="Entrada de lápiz 17">
                  <a:extLst>
                    <a:ext uri="{FF2B5EF4-FFF2-40B4-BE49-F238E27FC236}">
                      <a16:creationId xmlns:a16="http://schemas.microsoft.com/office/drawing/2014/main" id="{904C6175-7556-4086-9095-AA62FE6A28B3}"/>
                    </a:ext>
                  </a:extLst>
                </p:cNvPr>
                <p:cNvPicPr/>
                <p:nvPr/>
              </p:nvPicPr>
              <p:blipFill>
                <a:blip r:embed="rId5"/>
                <a:stretch>
                  <a:fillRect/>
                </a:stretch>
              </p:blipFill>
              <p:spPr>
                <a:xfrm>
                  <a:off x="5680132" y="232706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0" name="Entrada de lápiz 19">
                  <a:extLst>
                    <a:ext uri="{FF2B5EF4-FFF2-40B4-BE49-F238E27FC236}">
                      <a16:creationId xmlns:a16="http://schemas.microsoft.com/office/drawing/2014/main" id="{9ED2AB60-5F53-4F05-BB4E-260296D03480}"/>
                    </a:ext>
                  </a:extLst>
                </p14:cNvPr>
                <p14:cNvContentPartPr/>
                <p14:nvPr/>
              </p14:nvContentPartPr>
              <p14:xfrm>
                <a:off x="5698132" y="2345066"/>
                <a:ext cx="360" cy="360"/>
              </p14:xfrm>
            </p:contentPart>
          </mc:Choice>
          <mc:Fallback>
            <p:pic>
              <p:nvPicPr>
                <p:cNvPr id="20" name="Entrada de lápiz 19">
                  <a:extLst>
                    <a:ext uri="{FF2B5EF4-FFF2-40B4-BE49-F238E27FC236}">
                      <a16:creationId xmlns:a16="http://schemas.microsoft.com/office/drawing/2014/main" id="{9ED2AB60-5F53-4F05-BB4E-260296D03480}"/>
                    </a:ext>
                  </a:extLst>
                </p:cNvPr>
                <p:cNvPicPr/>
                <p:nvPr/>
              </p:nvPicPr>
              <p:blipFill>
                <a:blip r:embed="rId5"/>
                <a:stretch>
                  <a:fillRect/>
                </a:stretch>
              </p:blipFill>
              <p:spPr>
                <a:xfrm>
                  <a:off x="5680132" y="232706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2" name="Entrada de lápiz 21">
                  <a:extLst>
                    <a:ext uri="{FF2B5EF4-FFF2-40B4-BE49-F238E27FC236}">
                      <a16:creationId xmlns:a16="http://schemas.microsoft.com/office/drawing/2014/main" id="{F566DEC2-0C62-4226-B1D7-E50A2E6E0E4F}"/>
                    </a:ext>
                  </a:extLst>
                </p14:cNvPr>
                <p14:cNvContentPartPr/>
                <p14:nvPr/>
              </p14:nvContentPartPr>
              <p14:xfrm>
                <a:off x="5698132" y="2345066"/>
                <a:ext cx="360" cy="360"/>
              </p14:xfrm>
            </p:contentPart>
          </mc:Choice>
          <mc:Fallback>
            <p:pic>
              <p:nvPicPr>
                <p:cNvPr id="22" name="Entrada de lápiz 21">
                  <a:extLst>
                    <a:ext uri="{FF2B5EF4-FFF2-40B4-BE49-F238E27FC236}">
                      <a16:creationId xmlns:a16="http://schemas.microsoft.com/office/drawing/2014/main" id="{F566DEC2-0C62-4226-B1D7-E50A2E6E0E4F}"/>
                    </a:ext>
                  </a:extLst>
                </p:cNvPr>
                <p:cNvPicPr/>
                <p:nvPr/>
              </p:nvPicPr>
              <p:blipFill>
                <a:blip r:embed="rId5"/>
                <a:stretch>
                  <a:fillRect/>
                </a:stretch>
              </p:blipFill>
              <p:spPr>
                <a:xfrm>
                  <a:off x="5680132" y="2327066"/>
                  <a:ext cx="36000" cy="36000"/>
                </a:xfrm>
                <a:prstGeom prst="rect">
                  <a:avLst/>
                </a:prstGeom>
              </p:spPr>
            </p:pic>
          </mc:Fallback>
        </mc:AlternateContent>
      </p:grpSp>
      <p:grpSp>
        <p:nvGrpSpPr>
          <p:cNvPr id="35" name="Grupo 34">
            <a:extLst>
              <a:ext uri="{FF2B5EF4-FFF2-40B4-BE49-F238E27FC236}">
                <a16:creationId xmlns:a16="http://schemas.microsoft.com/office/drawing/2014/main" id="{839E2DB1-1E65-4DE3-8E83-E3A405EFD991}"/>
              </a:ext>
            </a:extLst>
          </p:cNvPr>
          <p:cNvGrpSpPr/>
          <p:nvPr/>
        </p:nvGrpSpPr>
        <p:grpSpPr>
          <a:xfrm>
            <a:off x="5512732" y="4107626"/>
            <a:ext cx="360" cy="360"/>
            <a:chOff x="5512732" y="4107626"/>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8" name="Entrada de lápiz 27">
                  <a:extLst>
                    <a:ext uri="{FF2B5EF4-FFF2-40B4-BE49-F238E27FC236}">
                      <a16:creationId xmlns:a16="http://schemas.microsoft.com/office/drawing/2014/main" id="{504CC784-7B45-4478-ACC6-8FCC740CBA52}"/>
                    </a:ext>
                  </a:extLst>
                </p14:cNvPr>
                <p14:cNvContentPartPr/>
                <p14:nvPr/>
              </p14:nvContentPartPr>
              <p14:xfrm>
                <a:off x="5512732" y="4107626"/>
                <a:ext cx="360" cy="360"/>
              </p14:xfrm>
            </p:contentPart>
          </mc:Choice>
          <mc:Fallback>
            <p:pic>
              <p:nvPicPr>
                <p:cNvPr id="28" name="Entrada de lápiz 27">
                  <a:extLst>
                    <a:ext uri="{FF2B5EF4-FFF2-40B4-BE49-F238E27FC236}">
                      <a16:creationId xmlns:a16="http://schemas.microsoft.com/office/drawing/2014/main" id="{504CC784-7B45-4478-ACC6-8FCC740CBA52}"/>
                    </a:ext>
                  </a:extLst>
                </p:cNvPr>
                <p:cNvPicPr/>
                <p:nvPr/>
              </p:nvPicPr>
              <p:blipFill>
                <a:blip r:embed="rId12"/>
                <a:stretch>
                  <a:fillRect/>
                </a:stretch>
              </p:blipFill>
              <p:spPr>
                <a:xfrm>
                  <a:off x="5494732" y="408962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9" name="Entrada de lápiz 28">
                  <a:extLst>
                    <a:ext uri="{FF2B5EF4-FFF2-40B4-BE49-F238E27FC236}">
                      <a16:creationId xmlns:a16="http://schemas.microsoft.com/office/drawing/2014/main" id="{D73C20D2-F066-48F5-93F4-204E674A032D}"/>
                    </a:ext>
                  </a:extLst>
                </p14:cNvPr>
                <p14:cNvContentPartPr/>
                <p14:nvPr/>
              </p14:nvContentPartPr>
              <p14:xfrm>
                <a:off x="5512732" y="4107626"/>
                <a:ext cx="360" cy="360"/>
              </p14:xfrm>
            </p:contentPart>
          </mc:Choice>
          <mc:Fallback>
            <p:pic>
              <p:nvPicPr>
                <p:cNvPr id="29" name="Entrada de lápiz 28">
                  <a:extLst>
                    <a:ext uri="{FF2B5EF4-FFF2-40B4-BE49-F238E27FC236}">
                      <a16:creationId xmlns:a16="http://schemas.microsoft.com/office/drawing/2014/main" id="{D73C20D2-F066-48F5-93F4-204E674A032D}"/>
                    </a:ext>
                  </a:extLst>
                </p:cNvPr>
                <p:cNvPicPr/>
                <p:nvPr/>
              </p:nvPicPr>
              <p:blipFill>
                <a:blip r:embed="rId12"/>
                <a:stretch>
                  <a:fillRect/>
                </a:stretch>
              </p:blipFill>
              <p:spPr>
                <a:xfrm>
                  <a:off x="5494732" y="408962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30" name="Entrada de lápiz 29">
                  <a:extLst>
                    <a:ext uri="{FF2B5EF4-FFF2-40B4-BE49-F238E27FC236}">
                      <a16:creationId xmlns:a16="http://schemas.microsoft.com/office/drawing/2014/main" id="{6A092192-A0E4-43B6-BCDE-40AFE71B0B4A}"/>
                    </a:ext>
                  </a:extLst>
                </p14:cNvPr>
                <p14:cNvContentPartPr/>
                <p14:nvPr/>
              </p14:nvContentPartPr>
              <p14:xfrm>
                <a:off x="5512732" y="4107626"/>
                <a:ext cx="360" cy="360"/>
              </p14:xfrm>
            </p:contentPart>
          </mc:Choice>
          <mc:Fallback>
            <p:pic>
              <p:nvPicPr>
                <p:cNvPr id="30" name="Entrada de lápiz 29">
                  <a:extLst>
                    <a:ext uri="{FF2B5EF4-FFF2-40B4-BE49-F238E27FC236}">
                      <a16:creationId xmlns:a16="http://schemas.microsoft.com/office/drawing/2014/main" id="{6A092192-A0E4-43B6-BCDE-40AFE71B0B4A}"/>
                    </a:ext>
                  </a:extLst>
                </p:cNvPr>
                <p:cNvPicPr/>
                <p:nvPr/>
              </p:nvPicPr>
              <p:blipFill>
                <a:blip r:embed="rId12"/>
                <a:stretch>
                  <a:fillRect/>
                </a:stretch>
              </p:blipFill>
              <p:spPr>
                <a:xfrm>
                  <a:off x="5494732" y="408962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31" name="Entrada de lápiz 30">
                  <a:extLst>
                    <a:ext uri="{FF2B5EF4-FFF2-40B4-BE49-F238E27FC236}">
                      <a16:creationId xmlns:a16="http://schemas.microsoft.com/office/drawing/2014/main" id="{5E601504-3C7D-4319-9D85-9344D704FA16}"/>
                    </a:ext>
                  </a:extLst>
                </p14:cNvPr>
                <p14:cNvContentPartPr/>
                <p14:nvPr/>
              </p14:nvContentPartPr>
              <p14:xfrm>
                <a:off x="5512732" y="4107626"/>
                <a:ext cx="360" cy="360"/>
              </p14:xfrm>
            </p:contentPart>
          </mc:Choice>
          <mc:Fallback>
            <p:pic>
              <p:nvPicPr>
                <p:cNvPr id="31" name="Entrada de lápiz 30">
                  <a:extLst>
                    <a:ext uri="{FF2B5EF4-FFF2-40B4-BE49-F238E27FC236}">
                      <a16:creationId xmlns:a16="http://schemas.microsoft.com/office/drawing/2014/main" id="{5E601504-3C7D-4319-9D85-9344D704FA16}"/>
                    </a:ext>
                  </a:extLst>
                </p:cNvPr>
                <p:cNvPicPr/>
                <p:nvPr/>
              </p:nvPicPr>
              <p:blipFill>
                <a:blip r:embed="rId12"/>
                <a:stretch>
                  <a:fillRect/>
                </a:stretch>
              </p:blipFill>
              <p:spPr>
                <a:xfrm>
                  <a:off x="5494732" y="4089626"/>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3" name="Entrada de lápiz 32">
                  <a:extLst>
                    <a:ext uri="{FF2B5EF4-FFF2-40B4-BE49-F238E27FC236}">
                      <a16:creationId xmlns:a16="http://schemas.microsoft.com/office/drawing/2014/main" id="{059CD3E9-C8DD-4644-9131-A087C28719D0}"/>
                    </a:ext>
                  </a:extLst>
                </p14:cNvPr>
                <p14:cNvContentPartPr/>
                <p14:nvPr/>
              </p14:nvContentPartPr>
              <p14:xfrm>
                <a:off x="5512732" y="4107626"/>
                <a:ext cx="360" cy="360"/>
              </p14:xfrm>
            </p:contentPart>
          </mc:Choice>
          <mc:Fallback>
            <p:pic>
              <p:nvPicPr>
                <p:cNvPr id="33" name="Entrada de lápiz 32">
                  <a:extLst>
                    <a:ext uri="{FF2B5EF4-FFF2-40B4-BE49-F238E27FC236}">
                      <a16:creationId xmlns:a16="http://schemas.microsoft.com/office/drawing/2014/main" id="{059CD3E9-C8DD-4644-9131-A087C28719D0}"/>
                    </a:ext>
                  </a:extLst>
                </p:cNvPr>
                <p:cNvPicPr/>
                <p:nvPr/>
              </p:nvPicPr>
              <p:blipFill>
                <a:blip r:embed="rId12"/>
                <a:stretch>
                  <a:fillRect/>
                </a:stretch>
              </p:blipFill>
              <p:spPr>
                <a:xfrm>
                  <a:off x="5494732" y="4089626"/>
                  <a:ext cx="36000" cy="36000"/>
                </a:xfrm>
                <a:prstGeom prst="rect">
                  <a:avLst/>
                </a:prstGeom>
              </p:spPr>
            </p:pic>
          </mc:Fallback>
        </mc:AlternateContent>
      </p:grpSp>
      <p:grpSp>
        <p:nvGrpSpPr>
          <p:cNvPr id="42" name="Grupo 41">
            <a:extLst>
              <a:ext uri="{FF2B5EF4-FFF2-40B4-BE49-F238E27FC236}">
                <a16:creationId xmlns:a16="http://schemas.microsoft.com/office/drawing/2014/main" id="{B9E91942-C8AF-46BC-B8B1-35869EC41177}"/>
              </a:ext>
            </a:extLst>
          </p:cNvPr>
          <p:cNvGrpSpPr/>
          <p:nvPr/>
        </p:nvGrpSpPr>
        <p:grpSpPr>
          <a:xfrm>
            <a:off x="5698132" y="2345066"/>
            <a:ext cx="360" cy="360"/>
            <a:chOff x="5698132" y="2345066"/>
            <a:chExt cx="360" cy="360"/>
          </a:xfrm>
        </p:grpSpPr>
        <mc:AlternateContent xmlns:mc="http://schemas.openxmlformats.org/markup-compatibility/2006">
          <mc:Choice xmlns:p14="http://schemas.microsoft.com/office/powerpoint/2010/main" Requires="p14">
            <p:contentPart p14:bwMode="auto" r:id="rId17">
              <p14:nvContentPartPr>
                <p14:cNvPr id="39" name="Entrada de lápiz 38">
                  <a:extLst>
                    <a:ext uri="{FF2B5EF4-FFF2-40B4-BE49-F238E27FC236}">
                      <a16:creationId xmlns:a16="http://schemas.microsoft.com/office/drawing/2014/main" id="{57096F77-ED9D-46BD-9590-D2FC23A7F1B1}"/>
                    </a:ext>
                  </a:extLst>
                </p14:cNvPr>
                <p14:cNvContentPartPr/>
                <p14:nvPr/>
              </p14:nvContentPartPr>
              <p14:xfrm>
                <a:off x="5698132" y="2345066"/>
                <a:ext cx="360" cy="360"/>
              </p14:xfrm>
            </p:contentPart>
          </mc:Choice>
          <mc:Fallback>
            <p:pic>
              <p:nvPicPr>
                <p:cNvPr id="39" name="Entrada de lápiz 38">
                  <a:extLst>
                    <a:ext uri="{FF2B5EF4-FFF2-40B4-BE49-F238E27FC236}">
                      <a16:creationId xmlns:a16="http://schemas.microsoft.com/office/drawing/2014/main" id="{57096F77-ED9D-46BD-9590-D2FC23A7F1B1}"/>
                    </a:ext>
                  </a:extLst>
                </p:cNvPr>
                <p:cNvPicPr/>
                <p:nvPr/>
              </p:nvPicPr>
              <p:blipFill>
                <a:blip r:embed="rId18"/>
                <a:stretch>
                  <a:fillRect/>
                </a:stretch>
              </p:blipFill>
              <p:spPr>
                <a:xfrm>
                  <a:off x="5693812" y="2340746"/>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1" name="Entrada de lápiz 40">
                  <a:extLst>
                    <a:ext uri="{FF2B5EF4-FFF2-40B4-BE49-F238E27FC236}">
                      <a16:creationId xmlns:a16="http://schemas.microsoft.com/office/drawing/2014/main" id="{FD9742A3-7674-4BEC-B493-4D329C89DDAB}"/>
                    </a:ext>
                  </a:extLst>
                </p14:cNvPr>
                <p14:cNvContentPartPr/>
                <p14:nvPr/>
              </p14:nvContentPartPr>
              <p14:xfrm>
                <a:off x="5698132" y="2345066"/>
                <a:ext cx="360" cy="360"/>
              </p14:xfrm>
            </p:contentPart>
          </mc:Choice>
          <mc:Fallback>
            <p:pic>
              <p:nvPicPr>
                <p:cNvPr id="41" name="Entrada de lápiz 40">
                  <a:extLst>
                    <a:ext uri="{FF2B5EF4-FFF2-40B4-BE49-F238E27FC236}">
                      <a16:creationId xmlns:a16="http://schemas.microsoft.com/office/drawing/2014/main" id="{FD9742A3-7674-4BEC-B493-4D329C89DDAB}"/>
                    </a:ext>
                  </a:extLst>
                </p:cNvPr>
                <p:cNvPicPr/>
                <p:nvPr/>
              </p:nvPicPr>
              <p:blipFill>
                <a:blip r:embed="rId18"/>
                <a:stretch>
                  <a:fillRect/>
                </a:stretch>
              </p:blipFill>
              <p:spPr>
                <a:xfrm>
                  <a:off x="5693812" y="2340746"/>
                  <a:ext cx="9000" cy="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
            <p14:nvContentPartPr>
              <p14:cNvPr id="43" name="Entrada de lápiz 42">
                <a:extLst>
                  <a:ext uri="{FF2B5EF4-FFF2-40B4-BE49-F238E27FC236}">
                    <a16:creationId xmlns:a16="http://schemas.microsoft.com/office/drawing/2014/main" id="{35739273-EF13-4868-B30D-23495CC95E10}"/>
                  </a:ext>
                </a:extLst>
              </p14:cNvPr>
              <p14:cNvContentPartPr/>
              <p14:nvPr/>
            </p14:nvContentPartPr>
            <p14:xfrm>
              <a:off x="5512732" y="4094666"/>
              <a:ext cx="360" cy="360"/>
            </p14:xfrm>
          </p:contentPart>
        </mc:Choice>
        <mc:Fallback>
          <p:pic>
            <p:nvPicPr>
              <p:cNvPr id="43" name="Entrada de lápiz 42">
                <a:extLst>
                  <a:ext uri="{FF2B5EF4-FFF2-40B4-BE49-F238E27FC236}">
                    <a16:creationId xmlns:a16="http://schemas.microsoft.com/office/drawing/2014/main" id="{35739273-EF13-4868-B30D-23495CC95E10}"/>
                  </a:ext>
                </a:extLst>
              </p:cNvPr>
              <p:cNvPicPr/>
              <p:nvPr/>
            </p:nvPicPr>
            <p:blipFill>
              <a:blip r:embed="rId18"/>
              <a:stretch>
                <a:fillRect/>
              </a:stretch>
            </p:blipFill>
            <p:spPr>
              <a:xfrm>
                <a:off x="5508412" y="4090346"/>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6" name="Entrada de lápiz 55">
                <a:extLst>
                  <a:ext uri="{FF2B5EF4-FFF2-40B4-BE49-F238E27FC236}">
                    <a16:creationId xmlns:a16="http://schemas.microsoft.com/office/drawing/2014/main" id="{A1E93D1B-B3F4-49DD-9856-C5C8BF8208A2}"/>
                  </a:ext>
                </a:extLst>
              </p14:cNvPr>
              <p14:cNvContentPartPr/>
              <p14:nvPr/>
            </p14:nvContentPartPr>
            <p14:xfrm>
              <a:off x="6055612" y="2769146"/>
              <a:ext cx="856080" cy="1010160"/>
            </p14:xfrm>
          </p:contentPart>
        </mc:Choice>
        <mc:Fallback>
          <p:pic>
            <p:nvPicPr>
              <p:cNvPr id="56" name="Entrada de lápiz 55">
                <a:extLst>
                  <a:ext uri="{FF2B5EF4-FFF2-40B4-BE49-F238E27FC236}">
                    <a16:creationId xmlns:a16="http://schemas.microsoft.com/office/drawing/2014/main" id="{A1E93D1B-B3F4-49DD-9856-C5C8BF8208A2}"/>
                  </a:ext>
                </a:extLst>
              </p:cNvPr>
              <p:cNvPicPr/>
              <p:nvPr/>
            </p:nvPicPr>
            <p:blipFill>
              <a:blip r:embed="rId22"/>
              <a:stretch>
                <a:fillRect/>
              </a:stretch>
            </p:blipFill>
            <p:spPr>
              <a:xfrm>
                <a:off x="6051292" y="2764826"/>
                <a:ext cx="864720" cy="1018800"/>
              </a:xfrm>
              <a:prstGeom prst="rect">
                <a:avLst/>
              </a:prstGeom>
            </p:spPr>
          </p:pic>
        </mc:Fallback>
      </mc:AlternateContent>
    </p:spTree>
    <p:extLst>
      <p:ext uri="{BB962C8B-B14F-4D97-AF65-F5344CB8AC3E}">
        <p14:creationId xmlns:p14="http://schemas.microsoft.com/office/powerpoint/2010/main" val="66447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CFEBCBE-0975-47BB-B840-4D7F6F5CC2C6}"/>
              </a:ext>
            </a:extLst>
          </p:cNvPr>
          <p:cNvSpPr>
            <a:spLocks noGrp="1"/>
          </p:cNvSpPr>
          <p:nvPr>
            <p:ph sz="quarter" idx="13"/>
          </p:nvPr>
        </p:nvSpPr>
        <p:spPr>
          <a:xfrm>
            <a:off x="627798" y="777923"/>
            <a:ext cx="8693624" cy="5527344"/>
          </a:xfrm>
        </p:spPr>
        <p:txBody>
          <a:bodyPr anchor="ctr">
            <a:normAutofit lnSpcReduction="10000"/>
          </a:bodyPr>
          <a:lstStyle/>
          <a:p>
            <a:pPr marL="0" indent="0">
              <a:lnSpc>
                <a:spcPct val="110000"/>
              </a:lnSpc>
              <a:buNone/>
            </a:pPr>
            <a:r>
              <a:rPr lang="es-ES" sz="2400" b="1" dirty="0">
                <a:latin typeface="Open Sans"/>
              </a:rPr>
              <a:t>Temario: Índice</a:t>
            </a:r>
            <a:endParaRPr lang="es-ES" sz="2400" dirty="0">
              <a:latin typeface="Open Sans"/>
            </a:endParaRPr>
          </a:p>
          <a:p>
            <a:pPr>
              <a:lnSpc>
                <a:spcPct val="110000"/>
              </a:lnSpc>
              <a:buFont typeface="+mj-lt"/>
              <a:buAutoNum type="arabicPeriod"/>
            </a:pPr>
            <a:r>
              <a:rPr lang="es-ES" sz="1800" b="1" u="sng" dirty="0">
                <a:latin typeface="Open Sans"/>
              </a:rPr>
              <a:t>Célula: la unidad de vida</a:t>
            </a:r>
          </a:p>
          <a:p>
            <a:pPr>
              <a:lnSpc>
                <a:spcPct val="110000"/>
              </a:lnSpc>
              <a:buFont typeface="+mj-lt"/>
              <a:buAutoNum type="arabicPeriod"/>
            </a:pPr>
            <a:r>
              <a:rPr lang="es-ES" sz="1800" b="1" u="sng" dirty="0">
                <a:latin typeface="Open Sans"/>
              </a:rPr>
              <a:t>La herencia y los caracteres</a:t>
            </a:r>
          </a:p>
          <a:p>
            <a:pPr>
              <a:lnSpc>
                <a:spcPct val="110000"/>
              </a:lnSpc>
              <a:buFont typeface="+mj-lt"/>
              <a:buAutoNum type="arabicPeriod"/>
            </a:pPr>
            <a:r>
              <a:rPr lang="es-ES" sz="1800" b="1" u="sng" dirty="0">
                <a:latin typeface="Open Sans"/>
              </a:rPr>
              <a:t>Leyes hereditarias</a:t>
            </a:r>
          </a:p>
          <a:p>
            <a:pPr>
              <a:lnSpc>
                <a:spcPct val="110000"/>
              </a:lnSpc>
              <a:buFont typeface="+mj-lt"/>
              <a:buAutoNum type="arabicPeriod"/>
            </a:pPr>
            <a:r>
              <a:rPr lang="es-ES" sz="1800" b="1" u="sng" dirty="0">
                <a:latin typeface="Open Sans"/>
              </a:rPr>
              <a:t>Los genes y como se manipulan</a:t>
            </a:r>
          </a:p>
          <a:p>
            <a:pPr>
              <a:lnSpc>
                <a:spcPct val="110000"/>
              </a:lnSpc>
              <a:buFont typeface="+mj-lt"/>
              <a:buAutoNum type="arabicPeriod"/>
            </a:pPr>
            <a:r>
              <a:rPr lang="es-ES" sz="1800" dirty="0">
                <a:latin typeface="Open Sans"/>
              </a:rPr>
              <a:t>La evolución en los seres vivos</a:t>
            </a:r>
          </a:p>
          <a:p>
            <a:pPr>
              <a:lnSpc>
                <a:spcPct val="110000"/>
              </a:lnSpc>
              <a:buFont typeface="+mj-lt"/>
              <a:buAutoNum type="arabicPeriod"/>
            </a:pPr>
            <a:r>
              <a:rPr lang="es-ES" sz="1800" dirty="0">
                <a:latin typeface="Open Sans"/>
              </a:rPr>
              <a:t>La Tierra y su historia</a:t>
            </a:r>
          </a:p>
          <a:p>
            <a:pPr>
              <a:lnSpc>
                <a:spcPct val="110000"/>
              </a:lnSpc>
              <a:buFont typeface="+mj-lt"/>
              <a:buAutoNum type="arabicPeriod"/>
            </a:pPr>
            <a:r>
              <a:rPr lang="es-ES" sz="1800" dirty="0">
                <a:latin typeface="Open Sans"/>
              </a:rPr>
              <a:t>Tectónica de placas</a:t>
            </a:r>
          </a:p>
          <a:p>
            <a:pPr>
              <a:lnSpc>
                <a:spcPct val="110000"/>
              </a:lnSpc>
              <a:buFont typeface="+mj-lt"/>
              <a:buAutoNum type="arabicPeriod"/>
            </a:pPr>
            <a:r>
              <a:rPr lang="es-ES" sz="1800" dirty="0">
                <a:latin typeface="Open Sans"/>
              </a:rPr>
              <a:t>Su manifestación</a:t>
            </a:r>
          </a:p>
          <a:p>
            <a:pPr>
              <a:lnSpc>
                <a:spcPct val="110000"/>
              </a:lnSpc>
              <a:buFont typeface="+mj-lt"/>
              <a:buAutoNum type="arabicPeriod"/>
            </a:pPr>
            <a:r>
              <a:rPr lang="es-ES" sz="1800" dirty="0">
                <a:latin typeface="Open Sans"/>
              </a:rPr>
              <a:t>Historia de la Tierra y de la vida</a:t>
            </a:r>
          </a:p>
          <a:p>
            <a:pPr>
              <a:lnSpc>
                <a:spcPct val="110000"/>
              </a:lnSpc>
              <a:buFont typeface="+mj-lt"/>
              <a:buAutoNum type="arabicPeriod"/>
            </a:pPr>
            <a:r>
              <a:rPr lang="es-ES" sz="1800" dirty="0">
                <a:latin typeface="Open Sans"/>
              </a:rPr>
              <a:t> La especie y su medio</a:t>
            </a:r>
          </a:p>
          <a:p>
            <a:pPr>
              <a:lnSpc>
                <a:spcPct val="110000"/>
              </a:lnSpc>
              <a:buFont typeface="+mj-lt"/>
              <a:buAutoNum type="arabicPeriod"/>
            </a:pPr>
            <a:r>
              <a:rPr lang="es-ES" sz="1800" dirty="0">
                <a:latin typeface="Open Sans"/>
              </a:rPr>
              <a:t> Ecosistemas y comunidades</a:t>
            </a:r>
          </a:p>
          <a:p>
            <a:pPr>
              <a:lnSpc>
                <a:spcPct val="110000"/>
              </a:lnSpc>
              <a:buFont typeface="+mj-lt"/>
              <a:buAutoNum type="arabicPeriod"/>
            </a:pPr>
            <a:r>
              <a:rPr lang="es-ES" sz="1800" dirty="0">
                <a:latin typeface="Open Sans"/>
              </a:rPr>
              <a:t> Actividades de los seres humanos y el medio ambiente</a:t>
            </a:r>
          </a:p>
          <a:p>
            <a:pPr>
              <a:lnSpc>
                <a:spcPct val="110000"/>
              </a:lnSpc>
            </a:pPr>
            <a:endParaRPr lang="es-ES" sz="1800" dirty="0"/>
          </a:p>
        </p:txBody>
      </p:sp>
      <p:pic>
        <p:nvPicPr>
          <p:cNvPr id="11266" name="Picture 2" descr="Resultado de imagen de genes">
            <a:extLst>
              <a:ext uri="{FF2B5EF4-FFF2-40B4-BE49-F238E27FC236}">
                <a16:creationId xmlns:a16="http://schemas.microsoft.com/office/drawing/2014/main" id="{CDD0C535-D481-448E-BD7C-27027CB9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744" y="1045758"/>
            <a:ext cx="7466666" cy="418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 pizarrón&#10;&#10;Descripción generada automáticamente">
            <a:extLst>
              <a:ext uri="{FF2B5EF4-FFF2-40B4-BE49-F238E27FC236}">
                <a16:creationId xmlns:a16="http://schemas.microsoft.com/office/drawing/2014/main" id="{8B42161C-6F87-4CD0-B7B0-B5EA55396AFC}"/>
              </a:ext>
            </a:extLst>
          </p:cNvPr>
          <p:cNvPicPr>
            <a:picLocks noChangeAspect="1"/>
          </p:cNvPicPr>
          <p:nvPr/>
        </p:nvPicPr>
        <p:blipFill rotWithShape="1">
          <a:blip r:embed="rId2"/>
          <a:srcRect t="29372"/>
          <a:stretch/>
        </p:blipFill>
        <p:spPr>
          <a:xfrm>
            <a:off x="3682842" y="1968816"/>
            <a:ext cx="8175658" cy="4843669"/>
          </a:xfrm>
          <a:prstGeom prst="rect">
            <a:avLst/>
          </a:prstGeom>
        </p:spPr>
      </p:pic>
      <p:sp>
        <p:nvSpPr>
          <p:cNvPr id="8" name="CuadroTexto 7">
            <a:extLst>
              <a:ext uri="{FF2B5EF4-FFF2-40B4-BE49-F238E27FC236}">
                <a16:creationId xmlns:a16="http://schemas.microsoft.com/office/drawing/2014/main" id="{DC8045D5-F794-45C6-87B6-7C17F7392313}"/>
              </a:ext>
            </a:extLst>
          </p:cNvPr>
          <p:cNvSpPr txBox="1"/>
          <p:nvPr/>
        </p:nvSpPr>
        <p:spPr>
          <a:xfrm>
            <a:off x="185529" y="159026"/>
            <a:ext cx="11436626" cy="2308324"/>
          </a:xfrm>
          <a:prstGeom prst="rect">
            <a:avLst/>
          </a:prstGeom>
          <a:noFill/>
        </p:spPr>
        <p:txBody>
          <a:bodyPr wrap="square" rtlCol="0">
            <a:spAutoFit/>
          </a:bodyPr>
          <a:lstStyle/>
          <a:p>
            <a:r>
              <a:rPr lang="es-ES" b="1" dirty="0"/>
              <a:t>Otro ejemplo por aquí, leedlo con calma e intentad resolver cada apartado. </a:t>
            </a:r>
          </a:p>
          <a:p>
            <a:r>
              <a:rPr lang="es-ES" dirty="0"/>
              <a:t>(EBAU, Extremadura 2019). Representa el cruzamiento entre una mujer que sea portadora de hemofilia y un varón sano, y contesta a las siguientes preguntas:</a:t>
            </a:r>
            <a:br>
              <a:rPr lang="es-ES" dirty="0"/>
            </a:br>
            <a:r>
              <a:rPr lang="es-ES" dirty="0"/>
              <a:t>a) ¿Qué porcentaje de descendientes sufrirán la enfermedad?</a:t>
            </a:r>
            <a:br>
              <a:rPr lang="es-ES" dirty="0"/>
            </a:br>
            <a:r>
              <a:rPr lang="es-ES" dirty="0"/>
              <a:t>b) ¿Qué porcentaje de descendientes no sufrirán la enfermedad pero son portadores?</a:t>
            </a:r>
          </a:p>
          <a:p>
            <a:r>
              <a:rPr lang="es-ES" dirty="0"/>
              <a:t>c) Si alguna de las hijas de la F1 se casa con un hombre hemofílico ¿podrían tener algún hijo o hija con esta enfermedad? (2,5 puntos)</a:t>
            </a:r>
          </a:p>
          <a:p>
            <a:endParaRPr lang="es-ES" dirty="0"/>
          </a:p>
        </p:txBody>
      </p:sp>
    </p:spTree>
    <p:extLst>
      <p:ext uri="{BB962C8B-B14F-4D97-AF65-F5344CB8AC3E}">
        <p14:creationId xmlns:p14="http://schemas.microsoft.com/office/powerpoint/2010/main" val="377077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 pizarrón&#10;&#10;Descripción generada automáticamente">
            <a:extLst>
              <a:ext uri="{FF2B5EF4-FFF2-40B4-BE49-F238E27FC236}">
                <a16:creationId xmlns:a16="http://schemas.microsoft.com/office/drawing/2014/main" id="{6C0793FA-4B0B-4622-B954-DD5E3DC93F8F}"/>
              </a:ext>
            </a:extLst>
          </p:cNvPr>
          <p:cNvPicPr>
            <a:picLocks noChangeAspect="1"/>
          </p:cNvPicPr>
          <p:nvPr/>
        </p:nvPicPr>
        <p:blipFill>
          <a:blip r:embed="rId2"/>
          <a:stretch>
            <a:fillRect/>
          </a:stretch>
        </p:blipFill>
        <p:spPr>
          <a:xfrm>
            <a:off x="892682" y="0"/>
            <a:ext cx="10406636" cy="6858000"/>
          </a:xfrm>
          <a:prstGeom prst="rect">
            <a:avLst/>
          </a:prstGeom>
        </p:spPr>
      </p:pic>
    </p:spTree>
    <p:extLst>
      <p:ext uri="{BB962C8B-B14F-4D97-AF65-F5344CB8AC3E}">
        <p14:creationId xmlns:p14="http://schemas.microsoft.com/office/powerpoint/2010/main" val="65904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BC494-B503-49EC-AEB9-C8FD628CCA91}"/>
              </a:ext>
            </a:extLst>
          </p:cNvPr>
          <p:cNvSpPr>
            <a:spLocks noGrp="1"/>
          </p:cNvSpPr>
          <p:nvPr>
            <p:ph type="title"/>
          </p:nvPr>
        </p:nvSpPr>
        <p:spPr>
          <a:xfrm>
            <a:off x="1451579" y="804519"/>
            <a:ext cx="9603275" cy="1049235"/>
          </a:xfrm>
        </p:spPr>
        <p:txBody>
          <a:bodyPr/>
          <a:lstStyle/>
          <a:p>
            <a:r>
              <a:rPr lang="es-ES" dirty="0"/>
              <a:t>última cosa antes del examen…</a:t>
            </a:r>
          </a:p>
        </p:txBody>
      </p:sp>
      <p:graphicFrame>
        <p:nvGraphicFramePr>
          <p:cNvPr id="4" name="Marcador de contenido 3">
            <a:extLst>
              <a:ext uri="{FF2B5EF4-FFF2-40B4-BE49-F238E27FC236}">
                <a16:creationId xmlns:a16="http://schemas.microsoft.com/office/drawing/2014/main" id="{37BE1BD2-DA8F-4762-B761-E7D418B54A01}"/>
              </a:ext>
            </a:extLst>
          </p:cNvPr>
          <p:cNvGraphicFramePr>
            <a:graphicFrameLocks noGrp="1"/>
          </p:cNvGraphicFramePr>
          <p:nvPr>
            <p:ph idx="1"/>
            <p:extLst>
              <p:ext uri="{D42A27DB-BD31-4B8C-83A1-F6EECF244321}">
                <p14:modId xmlns:p14="http://schemas.microsoft.com/office/powerpoint/2010/main" val="1001295332"/>
              </p:ext>
            </p:extLst>
          </p:nvPr>
        </p:nvGraphicFramePr>
        <p:xfrm>
          <a:off x="1451579" y="2015733"/>
          <a:ext cx="9603275" cy="37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4B6691C2-967B-46EC-B6BF-E1BF694A124D}"/>
              </a:ext>
            </a:extLst>
          </p:cNvPr>
          <p:cNvPicPr>
            <a:picLocks noChangeAspect="1"/>
          </p:cNvPicPr>
          <p:nvPr/>
        </p:nvPicPr>
        <p:blipFill>
          <a:blip r:embed="rId7"/>
          <a:stretch>
            <a:fillRect/>
          </a:stretch>
        </p:blipFill>
        <p:spPr>
          <a:xfrm>
            <a:off x="5210628" y="4919081"/>
            <a:ext cx="1770743" cy="1770743"/>
          </a:xfrm>
          <a:prstGeom prst="rect">
            <a:avLst/>
          </a:prstGeom>
        </p:spPr>
      </p:pic>
    </p:spTree>
    <p:extLst>
      <p:ext uri="{BB962C8B-B14F-4D97-AF65-F5344CB8AC3E}">
        <p14:creationId xmlns:p14="http://schemas.microsoft.com/office/powerpoint/2010/main" val="233697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6C9846-B5AB-4E52-988D-F7E5865C9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3D7E8E-8467-4198-87E0-ADC1B604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13A13E97-5FE0-406E-A9F4-4EE1C2185CCF}"/>
              </a:ext>
            </a:extLst>
          </p:cNvPr>
          <p:cNvSpPr>
            <a:spLocks noGrp="1"/>
          </p:cNvSpPr>
          <p:nvPr>
            <p:ph type="title"/>
          </p:nvPr>
        </p:nvSpPr>
        <p:spPr>
          <a:xfrm>
            <a:off x="1066800" y="5252936"/>
            <a:ext cx="10058400" cy="1028715"/>
          </a:xfrm>
        </p:spPr>
        <p:txBody>
          <a:bodyPr>
            <a:normAutofit/>
          </a:bodyPr>
          <a:lstStyle/>
          <a:p>
            <a:pPr algn="ctr"/>
            <a:r>
              <a:rPr lang="es-ES" dirty="0">
                <a:solidFill>
                  <a:schemeClr val="bg1"/>
                </a:solidFill>
              </a:rPr>
              <a:t>Antes de nada…	</a:t>
            </a:r>
          </a:p>
        </p:txBody>
      </p:sp>
      <p:graphicFrame>
        <p:nvGraphicFramePr>
          <p:cNvPr id="5" name="Marcador de contenido 4">
            <a:extLst>
              <a:ext uri="{FF2B5EF4-FFF2-40B4-BE49-F238E27FC236}">
                <a16:creationId xmlns:a16="http://schemas.microsoft.com/office/drawing/2014/main" id="{9ED2CA4B-D719-4571-8F51-86EAFCAA2F97}"/>
              </a:ext>
            </a:extLst>
          </p:cNvPr>
          <p:cNvGraphicFramePr>
            <a:graphicFrameLocks noGrp="1"/>
          </p:cNvGraphicFramePr>
          <p:nvPr>
            <p:ph idx="1"/>
            <p:extLst>
              <p:ext uri="{D42A27DB-BD31-4B8C-83A1-F6EECF244321}">
                <p14:modId xmlns:p14="http://schemas.microsoft.com/office/powerpoint/2010/main" val="1750178806"/>
              </p:ext>
            </p:extLst>
          </p:nvPr>
        </p:nvGraphicFramePr>
        <p:xfrm>
          <a:off x="643466" y="643467"/>
          <a:ext cx="11287277" cy="4033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454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ABC4-006A-49D4-A31C-EB53EA2C8B84}"/>
              </a:ext>
            </a:extLst>
          </p:cNvPr>
          <p:cNvSpPr>
            <a:spLocks noGrp="1"/>
          </p:cNvSpPr>
          <p:nvPr>
            <p:ph type="title"/>
          </p:nvPr>
        </p:nvSpPr>
        <p:spPr>
          <a:xfrm>
            <a:off x="1451579" y="420206"/>
            <a:ext cx="9603275" cy="1049235"/>
          </a:xfrm>
        </p:spPr>
        <p:txBody>
          <a:bodyPr>
            <a:normAutofit/>
          </a:bodyPr>
          <a:lstStyle/>
          <a:p>
            <a:r>
              <a:rPr lang="es-ES" dirty="0"/>
              <a:t>3.</a:t>
            </a:r>
            <a:r>
              <a:rPr lang="es-ES" dirty="0">
                <a:solidFill>
                  <a:srgbClr val="3A3A3A"/>
                </a:solidFill>
                <a:latin typeface="Open Sans"/>
              </a:rPr>
              <a:t> Conceptos básicos</a:t>
            </a:r>
            <a:endParaRPr lang="es-ES" dirty="0"/>
          </a:p>
        </p:txBody>
      </p:sp>
      <p:pic>
        <p:nvPicPr>
          <p:cNvPr id="5" name="Imagen 4">
            <a:extLst>
              <a:ext uri="{FF2B5EF4-FFF2-40B4-BE49-F238E27FC236}">
                <a16:creationId xmlns:a16="http://schemas.microsoft.com/office/drawing/2014/main" id="{85C50B26-2A2D-427A-B686-438A132216FA}"/>
              </a:ext>
            </a:extLst>
          </p:cNvPr>
          <p:cNvPicPr>
            <a:picLocks noChangeAspect="1"/>
          </p:cNvPicPr>
          <p:nvPr/>
        </p:nvPicPr>
        <p:blipFill>
          <a:blip r:embed="rId2"/>
          <a:stretch>
            <a:fillRect/>
          </a:stretch>
        </p:blipFill>
        <p:spPr>
          <a:xfrm>
            <a:off x="10797051" y="80119"/>
            <a:ext cx="1049235" cy="1049235"/>
          </a:xfrm>
          <a:prstGeom prst="rect">
            <a:avLst/>
          </a:prstGeom>
        </p:spPr>
      </p:pic>
      <p:graphicFrame>
        <p:nvGraphicFramePr>
          <p:cNvPr id="4" name="Marcador de contenido 3">
            <a:extLst>
              <a:ext uri="{FF2B5EF4-FFF2-40B4-BE49-F238E27FC236}">
                <a16:creationId xmlns:a16="http://schemas.microsoft.com/office/drawing/2014/main" id="{7F995A46-F55A-4B92-99F7-8EBE02649CC8}"/>
              </a:ext>
            </a:extLst>
          </p:cNvPr>
          <p:cNvGraphicFramePr>
            <a:graphicFrameLocks noGrp="1"/>
          </p:cNvGraphicFramePr>
          <p:nvPr>
            <p:ph sz="quarter" idx="13"/>
            <p:extLst>
              <p:ext uri="{D42A27DB-BD31-4B8C-83A1-F6EECF244321}">
                <p14:modId xmlns:p14="http://schemas.microsoft.com/office/powerpoint/2010/main" val="874338923"/>
              </p:ext>
            </p:extLst>
          </p:nvPr>
        </p:nvGraphicFramePr>
        <p:xfrm>
          <a:off x="472352" y="1282890"/>
          <a:ext cx="10582502" cy="5316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0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0670999-98DA-496A-8D6F-FD9C8ACE73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FBC767E-4D4B-4424-AA93-E447DBF7B8F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5BCBD68A-800A-45B7-912F-B9C9D1BFD8E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B2A6F9CA-746E-48FB-9287-DF3B03330A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9F606517-E15E-4367-979A-6680FB080A1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44ED6AC-7FB7-485E-9AF4-BCFD6201DAFA}"/>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C2B1BB78-ED75-44DD-8E36-C7CD734259B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A2B3CFE-41E1-4FA8-A40D-6A081686908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5A848942-A4A6-439B-B639-095C3DA7FB4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0BBB6263-228E-428C-AEF4-DF9D38B97579}"/>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AAD43220-880A-4169-B14D-90828999A94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0A10962E-8DF7-4B7F-9DDD-E0C82B55243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84BC4152-C9A8-4C66-819C-238A25F2CD58}"/>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646053BD-3EB1-478C-9948-3EED15EDD92A}"/>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graphicEl>
                                              <a:dgm id="{B7191B97-8C40-4C07-8420-1E0FAB1F2155}"/>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D21DF270-E95F-44A2-9E18-E74EA1DD71BB}"/>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graphicEl>
                                              <a:dgm id="{93FD8016-57E5-4477-B876-B1124107E746}"/>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E4DA60D9-A453-4E85-89B4-FE542A491CC1}"/>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graphicEl>
                                              <a:dgm id="{B568EA72-F69C-4F5D-8BEE-BC0503527E25}"/>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90A52275-5C19-42A1-B63A-76DECF9A2849}"/>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graphicEl>
                                              <a:dgm id="{59A095A9-8640-4595-BE7D-11F24A418DD0}"/>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graphicEl>
                                              <a:dgm id="{D472147E-886F-4642-A9D6-02F1586CB9A2}"/>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graphicEl>
                                              <a:dgm id="{32638A68-3CE1-4C6A-8FC9-CE590BCA1668}"/>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
                                            <p:graphicEl>
                                              <a:dgm id="{5BC08461-5EC3-423A-85C2-8B1711FBA6E8}"/>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graphicEl>
                                              <a:dgm id="{71745736-184F-4004-B03D-A0A8DBCFA9CB}"/>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graphicEl>
                                              <a:dgm id="{D396FEA1-DF3B-4104-B238-5AB764709FDB}"/>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graphicEl>
                                              <a:dgm id="{37668833-5DA6-4910-8876-3C269591C4EF}"/>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
                                            <p:graphicEl>
                                              <a:dgm id="{35F704F0-10D9-48B7-A6D2-24F166835238}"/>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graphicEl>
                                              <a:dgm id="{3D8E8887-E483-4595-B025-AFE8AB6CC1F0}"/>
                                            </p:graphic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
                                            <p:graphicEl>
                                              <a:dgm id="{0CF4307F-8008-4364-915D-D9A553A101E4}"/>
                                            </p:graphic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graphicEl>
                                              <a:dgm id="{C5701BBC-8C9C-480D-98B9-D22151AA2094}"/>
                                            </p:graphic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
                                            <p:graphicEl>
                                              <a:dgm id="{0330F5CD-A4ED-489E-9C85-8AC9C54ECBD1}"/>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graphicEl>
                                              <a:dgm id="{5275C97C-9C5B-4C20-A434-730E87522B74}"/>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
                                            <p:graphicEl>
                                              <a:dgm id="{333E42D3-06ED-4B5B-A9EA-E8E9486FF03E}"/>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
                                            <p:graphicEl>
                                              <a:dgm id="{DEFE0AF4-8B1C-495D-A93A-179091D86CBE}"/>
                                            </p:graphic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
                                            <p:graphicEl>
                                              <a:dgm id="{B0340F18-0B86-4851-B992-EE67D45045DE}"/>
                                            </p:graphic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
                                            <p:graphicEl>
                                              <a:dgm id="{F6924F56-5510-475B-B89E-EF31415C68E4}"/>
                                            </p:graphic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
                                            <p:graphicEl>
                                              <a:dgm id="{1B6A5D76-45D7-42DB-97A9-478E60916382}"/>
                                            </p:graphic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
                                            <p:graphicEl>
                                              <a:dgm id="{BE26B647-E8EB-422C-8B0C-7D80142E20FF}"/>
                                            </p:graphic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
                                            <p:graphicEl>
                                              <a:dgm id="{D190AFF6-75C9-497C-8572-76A8CBE1EA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9" name="Rectangle 7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ítulo 1">
            <a:extLst>
              <a:ext uri="{FF2B5EF4-FFF2-40B4-BE49-F238E27FC236}">
                <a16:creationId xmlns:a16="http://schemas.microsoft.com/office/drawing/2014/main" id="{C03FE037-76C0-4901-8501-57DD2A66964D}"/>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Leyes de mendel</a:t>
            </a:r>
          </a:p>
        </p:txBody>
      </p:sp>
      <p:cxnSp>
        <p:nvCxnSpPr>
          <p:cNvPr id="83" name="Straight Connector 8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26" name="Picture 2" descr="Resultado de imagen de mendel 1º ley">
            <a:extLst>
              <a:ext uri="{FF2B5EF4-FFF2-40B4-BE49-F238E27FC236}">
                <a16:creationId xmlns:a16="http://schemas.microsoft.com/office/drawing/2014/main" id="{50FA2C68-CD5A-4699-BBC6-978E6D3C94E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6159088" y="805583"/>
            <a:ext cx="4831088" cy="466076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7" name="Straight Connector 8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2232551-D064-4CCC-AA4F-2793B432B8AF}"/>
              </a:ext>
            </a:extLst>
          </p:cNvPr>
          <p:cNvSpPr txBox="1"/>
          <p:nvPr/>
        </p:nvSpPr>
        <p:spPr>
          <a:xfrm>
            <a:off x="1452617" y="4065562"/>
            <a:ext cx="3504950" cy="369332"/>
          </a:xfrm>
          <a:prstGeom prst="rect">
            <a:avLst/>
          </a:prstGeom>
          <a:noFill/>
        </p:spPr>
        <p:txBody>
          <a:bodyPr wrap="square" rtlCol="0">
            <a:spAutoFit/>
          </a:bodyPr>
          <a:lstStyle/>
          <a:p>
            <a:r>
              <a:rPr lang="es-ES" dirty="0"/>
              <a:t>1ª Ley de Mendel: Uniformidad F1</a:t>
            </a:r>
          </a:p>
        </p:txBody>
      </p:sp>
      <mc:AlternateContent xmlns:mc="http://schemas.openxmlformats.org/markup-compatibility/2006">
        <mc:Choice xmlns:p14="http://schemas.microsoft.com/office/powerpoint/2010/main" Requires="p14">
          <p:contentPart p14:bwMode="auto" r:id="rId4">
            <p14:nvContentPartPr>
              <p14:cNvPr id="6" name="Entrada de lápiz 5">
                <a:extLst>
                  <a:ext uri="{FF2B5EF4-FFF2-40B4-BE49-F238E27FC236}">
                    <a16:creationId xmlns:a16="http://schemas.microsoft.com/office/drawing/2014/main" id="{1486827B-73D2-4C18-BF83-6F6A95AD2B0B}"/>
                  </a:ext>
                </a:extLst>
              </p14:cNvPr>
              <p14:cNvContentPartPr/>
              <p14:nvPr/>
            </p14:nvContentPartPr>
            <p14:xfrm>
              <a:off x="4147252" y="1020266"/>
              <a:ext cx="360" cy="360"/>
            </p14:xfrm>
          </p:contentPart>
        </mc:Choice>
        <mc:Fallback>
          <p:pic>
            <p:nvPicPr>
              <p:cNvPr id="6" name="Entrada de lápiz 5">
                <a:extLst>
                  <a:ext uri="{FF2B5EF4-FFF2-40B4-BE49-F238E27FC236}">
                    <a16:creationId xmlns:a16="http://schemas.microsoft.com/office/drawing/2014/main" id="{1486827B-73D2-4C18-BF83-6F6A95AD2B0B}"/>
                  </a:ext>
                </a:extLst>
              </p:cNvPr>
              <p:cNvPicPr/>
              <p:nvPr/>
            </p:nvPicPr>
            <p:blipFill>
              <a:blip r:embed="rId5"/>
              <a:stretch>
                <a:fillRect/>
              </a:stretch>
            </p:blipFill>
            <p:spPr>
              <a:xfrm>
                <a:off x="4138612" y="101126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EEBBE2A3-66EC-4430-BFBD-2242A326B1B0}"/>
                  </a:ext>
                </a:extLst>
              </p14:cNvPr>
              <p14:cNvContentPartPr/>
              <p14:nvPr/>
            </p14:nvContentPartPr>
            <p14:xfrm>
              <a:off x="6426052" y="1083266"/>
              <a:ext cx="150840" cy="380880"/>
            </p14:xfrm>
          </p:contentPart>
        </mc:Choice>
        <mc:Fallback>
          <p:pic>
            <p:nvPicPr>
              <p:cNvPr id="7" name="Entrada de lápiz 6">
                <a:extLst>
                  <a:ext uri="{FF2B5EF4-FFF2-40B4-BE49-F238E27FC236}">
                    <a16:creationId xmlns:a16="http://schemas.microsoft.com/office/drawing/2014/main" id="{EEBBE2A3-66EC-4430-BFBD-2242A326B1B0}"/>
                  </a:ext>
                </a:extLst>
              </p:cNvPr>
              <p:cNvPicPr/>
              <p:nvPr/>
            </p:nvPicPr>
            <p:blipFill>
              <a:blip r:embed="rId7"/>
              <a:stretch>
                <a:fillRect/>
              </a:stretch>
            </p:blipFill>
            <p:spPr>
              <a:xfrm>
                <a:off x="6417412" y="1074626"/>
                <a:ext cx="16848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B31FA467-EF85-44FC-B2D2-ED43E49FE0B0}"/>
                  </a:ext>
                </a:extLst>
              </p14:cNvPr>
              <p14:cNvContentPartPr/>
              <p14:nvPr/>
            </p14:nvContentPartPr>
            <p14:xfrm>
              <a:off x="6718372" y="1179026"/>
              <a:ext cx="360" cy="360"/>
            </p14:xfrm>
          </p:contentPart>
        </mc:Choice>
        <mc:Fallback>
          <p:pic>
            <p:nvPicPr>
              <p:cNvPr id="8" name="Entrada de lápiz 7">
                <a:extLst>
                  <a:ext uri="{FF2B5EF4-FFF2-40B4-BE49-F238E27FC236}">
                    <a16:creationId xmlns:a16="http://schemas.microsoft.com/office/drawing/2014/main" id="{B31FA467-EF85-44FC-B2D2-ED43E49FE0B0}"/>
                  </a:ext>
                </a:extLst>
              </p:cNvPr>
              <p:cNvPicPr/>
              <p:nvPr/>
            </p:nvPicPr>
            <p:blipFill>
              <a:blip r:embed="rId5"/>
              <a:stretch>
                <a:fillRect/>
              </a:stretch>
            </p:blipFill>
            <p:spPr>
              <a:xfrm>
                <a:off x="6709372" y="1170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Entrada de lápiz 8">
                <a:extLst>
                  <a:ext uri="{FF2B5EF4-FFF2-40B4-BE49-F238E27FC236}">
                    <a16:creationId xmlns:a16="http://schemas.microsoft.com/office/drawing/2014/main" id="{620BBEB2-21AF-4E73-9134-98CB643A3AE1}"/>
                  </a:ext>
                </a:extLst>
              </p14:cNvPr>
              <p14:cNvContentPartPr/>
              <p14:nvPr/>
            </p14:nvContentPartPr>
            <p14:xfrm>
              <a:off x="6718372" y="1298186"/>
              <a:ext cx="360" cy="360"/>
            </p14:xfrm>
          </p:contentPart>
        </mc:Choice>
        <mc:Fallback>
          <p:pic>
            <p:nvPicPr>
              <p:cNvPr id="9" name="Entrada de lápiz 8">
                <a:extLst>
                  <a:ext uri="{FF2B5EF4-FFF2-40B4-BE49-F238E27FC236}">
                    <a16:creationId xmlns:a16="http://schemas.microsoft.com/office/drawing/2014/main" id="{620BBEB2-21AF-4E73-9134-98CB643A3AE1}"/>
                  </a:ext>
                </a:extLst>
              </p:cNvPr>
              <p:cNvPicPr/>
              <p:nvPr/>
            </p:nvPicPr>
            <p:blipFill>
              <a:blip r:embed="rId5"/>
              <a:stretch>
                <a:fillRect/>
              </a:stretch>
            </p:blipFill>
            <p:spPr>
              <a:xfrm>
                <a:off x="6709372" y="1289186"/>
                <a:ext cx="18000" cy="18000"/>
              </a:xfrm>
              <a:prstGeom prst="rect">
                <a:avLst/>
              </a:prstGeom>
            </p:spPr>
          </p:pic>
        </mc:Fallback>
      </mc:AlternateContent>
    </p:spTree>
    <p:extLst>
      <p:ext uri="{BB962C8B-B14F-4D97-AF65-F5344CB8AC3E}">
        <p14:creationId xmlns:p14="http://schemas.microsoft.com/office/powerpoint/2010/main" val="174598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7" name="Picture 1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9" name="Straight Connector 1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3" name="Rectangle 142">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ítulo 1">
            <a:extLst>
              <a:ext uri="{FF2B5EF4-FFF2-40B4-BE49-F238E27FC236}">
                <a16:creationId xmlns:a16="http://schemas.microsoft.com/office/drawing/2014/main" id="{C03FE037-76C0-4901-8501-57DD2A66964D}"/>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Leyes de mendel</a:t>
            </a:r>
          </a:p>
        </p:txBody>
      </p:sp>
      <p:sp>
        <p:nvSpPr>
          <p:cNvPr id="4" name="CuadroTexto 3">
            <a:extLst>
              <a:ext uri="{FF2B5EF4-FFF2-40B4-BE49-F238E27FC236}">
                <a16:creationId xmlns:a16="http://schemas.microsoft.com/office/drawing/2014/main" id="{72232551-D064-4CCC-AA4F-2793B432B8AF}"/>
              </a:ext>
            </a:extLst>
          </p:cNvPr>
          <p:cNvSpPr txBox="1"/>
          <p:nvPr/>
        </p:nvSpPr>
        <p:spPr>
          <a:xfrm>
            <a:off x="1452617" y="3531204"/>
            <a:ext cx="4171479" cy="1610643"/>
          </a:xfrm>
          <a:prstGeom prst="rect">
            <a:avLst/>
          </a:prstGeom>
        </p:spPr>
        <p:txBody>
          <a:bodyPr vert="horz" lIns="91440" tIns="91440" rIns="91440" bIns="91440" rtlCol="0">
            <a:normAutofit/>
          </a:bodyPr>
          <a:lstStyle/>
          <a:p>
            <a:pPr defTabSz="914400">
              <a:lnSpc>
                <a:spcPct val="120000"/>
              </a:lnSpc>
              <a:spcBef>
                <a:spcPts val="1000"/>
              </a:spcBef>
              <a:buClr>
                <a:schemeClr val="accent1"/>
              </a:buClr>
              <a:buSzPct val="100000"/>
            </a:pPr>
            <a:r>
              <a:rPr lang="en-US" sz="1600" cap="all" dirty="0"/>
              <a:t>2ª Ley de Mendel: </a:t>
            </a:r>
            <a:r>
              <a:rPr lang="en-US" sz="1600" cap="all" dirty="0" err="1"/>
              <a:t>Segregación</a:t>
            </a:r>
            <a:endParaRPr lang="en-US" sz="1600" cap="all" dirty="0"/>
          </a:p>
        </p:txBody>
      </p:sp>
      <p:cxnSp>
        <p:nvCxnSpPr>
          <p:cNvPr id="147" name="Straight Connector 146">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50" name="Picture 2" descr="Resultado de imagen de mendel 1º ley">
            <a:extLst>
              <a:ext uri="{FF2B5EF4-FFF2-40B4-BE49-F238E27FC236}">
                <a16:creationId xmlns:a16="http://schemas.microsoft.com/office/drawing/2014/main" id="{C89D5DF8-34F2-4D37-9974-99FB98D093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3268" y="805583"/>
            <a:ext cx="4862728" cy="466076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1" name="Straight Connector 150">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43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93" name="Picture 19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4" name="Straight Connector 19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6" name="Rectangle 19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ítulo 1">
            <a:extLst>
              <a:ext uri="{FF2B5EF4-FFF2-40B4-BE49-F238E27FC236}">
                <a16:creationId xmlns:a16="http://schemas.microsoft.com/office/drawing/2014/main" id="{C03FE037-76C0-4901-8501-57DD2A66964D}"/>
              </a:ext>
            </a:extLst>
          </p:cNvPr>
          <p:cNvSpPr>
            <a:spLocks noGrp="1"/>
          </p:cNvSpPr>
          <p:nvPr>
            <p:ph type="title"/>
          </p:nvPr>
        </p:nvSpPr>
        <p:spPr>
          <a:xfrm>
            <a:off x="327135" y="905486"/>
            <a:ext cx="4176384" cy="2380828"/>
          </a:xfrm>
        </p:spPr>
        <p:txBody>
          <a:bodyPr vert="horz" lIns="91440" tIns="45720" rIns="91440" bIns="0" rtlCol="0" anchor="b">
            <a:normAutofit/>
          </a:bodyPr>
          <a:lstStyle/>
          <a:p>
            <a:r>
              <a:rPr lang="en-US" sz="4800" dirty="0" err="1"/>
              <a:t>Leyes</a:t>
            </a:r>
            <a:r>
              <a:rPr lang="en-US" sz="4800" dirty="0"/>
              <a:t> de </a:t>
            </a:r>
            <a:r>
              <a:rPr lang="en-US" sz="4800" dirty="0" err="1"/>
              <a:t>mendel</a:t>
            </a:r>
            <a:endParaRPr lang="en-US" sz="4800" dirty="0"/>
          </a:p>
        </p:txBody>
      </p:sp>
      <p:sp>
        <p:nvSpPr>
          <p:cNvPr id="4" name="CuadroTexto 3">
            <a:extLst>
              <a:ext uri="{FF2B5EF4-FFF2-40B4-BE49-F238E27FC236}">
                <a16:creationId xmlns:a16="http://schemas.microsoft.com/office/drawing/2014/main" id="{72232551-D064-4CCC-AA4F-2793B432B8AF}"/>
              </a:ext>
            </a:extLst>
          </p:cNvPr>
          <p:cNvSpPr txBox="1"/>
          <p:nvPr/>
        </p:nvSpPr>
        <p:spPr>
          <a:xfrm>
            <a:off x="332040" y="3713355"/>
            <a:ext cx="4171479" cy="1610643"/>
          </a:xfrm>
          <a:prstGeom prst="rect">
            <a:avLst/>
          </a:prstGeom>
        </p:spPr>
        <p:txBody>
          <a:bodyPr vert="horz" lIns="91440" tIns="91440" rIns="91440" bIns="91440" rtlCol="0">
            <a:normAutofit/>
          </a:bodyPr>
          <a:lstStyle/>
          <a:p>
            <a:pPr defTabSz="914400">
              <a:lnSpc>
                <a:spcPct val="120000"/>
              </a:lnSpc>
              <a:spcBef>
                <a:spcPts val="1000"/>
              </a:spcBef>
              <a:buClr>
                <a:schemeClr val="accent1"/>
              </a:buClr>
              <a:buSzPct val="100000"/>
            </a:pPr>
            <a:r>
              <a:rPr lang="en-US" sz="1600" cap="all" dirty="0"/>
              <a:t>3ª Ley de Mendel: </a:t>
            </a:r>
            <a:r>
              <a:rPr lang="en-US" sz="1600" cap="all" dirty="0" err="1"/>
              <a:t>Independencia</a:t>
            </a:r>
            <a:r>
              <a:rPr lang="en-US" sz="1600" cap="all" dirty="0"/>
              <a:t> de 2 o </a:t>
            </a:r>
            <a:r>
              <a:rPr lang="en-US" sz="1600" cap="all" dirty="0" err="1"/>
              <a:t>más</a:t>
            </a:r>
            <a:r>
              <a:rPr lang="en-US" sz="1600" cap="all" dirty="0"/>
              <a:t> </a:t>
            </a:r>
            <a:r>
              <a:rPr lang="en-US" sz="1600" cap="all" dirty="0" err="1"/>
              <a:t>caracteres</a:t>
            </a:r>
            <a:endParaRPr lang="en-US" sz="1600" cap="all" dirty="0"/>
          </a:p>
        </p:txBody>
      </p:sp>
      <p:cxnSp>
        <p:nvCxnSpPr>
          <p:cNvPr id="198" name="Straight Connector 197">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076" name="Picture 4" descr="Resultado de imagen de mendel 3º ley">
            <a:extLst>
              <a:ext uri="{FF2B5EF4-FFF2-40B4-BE49-F238E27FC236}">
                <a16:creationId xmlns:a16="http://schemas.microsoft.com/office/drawing/2014/main" id="{8848D5CB-C98C-4F1C-BCAA-3B2E9816BF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56570" y="1289890"/>
            <a:ext cx="7504021" cy="401590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98">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0" name="Straight Connector 199">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7" name="Entrada de lápiz 6">
                <a:extLst>
                  <a:ext uri="{FF2B5EF4-FFF2-40B4-BE49-F238E27FC236}">
                    <a16:creationId xmlns:a16="http://schemas.microsoft.com/office/drawing/2014/main" id="{12178DFD-AC9F-4D5A-B994-40B2B0478B8E}"/>
                  </a:ext>
                </a:extLst>
              </p14:cNvPr>
              <p14:cNvContentPartPr/>
              <p14:nvPr/>
            </p14:nvContentPartPr>
            <p14:xfrm>
              <a:off x="4412932" y="1616066"/>
              <a:ext cx="360" cy="383400"/>
            </p14:xfrm>
          </p:contentPart>
        </mc:Choice>
        <mc:Fallback>
          <p:pic>
            <p:nvPicPr>
              <p:cNvPr id="7" name="Entrada de lápiz 6">
                <a:extLst>
                  <a:ext uri="{FF2B5EF4-FFF2-40B4-BE49-F238E27FC236}">
                    <a16:creationId xmlns:a16="http://schemas.microsoft.com/office/drawing/2014/main" id="{12178DFD-AC9F-4D5A-B994-40B2B0478B8E}"/>
                  </a:ext>
                </a:extLst>
              </p:cNvPr>
              <p:cNvPicPr/>
              <p:nvPr/>
            </p:nvPicPr>
            <p:blipFill>
              <a:blip r:embed="rId5"/>
              <a:stretch>
                <a:fillRect/>
              </a:stretch>
            </p:blipFill>
            <p:spPr>
              <a:xfrm>
                <a:off x="4403932" y="1607426"/>
                <a:ext cx="18000"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Entrada de lápiz 7">
                <a:extLst>
                  <a:ext uri="{FF2B5EF4-FFF2-40B4-BE49-F238E27FC236}">
                    <a16:creationId xmlns:a16="http://schemas.microsoft.com/office/drawing/2014/main" id="{43F7CCD5-52E5-4152-9A31-507D56BC0272}"/>
                  </a:ext>
                </a:extLst>
              </p14:cNvPr>
              <p14:cNvContentPartPr/>
              <p14:nvPr/>
            </p14:nvContentPartPr>
            <p14:xfrm>
              <a:off x="4386292" y="1588706"/>
              <a:ext cx="187200" cy="226800"/>
            </p14:xfrm>
          </p:contentPart>
        </mc:Choice>
        <mc:Fallback>
          <p:pic>
            <p:nvPicPr>
              <p:cNvPr id="8" name="Entrada de lápiz 7">
                <a:extLst>
                  <a:ext uri="{FF2B5EF4-FFF2-40B4-BE49-F238E27FC236}">
                    <a16:creationId xmlns:a16="http://schemas.microsoft.com/office/drawing/2014/main" id="{43F7CCD5-52E5-4152-9A31-507D56BC0272}"/>
                  </a:ext>
                </a:extLst>
              </p:cNvPr>
              <p:cNvPicPr/>
              <p:nvPr/>
            </p:nvPicPr>
            <p:blipFill>
              <a:blip r:embed="rId7"/>
              <a:stretch>
                <a:fillRect/>
              </a:stretch>
            </p:blipFill>
            <p:spPr>
              <a:xfrm>
                <a:off x="4377292" y="1580066"/>
                <a:ext cx="2048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Entrada de lápiz 12">
                <a:extLst>
                  <a:ext uri="{FF2B5EF4-FFF2-40B4-BE49-F238E27FC236}">
                    <a16:creationId xmlns:a16="http://schemas.microsoft.com/office/drawing/2014/main" id="{AE9398B7-69D6-4F07-B7F9-842604F81871}"/>
                  </a:ext>
                </a:extLst>
              </p14:cNvPr>
              <p14:cNvContentPartPr/>
              <p14:nvPr/>
            </p14:nvContentPartPr>
            <p14:xfrm>
              <a:off x="4651252" y="1682666"/>
              <a:ext cx="360" cy="360"/>
            </p14:xfrm>
          </p:contentPart>
        </mc:Choice>
        <mc:Fallback>
          <p:pic>
            <p:nvPicPr>
              <p:cNvPr id="13" name="Entrada de lápiz 12">
                <a:extLst>
                  <a:ext uri="{FF2B5EF4-FFF2-40B4-BE49-F238E27FC236}">
                    <a16:creationId xmlns:a16="http://schemas.microsoft.com/office/drawing/2014/main" id="{AE9398B7-69D6-4F07-B7F9-842604F81871}"/>
                  </a:ext>
                </a:extLst>
              </p:cNvPr>
              <p:cNvPicPr/>
              <p:nvPr/>
            </p:nvPicPr>
            <p:blipFill>
              <a:blip r:embed="rId9"/>
              <a:stretch>
                <a:fillRect/>
              </a:stretch>
            </p:blipFill>
            <p:spPr>
              <a:xfrm>
                <a:off x="4642252" y="1674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Entrada de lápiz 13">
                <a:extLst>
                  <a:ext uri="{FF2B5EF4-FFF2-40B4-BE49-F238E27FC236}">
                    <a16:creationId xmlns:a16="http://schemas.microsoft.com/office/drawing/2014/main" id="{136AE741-98B2-4FF3-B9C7-9D1F4EFD7040}"/>
                  </a:ext>
                </a:extLst>
              </p14:cNvPr>
              <p14:cNvContentPartPr/>
              <p14:nvPr/>
            </p14:nvContentPartPr>
            <p14:xfrm>
              <a:off x="4624612" y="1802186"/>
              <a:ext cx="360" cy="360"/>
            </p14:xfrm>
          </p:contentPart>
        </mc:Choice>
        <mc:Fallback>
          <p:pic>
            <p:nvPicPr>
              <p:cNvPr id="14" name="Entrada de lápiz 13">
                <a:extLst>
                  <a:ext uri="{FF2B5EF4-FFF2-40B4-BE49-F238E27FC236}">
                    <a16:creationId xmlns:a16="http://schemas.microsoft.com/office/drawing/2014/main" id="{136AE741-98B2-4FF3-B9C7-9D1F4EFD7040}"/>
                  </a:ext>
                </a:extLst>
              </p:cNvPr>
              <p:cNvPicPr/>
              <p:nvPr/>
            </p:nvPicPr>
            <p:blipFill>
              <a:blip r:embed="rId9"/>
              <a:stretch>
                <a:fillRect/>
              </a:stretch>
            </p:blipFill>
            <p:spPr>
              <a:xfrm>
                <a:off x="4615972" y="1793186"/>
                <a:ext cx="18000" cy="18000"/>
              </a:xfrm>
              <a:prstGeom prst="rect">
                <a:avLst/>
              </a:prstGeom>
            </p:spPr>
          </p:pic>
        </mc:Fallback>
      </mc:AlternateContent>
    </p:spTree>
    <p:extLst>
      <p:ext uri="{BB962C8B-B14F-4D97-AF65-F5344CB8AC3E}">
        <p14:creationId xmlns:p14="http://schemas.microsoft.com/office/powerpoint/2010/main" val="328696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35EAA4F-64C2-41B2-B7AC-8F3000B1F03F}"/>
              </a:ext>
            </a:extLst>
          </p:cNvPr>
          <p:cNvSpPr>
            <a:spLocks noGrp="1"/>
          </p:cNvSpPr>
          <p:nvPr>
            <p:ph type="title"/>
          </p:nvPr>
        </p:nvSpPr>
        <p:spPr>
          <a:xfrm>
            <a:off x="849683" y="1240076"/>
            <a:ext cx="2727813" cy="4584527"/>
          </a:xfrm>
        </p:spPr>
        <p:txBody>
          <a:bodyPr vert="horz" lIns="91440" tIns="45720" rIns="91440" bIns="45720" rtlCol="0" anchor="t">
            <a:normAutofit/>
          </a:bodyPr>
          <a:lstStyle/>
          <a:p>
            <a:r>
              <a:rPr lang="en-US" sz="3600" b="0" i="0" kern="1200" cap="all" dirty="0">
                <a:solidFill>
                  <a:srgbClr val="FFFFFF"/>
                </a:solidFill>
                <a:effectLst/>
                <a:latin typeface="+mj-lt"/>
                <a:ea typeface="+mj-ea"/>
                <a:cs typeface="+mj-cs"/>
              </a:rPr>
              <a:t>PASOS BÁSICOS PARA RESOLVER PROBLEMAS</a:t>
            </a:r>
          </a:p>
        </p:txBody>
      </p:sp>
      <p:graphicFrame>
        <p:nvGraphicFramePr>
          <p:cNvPr id="8" name="Marcador de contenido 7">
            <a:extLst>
              <a:ext uri="{FF2B5EF4-FFF2-40B4-BE49-F238E27FC236}">
                <a16:creationId xmlns:a16="http://schemas.microsoft.com/office/drawing/2014/main" id="{95A461BD-213F-4305-AB00-613A785F92C3}"/>
              </a:ext>
            </a:extLst>
          </p:cNvPr>
          <p:cNvGraphicFramePr>
            <a:graphicFrameLocks noGrp="1"/>
          </p:cNvGraphicFramePr>
          <p:nvPr>
            <p:ph sz="quarter" idx="13"/>
            <p:extLst>
              <p:ext uri="{D42A27DB-BD31-4B8C-83A1-F6EECF244321}">
                <p14:modId xmlns:p14="http://schemas.microsoft.com/office/powerpoint/2010/main" val="2670074369"/>
              </p:ext>
            </p:extLst>
          </p:nvPr>
        </p:nvGraphicFramePr>
        <p:xfrm>
          <a:off x="4247159" y="341243"/>
          <a:ext cx="7764821" cy="6390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55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Straight Connector 7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id="{CF4962C4-283B-4FF4-AAF7-6AD3BAD3EC8F}"/>
              </a:ext>
            </a:extLst>
          </p:cNvPr>
          <p:cNvSpPr>
            <a:spLocks noGrp="1"/>
          </p:cNvSpPr>
          <p:nvPr>
            <p:ph type="title"/>
          </p:nvPr>
        </p:nvSpPr>
        <p:spPr>
          <a:xfrm>
            <a:off x="1451580" y="804520"/>
            <a:ext cx="4176511" cy="1049235"/>
          </a:xfrm>
        </p:spPr>
        <p:txBody>
          <a:bodyPr>
            <a:normAutofit/>
          </a:bodyPr>
          <a:lstStyle/>
          <a:p>
            <a:r>
              <a:rPr lang="es-ES" dirty="0"/>
              <a:t>Herencia intermedia</a:t>
            </a:r>
          </a:p>
        </p:txBody>
      </p:sp>
      <p:sp>
        <p:nvSpPr>
          <p:cNvPr id="1030" name="Rectangle 7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Marcador de contenido 2">
            <a:extLst>
              <a:ext uri="{FF2B5EF4-FFF2-40B4-BE49-F238E27FC236}">
                <a16:creationId xmlns:a16="http://schemas.microsoft.com/office/drawing/2014/main" id="{FB2ECDBD-8DE0-460E-A87E-280769B841D4}"/>
              </a:ext>
            </a:extLst>
          </p:cNvPr>
          <p:cNvSpPr>
            <a:spLocks noGrp="1"/>
          </p:cNvSpPr>
          <p:nvPr>
            <p:ph sz="quarter" idx="13"/>
          </p:nvPr>
        </p:nvSpPr>
        <p:spPr>
          <a:xfrm>
            <a:off x="663351" y="2015732"/>
            <a:ext cx="4960442" cy="4037745"/>
          </a:xfrm>
        </p:spPr>
        <p:txBody>
          <a:bodyPr>
            <a:normAutofit fontScale="92500" lnSpcReduction="20000"/>
          </a:bodyPr>
          <a:lstStyle/>
          <a:p>
            <a:r>
              <a:rPr lang="es-ES" dirty="0"/>
              <a:t>En algunos casos no existe dominancia de uno de los alelos frente al otro, porque los dos alelos tienen la misma fuerza, decimos que son equipotentes, como vemos en el color de las flores del “Dondiego de noche".</a:t>
            </a:r>
          </a:p>
          <a:p>
            <a:r>
              <a:rPr lang="es-ES" dirty="0"/>
              <a:t>El color de las flores viene determinado por un par de alelos, uno determina fenotipo rojo (R) y el otro fenotipo blanco (r). Si se encuentran juntos (</a:t>
            </a:r>
            <a:r>
              <a:rPr lang="es-ES" dirty="0" err="1"/>
              <a:t>Rr</a:t>
            </a:r>
            <a:r>
              <a:rPr lang="es-ES" dirty="0"/>
              <a:t>) producen plantas de flores rosas.</a:t>
            </a:r>
          </a:p>
          <a:p>
            <a:r>
              <a:rPr lang="es-ES" dirty="0"/>
              <a:t>Es decir: se manifiesta una </a:t>
            </a:r>
            <a:r>
              <a:rPr lang="es-ES" b="1" u="sng" dirty="0"/>
              <a:t>MEZCLA</a:t>
            </a:r>
            <a:r>
              <a:rPr lang="es-ES" dirty="0"/>
              <a:t> de colores</a:t>
            </a:r>
          </a:p>
          <a:p>
            <a:pPr>
              <a:lnSpc>
                <a:spcPct val="110000"/>
              </a:lnSpc>
            </a:pPr>
            <a:endParaRPr lang="es-ES" sz="1400" dirty="0"/>
          </a:p>
        </p:txBody>
      </p:sp>
      <p:pic>
        <p:nvPicPr>
          <p:cNvPr id="1026" name="Picture 2" descr="Resultado de imagen de herencia intermedia">
            <a:extLst>
              <a:ext uri="{FF2B5EF4-FFF2-40B4-BE49-F238E27FC236}">
                <a16:creationId xmlns:a16="http://schemas.microsoft.com/office/drawing/2014/main" id="{6DC23AF6-A3BF-47A8-A0FE-505F4F13FF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4411" y="1485490"/>
            <a:ext cx="4960442" cy="330094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32" name="Straight Connector 7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230616"/>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46</TotalTime>
  <Words>1540</Words>
  <Application>Microsoft Office PowerPoint</Application>
  <PresentationFormat>Panorámica</PresentationFormat>
  <Paragraphs>114</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Gill Sans MT</vt:lpstr>
      <vt:lpstr>Open Sans</vt:lpstr>
      <vt:lpstr>Wingdings</vt:lpstr>
      <vt:lpstr>Galería</vt:lpstr>
      <vt:lpstr>BIOLOGÍA Y GEOLOGÍA 4ºESO</vt:lpstr>
      <vt:lpstr>Presentación de PowerPoint</vt:lpstr>
      <vt:lpstr>Antes de nada… </vt:lpstr>
      <vt:lpstr>3. Conceptos básicos</vt:lpstr>
      <vt:lpstr>Leyes de mendel</vt:lpstr>
      <vt:lpstr>Leyes de mendel</vt:lpstr>
      <vt:lpstr>Leyes de mendel</vt:lpstr>
      <vt:lpstr>PASOS BÁSICOS PARA RESOLVER PROBLEMAS</vt:lpstr>
      <vt:lpstr>Herencia intermedia</vt:lpstr>
      <vt:lpstr>Codominancia</vt:lpstr>
      <vt:lpstr>Presentación de PowerPoint</vt:lpstr>
      <vt:lpstr>Presentación de PowerPoint</vt:lpstr>
      <vt:lpstr>Presentación de PowerPoint</vt:lpstr>
      <vt:lpstr>ALELISMO MÚLTIPLE: GRUPOS SANGUÍNEOS</vt:lpstr>
      <vt:lpstr>ALELISMO MÚLTIPLE: GRUPOS SANGUÍNEOS</vt:lpstr>
      <vt:lpstr>Grupos sanguíneos: factor rh</vt:lpstr>
      <vt:lpstr>Herencia ligada al sexo</vt:lpstr>
      <vt:lpstr>¿Qué entra de genética? consejos</vt:lpstr>
      <vt:lpstr>Problemas</vt:lpstr>
      <vt:lpstr>Presentación de PowerPoint</vt:lpstr>
      <vt:lpstr>Presentación de PowerPoint</vt:lpstr>
      <vt:lpstr>última cosa antes del examen…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BIOLOGÍA Y GEOLOGÍA 4ºESO</dc:title>
  <dc:creator>Ana García Piñeiro</dc:creator>
  <cp:lastModifiedBy>Ana García Piñeiro</cp:lastModifiedBy>
  <cp:revision>9</cp:revision>
  <dcterms:created xsi:type="dcterms:W3CDTF">2019-12-06T10:57:05Z</dcterms:created>
  <dcterms:modified xsi:type="dcterms:W3CDTF">2019-12-06T12:00:42Z</dcterms:modified>
</cp:coreProperties>
</file>