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notesMasterIdLst>
    <p:notesMasterId r:id="rId26"/>
  </p:notesMasterIdLst>
  <p:sldIdLst>
    <p:sldId id="375" r:id="rId2"/>
    <p:sldId id="383" r:id="rId3"/>
    <p:sldId id="392" r:id="rId4"/>
    <p:sldId id="374" r:id="rId5"/>
    <p:sldId id="378" r:id="rId6"/>
    <p:sldId id="381" r:id="rId7"/>
    <p:sldId id="380" r:id="rId8"/>
    <p:sldId id="382" r:id="rId9"/>
    <p:sldId id="357" r:id="rId10"/>
    <p:sldId id="371" r:id="rId11"/>
    <p:sldId id="368" r:id="rId12"/>
    <p:sldId id="372" r:id="rId13"/>
    <p:sldId id="373" r:id="rId14"/>
    <p:sldId id="365" r:id="rId15"/>
    <p:sldId id="366" r:id="rId16"/>
    <p:sldId id="384" r:id="rId17"/>
    <p:sldId id="369" r:id="rId18"/>
    <p:sldId id="367" r:id="rId19"/>
    <p:sldId id="386" r:id="rId20"/>
    <p:sldId id="387" r:id="rId21"/>
    <p:sldId id="389" r:id="rId22"/>
    <p:sldId id="391" r:id="rId23"/>
    <p:sldId id="388" r:id="rId24"/>
    <p:sldId id="393"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E8200"/>
    <a:srgbClr val="FF9900"/>
    <a:srgbClr val="266B1B"/>
    <a:srgbClr val="6BCC00"/>
    <a:srgbClr val="6DD000"/>
    <a:srgbClr val="4CD600"/>
    <a:srgbClr val="D79E5F"/>
    <a:srgbClr val="87D399"/>
    <a:srgbClr val="FFC3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14" autoAdjust="0"/>
    <p:restoredTop sz="88172" autoAdjust="0"/>
  </p:normalViewPr>
  <p:slideViewPr>
    <p:cSldViewPr>
      <p:cViewPr varScale="1">
        <p:scale>
          <a:sx n="65" d="100"/>
          <a:sy n="65" d="100"/>
        </p:scale>
        <p:origin x="-876" y="-108"/>
      </p:cViewPr>
      <p:guideLst>
        <p:guide orient="horz" pos="2160"/>
        <p:guide pos="2880"/>
      </p:guideLst>
    </p:cSldViewPr>
  </p:slideViewPr>
  <p:notesTextViewPr>
    <p:cViewPr>
      <p:scale>
        <a:sx n="1" d="1"/>
        <a:sy n="1" d="1"/>
      </p:scale>
      <p:origin x="0" y="0"/>
    </p:cViewPr>
  </p:notesTextViewPr>
  <p:sorterViewPr>
    <p:cViewPr>
      <p:scale>
        <a:sx n="100" d="100"/>
        <a:sy n="100" d="100"/>
      </p:scale>
      <p:origin x="0" y="5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69151-9FFD-4C61-BC74-C8CBFB4D503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s-ES"/>
        </a:p>
      </dgm:t>
    </dgm:pt>
    <dgm:pt modelId="{4C11DBB9-3AFA-49C3-BE7F-ECA96BEF2AD8}">
      <dgm:prSet phldrT="[Texto]">
        <dgm:style>
          <a:lnRef idx="1">
            <a:schemeClr val="accent2"/>
          </a:lnRef>
          <a:fillRef idx="2">
            <a:schemeClr val="accent2"/>
          </a:fillRef>
          <a:effectRef idx="1">
            <a:schemeClr val="accent2"/>
          </a:effectRef>
          <a:fontRef idx="minor">
            <a:schemeClr val="dk1"/>
          </a:fontRef>
        </dgm:style>
      </dgm:prSet>
      <dgm:spPr/>
      <dgm:t>
        <a:bodyPr/>
        <a:lstStyle/>
        <a:p>
          <a:r>
            <a:rPr lang="es-ES" dirty="0"/>
            <a:t>Presión</a:t>
          </a:r>
        </a:p>
      </dgm:t>
    </dgm:pt>
    <dgm:pt modelId="{390CD26F-2892-4A4E-BEE6-F457A54150BF}" type="parTrans" cxnId="{C95EA937-7FCB-4759-B830-E3A829F93A6B}">
      <dgm:prSet/>
      <dgm:spPr/>
      <dgm:t>
        <a:bodyPr/>
        <a:lstStyle/>
        <a:p>
          <a:endParaRPr lang="es-ES"/>
        </a:p>
      </dgm:t>
    </dgm:pt>
    <dgm:pt modelId="{DAF2E90C-8E14-44F6-A4D5-213659DF16F6}" type="sibTrans" cxnId="{C95EA937-7FCB-4759-B830-E3A829F93A6B}">
      <dgm:prSet/>
      <dgm:spPr/>
      <dgm:t>
        <a:bodyPr/>
        <a:lstStyle/>
        <a:p>
          <a:endParaRPr lang="es-ES"/>
        </a:p>
      </dgm:t>
    </dgm:pt>
    <dgm:pt modelId="{217A97FF-712C-4840-BD6C-5A6FD85749C0}" type="asst">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a:t>P = F/S</a:t>
          </a:r>
        </a:p>
      </dgm:t>
    </dgm:pt>
    <dgm:pt modelId="{AF145675-249A-41AE-A90D-04500909A9D4}" type="parTrans" cxnId="{CD037607-0A08-4905-9944-385F48C12658}">
      <dgm:prSet/>
      <dgm:spPr>
        <a:ln>
          <a:solidFill>
            <a:schemeClr val="tx1"/>
          </a:solidFill>
        </a:ln>
      </dgm:spPr>
      <dgm:t>
        <a:bodyPr/>
        <a:lstStyle/>
        <a:p>
          <a:endParaRPr lang="es-ES"/>
        </a:p>
      </dgm:t>
    </dgm:pt>
    <dgm:pt modelId="{06E40B31-736D-459A-A833-D9255425A02C}" type="sibTrans" cxnId="{CD037607-0A08-4905-9944-385F48C12658}">
      <dgm:prSet/>
      <dgm:spPr/>
      <dgm:t>
        <a:bodyPr/>
        <a:lstStyle/>
        <a:p>
          <a:endParaRPr lang="es-ES"/>
        </a:p>
      </dgm:t>
    </dgm:pt>
    <dgm:pt modelId="{5F12C36A-9443-4E40-A3FD-730345256216}">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a:t>Principio de Arquímedes</a:t>
          </a:r>
        </a:p>
      </dgm:t>
    </dgm:pt>
    <dgm:pt modelId="{75101918-E8A7-4095-8211-31A71A7F679F}" type="parTrans" cxnId="{5E3A2033-D9B2-46A3-92C9-08EF71A71372}">
      <dgm:prSet/>
      <dgm:spPr>
        <a:ln>
          <a:solidFill>
            <a:schemeClr val="tx1"/>
          </a:solidFill>
        </a:ln>
      </dgm:spPr>
      <dgm:t>
        <a:bodyPr/>
        <a:lstStyle/>
        <a:p>
          <a:endParaRPr lang="es-ES"/>
        </a:p>
      </dgm:t>
    </dgm:pt>
    <dgm:pt modelId="{997171F7-C476-4E63-8D92-68FEAC04DEF5}" type="sibTrans" cxnId="{5E3A2033-D9B2-46A3-92C9-08EF71A71372}">
      <dgm:prSet/>
      <dgm:spPr/>
      <dgm:t>
        <a:bodyPr/>
        <a:lstStyle/>
        <a:p>
          <a:endParaRPr lang="es-ES"/>
        </a:p>
      </dgm:t>
    </dgm:pt>
    <dgm:pt modelId="{4A6F6B13-4FA6-442D-8CEB-E0C74D9051CA}">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S" sz="1600" dirty="0"/>
            <a:t>Principio de la estática de  fluidos</a:t>
          </a:r>
        </a:p>
      </dgm:t>
    </dgm:pt>
    <dgm:pt modelId="{851AA3EE-4631-4A19-B271-7FA650719906}" type="parTrans" cxnId="{6AB3F08B-41E7-4F50-B2CD-EEB27EA0F22D}">
      <dgm:prSet/>
      <dgm:spPr>
        <a:ln>
          <a:solidFill>
            <a:schemeClr val="tx1"/>
          </a:solidFill>
        </a:ln>
      </dgm:spPr>
      <dgm:t>
        <a:bodyPr/>
        <a:lstStyle/>
        <a:p>
          <a:endParaRPr lang="es-ES"/>
        </a:p>
      </dgm:t>
    </dgm:pt>
    <dgm:pt modelId="{A3B66ED8-E380-4664-8704-E65B86D0BBB5}" type="sibTrans" cxnId="{6AB3F08B-41E7-4F50-B2CD-EEB27EA0F22D}">
      <dgm:prSet/>
      <dgm:spPr/>
      <dgm:t>
        <a:bodyPr/>
        <a:lstStyle/>
        <a:p>
          <a:endParaRPr lang="es-ES"/>
        </a:p>
      </dgm:t>
    </dgm:pt>
    <dgm:pt modelId="{895855E5-080B-4A83-A129-A32E83C5BAEC}">
      <dgm:prSet phldrT="[Texto]">
        <dgm:style>
          <a:lnRef idx="1">
            <a:schemeClr val="accent4"/>
          </a:lnRef>
          <a:fillRef idx="2">
            <a:schemeClr val="accent4"/>
          </a:fillRef>
          <a:effectRef idx="1">
            <a:schemeClr val="accent4"/>
          </a:effectRef>
          <a:fontRef idx="minor">
            <a:schemeClr val="dk1"/>
          </a:fontRef>
        </dgm:style>
      </dgm:prSet>
      <dgm:spPr/>
      <dgm:t>
        <a:bodyPr/>
        <a:lstStyle/>
        <a:p>
          <a:r>
            <a:rPr lang="es-ES" dirty="0"/>
            <a:t>Principio de Pascal</a:t>
          </a:r>
        </a:p>
      </dgm:t>
    </dgm:pt>
    <dgm:pt modelId="{42D4DC01-8618-4EB1-AF43-2AF7FC4B3953}" type="parTrans" cxnId="{C1F4F8D0-1394-43FC-B44A-EA2A8406F981}">
      <dgm:prSet/>
      <dgm:spPr>
        <a:ln>
          <a:solidFill>
            <a:schemeClr val="tx1"/>
          </a:solidFill>
        </a:ln>
      </dgm:spPr>
      <dgm:t>
        <a:bodyPr/>
        <a:lstStyle/>
        <a:p>
          <a:endParaRPr lang="es-ES"/>
        </a:p>
      </dgm:t>
    </dgm:pt>
    <dgm:pt modelId="{54CA27E2-9DF6-46AE-B469-2A1D72E0FD12}" type="sibTrans" cxnId="{C1F4F8D0-1394-43FC-B44A-EA2A8406F981}">
      <dgm:prSet/>
      <dgm:spPr/>
      <dgm:t>
        <a:bodyPr/>
        <a:lstStyle/>
        <a:p>
          <a:endParaRPr lang="es-ES"/>
        </a:p>
      </dgm:t>
    </dgm:pt>
    <dgm:pt modelId="{226E1086-C6EA-4066-8FD6-7DEC204E0D7F}">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600" dirty="0"/>
            <a:t>Prensa hidráulica</a:t>
          </a:r>
        </a:p>
      </dgm:t>
    </dgm:pt>
    <dgm:pt modelId="{111527B0-3DB0-4009-A7C1-EC09881DF6C9}" type="parTrans" cxnId="{4736112F-980A-4FBD-A9DD-D2720F5FA49D}">
      <dgm:prSet/>
      <dgm:spPr>
        <a:ln>
          <a:solidFill>
            <a:schemeClr val="tx1"/>
          </a:solidFill>
        </a:ln>
      </dgm:spPr>
      <dgm:t>
        <a:bodyPr/>
        <a:lstStyle/>
        <a:p>
          <a:endParaRPr lang="es-ES"/>
        </a:p>
      </dgm:t>
    </dgm:pt>
    <dgm:pt modelId="{9A17B90D-FB8C-4862-8BA7-D8D21DB0A74C}" type="sibTrans" cxnId="{4736112F-980A-4FBD-A9DD-D2720F5FA49D}">
      <dgm:prSet/>
      <dgm:spPr/>
      <dgm:t>
        <a:bodyPr/>
        <a:lstStyle/>
        <a:p>
          <a:endParaRPr lang="es-ES"/>
        </a:p>
      </dgm:t>
    </dgm:pt>
    <dgm:pt modelId="{91BEE38A-C9F8-48FB-864F-52B9DC9B6D32}">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a:t>p = </a:t>
          </a:r>
          <a:r>
            <a:rPr lang="el-GR" dirty="0">
              <a:latin typeface="Franklin Gothic Book"/>
            </a:rPr>
            <a:t>ρ</a:t>
          </a:r>
          <a:r>
            <a:rPr lang="es-ES" dirty="0" err="1"/>
            <a:t>gh</a:t>
          </a:r>
          <a:endParaRPr lang="es-ES" dirty="0"/>
        </a:p>
      </dgm:t>
    </dgm:pt>
    <dgm:pt modelId="{7A5ED44F-8C77-4CB7-9962-226C542FAF7D}" type="parTrans" cxnId="{CF87925B-8567-4599-9E40-2589C75C7459}">
      <dgm:prSet/>
      <dgm:spPr>
        <a:ln>
          <a:solidFill>
            <a:schemeClr val="tx1"/>
          </a:solidFill>
        </a:ln>
      </dgm:spPr>
      <dgm:t>
        <a:bodyPr/>
        <a:lstStyle/>
        <a:p>
          <a:endParaRPr lang="es-ES"/>
        </a:p>
      </dgm:t>
    </dgm:pt>
    <dgm:pt modelId="{EC0E1B54-E8E3-467D-B6FF-5B4137013AD7}" type="sibTrans" cxnId="{CF87925B-8567-4599-9E40-2589C75C7459}">
      <dgm:prSet/>
      <dgm:spPr/>
      <dgm:t>
        <a:bodyPr/>
        <a:lstStyle/>
        <a:p>
          <a:endParaRPr lang="es-ES"/>
        </a:p>
      </dgm:t>
    </dgm:pt>
    <dgm:pt modelId="{DE74533E-041D-41B6-B660-C0D29D89E5DE}">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600" dirty="0"/>
            <a:t>Presión atmosférica</a:t>
          </a:r>
        </a:p>
      </dgm:t>
    </dgm:pt>
    <dgm:pt modelId="{A26D4C20-1FCE-4A88-BA68-C47CDAE0C7BD}" type="parTrans" cxnId="{4ACCE311-DEC5-420B-9C8D-883B8E5304AF}">
      <dgm:prSet/>
      <dgm:spPr>
        <a:ln>
          <a:solidFill>
            <a:schemeClr val="tx1"/>
          </a:solidFill>
        </a:ln>
      </dgm:spPr>
      <dgm:t>
        <a:bodyPr/>
        <a:lstStyle/>
        <a:p>
          <a:endParaRPr lang="es-ES"/>
        </a:p>
      </dgm:t>
    </dgm:pt>
    <dgm:pt modelId="{9911AB4D-E7AD-4289-9F5E-4DBFD3A26CD7}" type="sibTrans" cxnId="{4ACCE311-DEC5-420B-9C8D-883B8E5304AF}">
      <dgm:prSet/>
      <dgm:spPr/>
      <dgm:t>
        <a:bodyPr/>
        <a:lstStyle/>
        <a:p>
          <a:endParaRPr lang="es-ES"/>
        </a:p>
      </dgm:t>
    </dgm:pt>
    <dgm:pt modelId="{84C7994F-7EED-4769-A7EA-5B35FCF98984}">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S" sz="1600" dirty="0"/>
            <a:t>Presión en el interior de un líquido</a:t>
          </a:r>
        </a:p>
      </dgm:t>
    </dgm:pt>
    <dgm:pt modelId="{08E392E7-29D4-4955-8EBB-8841B4199B0E}" type="parTrans" cxnId="{A285686A-B616-4D6E-BAA9-BFFF3C76EB91}">
      <dgm:prSet/>
      <dgm:spPr>
        <a:ln>
          <a:solidFill>
            <a:schemeClr val="tx1"/>
          </a:solidFill>
        </a:ln>
      </dgm:spPr>
      <dgm:t>
        <a:bodyPr/>
        <a:lstStyle/>
        <a:p>
          <a:endParaRPr lang="es-ES"/>
        </a:p>
      </dgm:t>
    </dgm:pt>
    <dgm:pt modelId="{726D72C8-D10D-4568-B3EA-CF5C22731596}" type="sibTrans" cxnId="{A285686A-B616-4D6E-BAA9-BFFF3C76EB91}">
      <dgm:prSet/>
      <dgm:spPr/>
      <dgm:t>
        <a:bodyPr/>
        <a:lstStyle/>
        <a:p>
          <a:endParaRPr lang="es-ES"/>
        </a:p>
      </dgm:t>
    </dgm:pt>
    <dgm:pt modelId="{4826E9CB-ADFA-48FC-9F56-6E5956FF716D}">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a:t>Desciende</a:t>
          </a:r>
        </a:p>
      </dgm:t>
    </dgm:pt>
    <dgm:pt modelId="{81C9C0A4-A6EB-4250-BCF0-E67770F969E3}" type="parTrans" cxnId="{6F281E9E-49B5-466B-852E-9F210580E49C}">
      <dgm:prSet/>
      <dgm:spPr>
        <a:ln>
          <a:solidFill>
            <a:schemeClr val="tx1"/>
          </a:solidFill>
        </a:ln>
      </dgm:spPr>
      <dgm:t>
        <a:bodyPr/>
        <a:lstStyle/>
        <a:p>
          <a:endParaRPr lang="es-ES">
            <a:solidFill>
              <a:srgbClr val="002060"/>
            </a:solidFill>
          </a:endParaRPr>
        </a:p>
      </dgm:t>
    </dgm:pt>
    <dgm:pt modelId="{174FF317-1022-4546-9CD8-FF85639CAF90}" type="sibTrans" cxnId="{6F281E9E-49B5-466B-852E-9F210580E49C}">
      <dgm:prSet/>
      <dgm:spPr/>
      <dgm:t>
        <a:bodyPr/>
        <a:lstStyle/>
        <a:p>
          <a:endParaRPr lang="es-ES"/>
        </a:p>
      </dgm:t>
    </dgm:pt>
    <dgm:pt modelId="{7F572A32-CBB5-420D-AECF-218B7D683C14}">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a:t>Asciende</a:t>
          </a:r>
        </a:p>
      </dgm:t>
    </dgm:pt>
    <dgm:pt modelId="{B00AACA7-3660-4A90-99A0-B5341E1CCC18}" type="parTrans" cxnId="{FCB7BBD4-5F8B-40FD-BB29-0B192F5776F6}">
      <dgm:prSet/>
      <dgm:spPr>
        <a:ln>
          <a:solidFill>
            <a:schemeClr val="tx1"/>
          </a:solidFill>
        </a:ln>
      </dgm:spPr>
      <dgm:t>
        <a:bodyPr/>
        <a:lstStyle/>
        <a:p>
          <a:endParaRPr lang="es-ES">
            <a:solidFill>
              <a:srgbClr val="002060"/>
            </a:solidFill>
          </a:endParaRPr>
        </a:p>
      </dgm:t>
    </dgm:pt>
    <dgm:pt modelId="{DE83FD41-6B1C-45A6-A51A-0F5B437A48D8}" type="sibTrans" cxnId="{FCB7BBD4-5F8B-40FD-BB29-0B192F5776F6}">
      <dgm:prSet/>
      <dgm:spPr/>
      <dgm:t>
        <a:bodyPr/>
        <a:lstStyle/>
        <a:p>
          <a:endParaRPr lang="es-ES"/>
        </a:p>
      </dgm:t>
    </dgm:pt>
    <dgm:pt modelId="{A907DED6-0AF5-47DD-AF0D-DF15C3E064B6}">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a:t>E = P</a:t>
          </a:r>
        </a:p>
      </dgm:t>
    </dgm:pt>
    <dgm:pt modelId="{DE488892-3AE4-47EE-AF4B-D2272373435D}" type="parTrans" cxnId="{D105FFE0-31BC-4D32-AFD8-D0BDA20700C7}">
      <dgm:prSet/>
      <dgm:spPr>
        <a:ln>
          <a:solidFill>
            <a:schemeClr val="tx1"/>
          </a:solidFill>
        </a:ln>
      </dgm:spPr>
      <dgm:t>
        <a:bodyPr/>
        <a:lstStyle/>
        <a:p>
          <a:endParaRPr lang="es-ES"/>
        </a:p>
      </dgm:t>
    </dgm:pt>
    <dgm:pt modelId="{59B6FDB2-664B-499D-B14D-7153A7BB49B6}" type="sibTrans" cxnId="{D105FFE0-31BC-4D32-AFD8-D0BDA20700C7}">
      <dgm:prSet/>
      <dgm:spPr/>
      <dgm:t>
        <a:bodyPr/>
        <a:lstStyle/>
        <a:p>
          <a:endParaRPr lang="es-ES"/>
        </a:p>
      </dgm:t>
    </dgm:pt>
    <dgm:pt modelId="{3A5EB3D3-4CBE-4889-A6E7-8E0F7F742311}">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a:t>Equilibrio</a:t>
          </a:r>
        </a:p>
      </dgm:t>
    </dgm:pt>
    <dgm:pt modelId="{8AAE1374-2A10-438B-BBC3-DF1A3AF5F596}" type="parTrans" cxnId="{BA24F4F6-D155-45BA-8369-F3D28F707885}">
      <dgm:prSet/>
      <dgm:spPr>
        <a:ln>
          <a:solidFill>
            <a:schemeClr val="tx1"/>
          </a:solidFill>
        </a:ln>
      </dgm:spPr>
      <dgm:t>
        <a:bodyPr/>
        <a:lstStyle/>
        <a:p>
          <a:endParaRPr lang="es-ES">
            <a:solidFill>
              <a:srgbClr val="002060"/>
            </a:solidFill>
          </a:endParaRPr>
        </a:p>
      </dgm:t>
    </dgm:pt>
    <dgm:pt modelId="{FCD2923A-055B-41F5-948C-35853FE18B83}" type="sibTrans" cxnId="{BA24F4F6-D155-45BA-8369-F3D28F707885}">
      <dgm:prSet/>
      <dgm:spPr/>
      <dgm:t>
        <a:bodyPr/>
        <a:lstStyle/>
        <a:p>
          <a:endParaRPr lang="es-ES"/>
        </a:p>
      </dgm:t>
    </dgm:pt>
    <dgm:pt modelId="{4D7F82CC-6455-4153-A522-6A33F486E2FE}">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a:t>E &gt; P</a:t>
          </a:r>
        </a:p>
      </dgm:t>
    </dgm:pt>
    <dgm:pt modelId="{9925E100-7FC5-4AC6-9A38-D0204427E91E}" type="parTrans" cxnId="{C5104CDD-C51C-41A7-AB81-0C3875D3FB22}">
      <dgm:prSet/>
      <dgm:spPr>
        <a:ln>
          <a:solidFill>
            <a:schemeClr val="tx1"/>
          </a:solidFill>
        </a:ln>
      </dgm:spPr>
      <dgm:t>
        <a:bodyPr/>
        <a:lstStyle/>
        <a:p>
          <a:endParaRPr lang="es-ES"/>
        </a:p>
      </dgm:t>
    </dgm:pt>
    <dgm:pt modelId="{8C5B8722-954D-49DE-A6C8-59E02877A299}" type="sibTrans" cxnId="{C5104CDD-C51C-41A7-AB81-0C3875D3FB22}">
      <dgm:prSet/>
      <dgm:spPr/>
      <dgm:t>
        <a:bodyPr/>
        <a:lstStyle/>
        <a:p>
          <a:endParaRPr lang="es-ES"/>
        </a:p>
      </dgm:t>
    </dgm:pt>
    <dgm:pt modelId="{B3A20BF6-27CF-4141-9C23-391061442D4B}">
      <dgm:prSet phldrT="[Texto]">
        <dgm:style>
          <a:lnRef idx="1">
            <a:schemeClr val="accent3"/>
          </a:lnRef>
          <a:fillRef idx="2">
            <a:schemeClr val="accent3"/>
          </a:fillRef>
          <a:effectRef idx="1">
            <a:schemeClr val="accent3"/>
          </a:effectRef>
          <a:fontRef idx="minor">
            <a:schemeClr val="dk1"/>
          </a:fontRef>
        </dgm:style>
      </dgm:prSet>
      <dgm:spPr/>
      <dgm:t>
        <a:bodyPr/>
        <a:lstStyle/>
        <a:p>
          <a:r>
            <a:rPr lang="es-ES" dirty="0"/>
            <a:t>E &lt; P</a:t>
          </a:r>
        </a:p>
      </dgm:t>
    </dgm:pt>
    <dgm:pt modelId="{956602B0-DEB0-4161-B059-22C2F83E3003}" type="parTrans" cxnId="{D70A81B7-0687-4713-9FA6-BE71F5543B2F}">
      <dgm:prSet/>
      <dgm:spPr>
        <a:ln>
          <a:solidFill>
            <a:schemeClr val="tx1"/>
          </a:solidFill>
        </a:ln>
      </dgm:spPr>
      <dgm:t>
        <a:bodyPr/>
        <a:lstStyle/>
        <a:p>
          <a:endParaRPr lang="es-ES"/>
        </a:p>
      </dgm:t>
    </dgm:pt>
    <dgm:pt modelId="{048EB3DF-E57B-434C-BE44-BF0D1DE67C13}" type="sibTrans" cxnId="{D70A81B7-0687-4713-9FA6-BE71F5543B2F}">
      <dgm:prSet/>
      <dgm:spPr/>
      <dgm:t>
        <a:bodyPr/>
        <a:lstStyle/>
        <a:p>
          <a:endParaRPr lang="es-ES"/>
        </a:p>
      </dgm:t>
    </dgm:pt>
    <dgm:pt modelId="{3CDF019D-0794-4F6B-8D48-32C069BB3A98}" type="pres">
      <dgm:prSet presAssocID="{42D69151-9FFD-4C61-BC74-C8CBFB4D503F}" presName="hierChild1" presStyleCnt="0">
        <dgm:presLayoutVars>
          <dgm:orgChart val="1"/>
          <dgm:chPref val="1"/>
          <dgm:dir/>
          <dgm:animOne val="branch"/>
          <dgm:animLvl val="lvl"/>
          <dgm:resizeHandles/>
        </dgm:presLayoutVars>
      </dgm:prSet>
      <dgm:spPr/>
      <dgm:t>
        <a:bodyPr/>
        <a:lstStyle/>
        <a:p>
          <a:endParaRPr lang="es-ES"/>
        </a:p>
      </dgm:t>
    </dgm:pt>
    <dgm:pt modelId="{40848D1A-4C02-435B-9223-A8C775AB2337}" type="pres">
      <dgm:prSet presAssocID="{4C11DBB9-3AFA-49C3-BE7F-ECA96BEF2AD8}" presName="hierRoot1" presStyleCnt="0">
        <dgm:presLayoutVars>
          <dgm:hierBranch val="init"/>
        </dgm:presLayoutVars>
      </dgm:prSet>
      <dgm:spPr/>
    </dgm:pt>
    <dgm:pt modelId="{F67E26FB-416D-4BBD-A007-ADEEFAA73499}" type="pres">
      <dgm:prSet presAssocID="{4C11DBB9-3AFA-49C3-BE7F-ECA96BEF2AD8}" presName="rootComposite1" presStyleCnt="0"/>
      <dgm:spPr/>
    </dgm:pt>
    <dgm:pt modelId="{8CE23C3A-F083-400A-98CE-4842C5ADDE9D}" type="pres">
      <dgm:prSet presAssocID="{4C11DBB9-3AFA-49C3-BE7F-ECA96BEF2AD8}" presName="rootText1" presStyleLbl="node0" presStyleIdx="0" presStyleCnt="1">
        <dgm:presLayoutVars>
          <dgm:chPref val="3"/>
        </dgm:presLayoutVars>
      </dgm:prSet>
      <dgm:spPr/>
      <dgm:t>
        <a:bodyPr/>
        <a:lstStyle/>
        <a:p>
          <a:endParaRPr lang="es-ES"/>
        </a:p>
      </dgm:t>
    </dgm:pt>
    <dgm:pt modelId="{E4365830-BD02-4D23-AD60-CC7AB258C233}" type="pres">
      <dgm:prSet presAssocID="{4C11DBB9-3AFA-49C3-BE7F-ECA96BEF2AD8}" presName="rootConnector1" presStyleLbl="node1" presStyleIdx="0" presStyleCnt="0"/>
      <dgm:spPr/>
      <dgm:t>
        <a:bodyPr/>
        <a:lstStyle/>
        <a:p>
          <a:endParaRPr lang="es-ES"/>
        </a:p>
      </dgm:t>
    </dgm:pt>
    <dgm:pt modelId="{E871B550-8F31-4BD6-A58C-9792570E4F49}" type="pres">
      <dgm:prSet presAssocID="{4C11DBB9-3AFA-49C3-BE7F-ECA96BEF2AD8}" presName="hierChild2" presStyleCnt="0"/>
      <dgm:spPr/>
    </dgm:pt>
    <dgm:pt modelId="{D15E78F2-F7AD-4D76-81B8-633EC45EE8CE}" type="pres">
      <dgm:prSet presAssocID="{75101918-E8A7-4095-8211-31A71A7F679F}" presName="Name37" presStyleLbl="parChTrans1D2" presStyleIdx="0" presStyleCnt="4"/>
      <dgm:spPr/>
      <dgm:t>
        <a:bodyPr/>
        <a:lstStyle/>
        <a:p>
          <a:endParaRPr lang="es-ES"/>
        </a:p>
      </dgm:t>
    </dgm:pt>
    <dgm:pt modelId="{F21BD5F3-D4A7-43B1-B8C1-EDE1802AE384}" type="pres">
      <dgm:prSet presAssocID="{5F12C36A-9443-4E40-A3FD-730345256216}" presName="hierRoot2" presStyleCnt="0">
        <dgm:presLayoutVars>
          <dgm:hierBranch val="init"/>
        </dgm:presLayoutVars>
      </dgm:prSet>
      <dgm:spPr/>
    </dgm:pt>
    <dgm:pt modelId="{17E240EE-AEDD-49E1-970A-3CD7A7536EFF}" type="pres">
      <dgm:prSet presAssocID="{5F12C36A-9443-4E40-A3FD-730345256216}" presName="rootComposite" presStyleCnt="0"/>
      <dgm:spPr/>
    </dgm:pt>
    <dgm:pt modelId="{5139B424-7833-47BA-BFFE-D4A082229218}" type="pres">
      <dgm:prSet presAssocID="{5F12C36A-9443-4E40-A3FD-730345256216}" presName="rootText" presStyleLbl="node2" presStyleIdx="0" presStyleCnt="3" custScaleX="108843" custScaleY="109985">
        <dgm:presLayoutVars>
          <dgm:chPref val="3"/>
        </dgm:presLayoutVars>
      </dgm:prSet>
      <dgm:spPr/>
      <dgm:t>
        <a:bodyPr/>
        <a:lstStyle/>
        <a:p>
          <a:endParaRPr lang="es-ES"/>
        </a:p>
      </dgm:t>
    </dgm:pt>
    <dgm:pt modelId="{4DEB269C-FE20-4630-8F6E-D34A923AA67A}" type="pres">
      <dgm:prSet presAssocID="{5F12C36A-9443-4E40-A3FD-730345256216}" presName="rootConnector" presStyleLbl="node2" presStyleIdx="0" presStyleCnt="3"/>
      <dgm:spPr/>
      <dgm:t>
        <a:bodyPr/>
        <a:lstStyle/>
        <a:p>
          <a:endParaRPr lang="es-ES"/>
        </a:p>
      </dgm:t>
    </dgm:pt>
    <dgm:pt modelId="{2B9C9150-EA68-4317-9591-A644CFA4A42E}" type="pres">
      <dgm:prSet presAssocID="{5F12C36A-9443-4E40-A3FD-730345256216}" presName="hierChild4" presStyleCnt="0"/>
      <dgm:spPr/>
    </dgm:pt>
    <dgm:pt modelId="{DC0576EA-E9BD-48D6-BA99-B76492C21125}" type="pres">
      <dgm:prSet presAssocID="{9925E100-7FC5-4AC6-9A38-D0204427E91E}" presName="Name37" presStyleLbl="parChTrans1D3" presStyleIdx="0" presStyleCnt="7"/>
      <dgm:spPr/>
      <dgm:t>
        <a:bodyPr/>
        <a:lstStyle/>
        <a:p>
          <a:endParaRPr lang="es-ES"/>
        </a:p>
      </dgm:t>
    </dgm:pt>
    <dgm:pt modelId="{2A52E4E5-5AF7-49E3-B9F5-3765EC8CF388}" type="pres">
      <dgm:prSet presAssocID="{4D7F82CC-6455-4153-A522-6A33F486E2FE}" presName="hierRoot2" presStyleCnt="0">
        <dgm:presLayoutVars>
          <dgm:hierBranch val="init"/>
        </dgm:presLayoutVars>
      </dgm:prSet>
      <dgm:spPr/>
    </dgm:pt>
    <dgm:pt modelId="{D2B08A7A-FB6E-42EC-A370-7B516D304276}" type="pres">
      <dgm:prSet presAssocID="{4D7F82CC-6455-4153-A522-6A33F486E2FE}" presName="rootComposite" presStyleCnt="0"/>
      <dgm:spPr/>
    </dgm:pt>
    <dgm:pt modelId="{1E7C4366-D7B9-4CDC-AFD6-2D11302D6171}" type="pres">
      <dgm:prSet presAssocID="{4D7F82CC-6455-4153-A522-6A33F486E2FE}" presName="rootText" presStyleLbl="node3" presStyleIdx="0" presStyleCnt="7">
        <dgm:presLayoutVars>
          <dgm:chPref val="3"/>
        </dgm:presLayoutVars>
      </dgm:prSet>
      <dgm:spPr/>
      <dgm:t>
        <a:bodyPr/>
        <a:lstStyle/>
        <a:p>
          <a:endParaRPr lang="es-ES"/>
        </a:p>
      </dgm:t>
    </dgm:pt>
    <dgm:pt modelId="{2A6C8331-7F55-421D-83A6-A35958314140}" type="pres">
      <dgm:prSet presAssocID="{4D7F82CC-6455-4153-A522-6A33F486E2FE}" presName="rootConnector" presStyleLbl="node3" presStyleIdx="0" presStyleCnt="7"/>
      <dgm:spPr/>
      <dgm:t>
        <a:bodyPr/>
        <a:lstStyle/>
        <a:p>
          <a:endParaRPr lang="es-ES"/>
        </a:p>
      </dgm:t>
    </dgm:pt>
    <dgm:pt modelId="{AE08DCF7-1AEB-4E4F-8C58-85F660791A04}" type="pres">
      <dgm:prSet presAssocID="{4D7F82CC-6455-4153-A522-6A33F486E2FE}" presName="hierChild4" presStyleCnt="0"/>
      <dgm:spPr/>
    </dgm:pt>
    <dgm:pt modelId="{9B53FFD4-B753-4E8E-9949-CA4BE222ECA6}" type="pres">
      <dgm:prSet presAssocID="{B00AACA7-3660-4A90-99A0-B5341E1CCC18}" presName="Name37" presStyleLbl="parChTrans1D4" presStyleIdx="0" presStyleCnt="3"/>
      <dgm:spPr/>
      <dgm:t>
        <a:bodyPr/>
        <a:lstStyle/>
        <a:p>
          <a:endParaRPr lang="es-ES"/>
        </a:p>
      </dgm:t>
    </dgm:pt>
    <dgm:pt modelId="{3C634CF0-FA38-4CB8-A566-87B9C5F61BFC}" type="pres">
      <dgm:prSet presAssocID="{7F572A32-CBB5-420D-AECF-218B7D683C14}" presName="hierRoot2" presStyleCnt="0">
        <dgm:presLayoutVars>
          <dgm:hierBranch val="init"/>
        </dgm:presLayoutVars>
      </dgm:prSet>
      <dgm:spPr/>
    </dgm:pt>
    <dgm:pt modelId="{1FFA1F8C-95B6-4667-A317-E35407BE0A79}" type="pres">
      <dgm:prSet presAssocID="{7F572A32-CBB5-420D-AECF-218B7D683C14}" presName="rootComposite" presStyleCnt="0"/>
      <dgm:spPr/>
    </dgm:pt>
    <dgm:pt modelId="{D5644B53-E7F2-411A-A128-1641EEE36FC6}" type="pres">
      <dgm:prSet presAssocID="{7F572A32-CBB5-420D-AECF-218B7D683C14}" presName="rootText" presStyleLbl="node4" presStyleIdx="0" presStyleCnt="3">
        <dgm:presLayoutVars>
          <dgm:chPref val="3"/>
        </dgm:presLayoutVars>
      </dgm:prSet>
      <dgm:spPr/>
      <dgm:t>
        <a:bodyPr/>
        <a:lstStyle/>
        <a:p>
          <a:endParaRPr lang="es-ES"/>
        </a:p>
      </dgm:t>
    </dgm:pt>
    <dgm:pt modelId="{92F1A471-8796-49CC-BCA2-D55159B8210F}" type="pres">
      <dgm:prSet presAssocID="{7F572A32-CBB5-420D-AECF-218B7D683C14}" presName="rootConnector" presStyleLbl="node4" presStyleIdx="0" presStyleCnt="3"/>
      <dgm:spPr/>
      <dgm:t>
        <a:bodyPr/>
        <a:lstStyle/>
        <a:p>
          <a:endParaRPr lang="es-ES"/>
        </a:p>
      </dgm:t>
    </dgm:pt>
    <dgm:pt modelId="{51985E5C-2688-450E-86B5-EAA0DE5B7913}" type="pres">
      <dgm:prSet presAssocID="{7F572A32-CBB5-420D-AECF-218B7D683C14}" presName="hierChild4" presStyleCnt="0"/>
      <dgm:spPr/>
    </dgm:pt>
    <dgm:pt modelId="{370C107D-CBB3-4599-B553-A1788E25905A}" type="pres">
      <dgm:prSet presAssocID="{7F572A32-CBB5-420D-AECF-218B7D683C14}" presName="hierChild5" presStyleCnt="0"/>
      <dgm:spPr/>
    </dgm:pt>
    <dgm:pt modelId="{7663E9A9-C637-4B7D-A31E-E2ABECCE5957}" type="pres">
      <dgm:prSet presAssocID="{4D7F82CC-6455-4153-A522-6A33F486E2FE}" presName="hierChild5" presStyleCnt="0"/>
      <dgm:spPr/>
    </dgm:pt>
    <dgm:pt modelId="{C9FE0613-FDE3-4C46-805E-B0F70F72C5D0}" type="pres">
      <dgm:prSet presAssocID="{DE488892-3AE4-47EE-AF4B-D2272373435D}" presName="Name37" presStyleLbl="parChTrans1D3" presStyleIdx="1" presStyleCnt="7"/>
      <dgm:spPr/>
      <dgm:t>
        <a:bodyPr/>
        <a:lstStyle/>
        <a:p>
          <a:endParaRPr lang="es-ES"/>
        </a:p>
      </dgm:t>
    </dgm:pt>
    <dgm:pt modelId="{F89CE1DA-82BE-474E-ACD0-BB1741DE0288}" type="pres">
      <dgm:prSet presAssocID="{A907DED6-0AF5-47DD-AF0D-DF15C3E064B6}" presName="hierRoot2" presStyleCnt="0">
        <dgm:presLayoutVars>
          <dgm:hierBranch val="init"/>
        </dgm:presLayoutVars>
      </dgm:prSet>
      <dgm:spPr/>
    </dgm:pt>
    <dgm:pt modelId="{6B5DFDFC-5281-4F59-87F5-AABF384EDF18}" type="pres">
      <dgm:prSet presAssocID="{A907DED6-0AF5-47DD-AF0D-DF15C3E064B6}" presName="rootComposite" presStyleCnt="0"/>
      <dgm:spPr/>
    </dgm:pt>
    <dgm:pt modelId="{E3F36CF5-F352-4BD9-A69C-E6F956C3508D}" type="pres">
      <dgm:prSet presAssocID="{A907DED6-0AF5-47DD-AF0D-DF15C3E064B6}" presName="rootText" presStyleLbl="node3" presStyleIdx="1" presStyleCnt="7">
        <dgm:presLayoutVars>
          <dgm:chPref val="3"/>
        </dgm:presLayoutVars>
      </dgm:prSet>
      <dgm:spPr/>
      <dgm:t>
        <a:bodyPr/>
        <a:lstStyle/>
        <a:p>
          <a:endParaRPr lang="es-ES"/>
        </a:p>
      </dgm:t>
    </dgm:pt>
    <dgm:pt modelId="{59278651-79D4-4718-A9A8-368B51517D37}" type="pres">
      <dgm:prSet presAssocID="{A907DED6-0AF5-47DD-AF0D-DF15C3E064B6}" presName="rootConnector" presStyleLbl="node3" presStyleIdx="1" presStyleCnt="7"/>
      <dgm:spPr/>
      <dgm:t>
        <a:bodyPr/>
        <a:lstStyle/>
        <a:p>
          <a:endParaRPr lang="es-ES"/>
        </a:p>
      </dgm:t>
    </dgm:pt>
    <dgm:pt modelId="{91FD5396-CC9F-44BC-8BA8-C3EF0716200B}" type="pres">
      <dgm:prSet presAssocID="{A907DED6-0AF5-47DD-AF0D-DF15C3E064B6}" presName="hierChild4" presStyleCnt="0"/>
      <dgm:spPr/>
    </dgm:pt>
    <dgm:pt modelId="{DAF10FEA-913B-4641-8272-D56B1B4BDC71}" type="pres">
      <dgm:prSet presAssocID="{8AAE1374-2A10-438B-BBC3-DF1A3AF5F596}" presName="Name37" presStyleLbl="parChTrans1D4" presStyleIdx="1" presStyleCnt="3"/>
      <dgm:spPr/>
      <dgm:t>
        <a:bodyPr/>
        <a:lstStyle/>
        <a:p>
          <a:endParaRPr lang="es-ES"/>
        </a:p>
      </dgm:t>
    </dgm:pt>
    <dgm:pt modelId="{E7859C97-2C43-4087-9978-2876F80841D2}" type="pres">
      <dgm:prSet presAssocID="{3A5EB3D3-4CBE-4889-A6E7-8E0F7F742311}" presName="hierRoot2" presStyleCnt="0">
        <dgm:presLayoutVars>
          <dgm:hierBranch val="init"/>
        </dgm:presLayoutVars>
      </dgm:prSet>
      <dgm:spPr/>
    </dgm:pt>
    <dgm:pt modelId="{D425BE68-E35E-484B-8D95-D470FF247913}" type="pres">
      <dgm:prSet presAssocID="{3A5EB3D3-4CBE-4889-A6E7-8E0F7F742311}" presName="rootComposite" presStyleCnt="0"/>
      <dgm:spPr/>
    </dgm:pt>
    <dgm:pt modelId="{0EA7A4CF-E4D4-43C0-9952-D789BA4C46D1}" type="pres">
      <dgm:prSet presAssocID="{3A5EB3D3-4CBE-4889-A6E7-8E0F7F742311}" presName="rootText" presStyleLbl="node4" presStyleIdx="1" presStyleCnt="3">
        <dgm:presLayoutVars>
          <dgm:chPref val="3"/>
        </dgm:presLayoutVars>
      </dgm:prSet>
      <dgm:spPr/>
      <dgm:t>
        <a:bodyPr/>
        <a:lstStyle/>
        <a:p>
          <a:endParaRPr lang="es-ES"/>
        </a:p>
      </dgm:t>
    </dgm:pt>
    <dgm:pt modelId="{8E03F2DF-CCDB-46A1-8D64-4A80A47DB740}" type="pres">
      <dgm:prSet presAssocID="{3A5EB3D3-4CBE-4889-A6E7-8E0F7F742311}" presName="rootConnector" presStyleLbl="node4" presStyleIdx="1" presStyleCnt="3"/>
      <dgm:spPr/>
      <dgm:t>
        <a:bodyPr/>
        <a:lstStyle/>
        <a:p>
          <a:endParaRPr lang="es-ES"/>
        </a:p>
      </dgm:t>
    </dgm:pt>
    <dgm:pt modelId="{282B1929-51A5-4713-9392-44941AB51243}" type="pres">
      <dgm:prSet presAssocID="{3A5EB3D3-4CBE-4889-A6E7-8E0F7F742311}" presName="hierChild4" presStyleCnt="0"/>
      <dgm:spPr/>
    </dgm:pt>
    <dgm:pt modelId="{D411BE93-9385-4431-8BD2-3A43C6E2EAA9}" type="pres">
      <dgm:prSet presAssocID="{3A5EB3D3-4CBE-4889-A6E7-8E0F7F742311}" presName="hierChild5" presStyleCnt="0"/>
      <dgm:spPr/>
    </dgm:pt>
    <dgm:pt modelId="{FB2EB737-4510-493D-867B-1BDB2BA87BDF}" type="pres">
      <dgm:prSet presAssocID="{A907DED6-0AF5-47DD-AF0D-DF15C3E064B6}" presName="hierChild5" presStyleCnt="0"/>
      <dgm:spPr/>
    </dgm:pt>
    <dgm:pt modelId="{3DE35776-C0AA-469D-AB1D-C351FA1AABD6}" type="pres">
      <dgm:prSet presAssocID="{956602B0-DEB0-4161-B059-22C2F83E3003}" presName="Name37" presStyleLbl="parChTrans1D3" presStyleIdx="2" presStyleCnt="7"/>
      <dgm:spPr/>
      <dgm:t>
        <a:bodyPr/>
        <a:lstStyle/>
        <a:p>
          <a:endParaRPr lang="es-ES"/>
        </a:p>
      </dgm:t>
    </dgm:pt>
    <dgm:pt modelId="{AE3A3278-A1E1-4260-91F6-362FCA6AB786}" type="pres">
      <dgm:prSet presAssocID="{B3A20BF6-27CF-4141-9C23-391061442D4B}" presName="hierRoot2" presStyleCnt="0">
        <dgm:presLayoutVars>
          <dgm:hierBranch val="init"/>
        </dgm:presLayoutVars>
      </dgm:prSet>
      <dgm:spPr/>
    </dgm:pt>
    <dgm:pt modelId="{63AF0679-E3F4-4FCD-A3A9-CE04B878311D}" type="pres">
      <dgm:prSet presAssocID="{B3A20BF6-27CF-4141-9C23-391061442D4B}" presName="rootComposite" presStyleCnt="0"/>
      <dgm:spPr/>
    </dgm:pt>
    <dgm:pt modelId="{27349BDD-1D6C-4F48-B179-9D9E7955DF10}" type="pres">
      <dgm:prSet presAssocID="{B3A20BF6-27CF-4141-9C23-391061442D4B}" presName="rootText" presStyleLbl="node3" presStyleIdx="2" presStyleCnt="7">
        <dgm:presLayoutVars>
          <dgm:chPref val="3"/>
        </dgm:presLayoutVars>
      </dgm:prSet>
      <dgm:spPr/>
      <dgm:t>
        <a:bodyPr/>
        <a:lstStyle/>
        <a:p>
          <a:endParaRPr lang="es-ES"/>
        </a:p>
      </dgm:t>
    </dgm:pt>
    <dgm:pt modelId="{3A7DD21D-FCC4-4B3F-859B-0FB5736FFB9B}" type="pres">
      <dgm:prSet presAssocID="{B3A20BF6-27CF-4141-9C23-391061442D4B}" presName="rootConnector" presStyleLbl="node3" presStyleIdx="2" presStyleCnt="7"/>
      <dgm:spPr/>
      <dgm:t>
        <a:bodyPr/>
        <a:lstStyle/>
        <a:p>
          <a:endParaRPr lang="es-ES"/>
        </a:p>
      </dgm:t>
    </dgm:pt>
    <dgm:pt modelId="{1F05594B-BDCB-48CA-AA2D-B851F3BAE219}" type="pres">
      <dgm:prSet presAssocID="{B3A20BF6-27CF-4141-9C23-391061442D4B}" presName="hierChild4" presStyleCnt="0"/>
      <dgm:spPr/>
    </dgm:pt>
    <dgm:pt modelId="{B833BEC0-A857-4289-8230-B98129E7ADA3}" type="pres">
      <dgm:prSet presAssocID="{81C9C0A4-A6EB-4250-BCF0-E67770F969E3}" presName="Name37" presStyleLbl="parChTrans1D4" presStyleIdx="2" presStyleCnt="3"/>
      <dgm:spPr/>
      <dgm:t>
        <a:bodyPr/>
        <a:lstStyle/>
        <a:p>
          <a:endParaRPr lang="es-ES"/>
        </a:p>
      </dgm:t>
    </dgm:pt>
    <dgm:pt modelId="{BFEA1F66-C335-4824-8367-0D3A30D40651}" type="pres">
      <dgm:prSet presAssocID="{4826E9CB-ADFA-48FC-9F56-6E5956FF716D}" presName="hierRoot2" presStyleCnt="0">
        <dgm:presLayoutVars>
          <dgm:hierBranch val="init"/>
        </dgm:presLayoutVars>
      </dgm:prSet>
      <dgm:spPr/>
    </dgm:pt>
    <dgm:pt modelId="{4A939F34-D831-4FEA-BA50-60FC0D4A7B29}" type="pres">
      <dgm:prSet presAssocID="{4826E9CB-ADFA-48FC-9F56-6E5956FF716D}" presName="rootComposite" presStyleCnt="0"/>
      <dgm:spPr/>
    </dgm:pt>
    <dgm:pt modelId="{D856BA9B-81D5-4069-BE4D-DE0792C5D40D}" type="pres">
      <dgm:prSet presAssocID="{4826E9CB-ADFA-48FC-9F56-6E5956FF716D}" presName="rootText" presStyleLbl="node4" presStyleIdx="2" presStyleCnt="3">
        <dgm:presLayoutVars>
          <dgm:chPref val="3"/>
        </dgm:presLayoutVars>
      </dgm:prSet>
      <dgm:spPr/>
      <dgm:t>
        <a:bodyPr/>
        <a:lstStyle/>
        <a:p>
          <a:endParaRPr lang="es-ES"/>
        </a:p>
      </dgm:t>
    </dgm:pt>
    <dgm:pt modelId="{1E23197F-1087-4EA7-B644-99E2E6B7D1EE}" type="pres">
      <dgm:prSet presAssocID="{4826E9CB-ADFA-48FC-9F56-6E5956FF716D}" presName="rootConnector" presStyleLbl="node4" presStyleIdx="2" presStyleCnt="3"/>
      <dgm:spPr/>
      <dgm:t>
        <a:bodyPr/>
        <a:lstStyle/>
        <a:p>
          <a:endParaRPr lang="es-ES"/>
        </a:p>
      </dgm:t>
    </dgm:pt>
    <dgm:pt modelId="{2BA0940C-C7BA-43DC-B082-058EE1CF41DA}" type="pres">
      <dgm:prSet presAssocID="{4826E9CB-ADFA-48FC-9F56-6E5956FF716D}" presName="hierChild4" presStyleCnt="0"/>
      <dgm:spPr/>
    </dgm:pt>
    <dgm:pt modelId="{0C1618E6-19EB-4370-AF63-9B52899E871A}" type="pres">
      <dgm:prSet presAssocID="{4826E9CB-ADFA-48FC-9F56-6E5956FF716D}" presName="hierChild5" presStyleCnt="0"/>
      <dgm:spPr/>
    </dgm:pt>
    <dgm:pt modelId="{63DEB269-B1B5-4402-BE74-E0DB8C879766}" type="pres">
      <dgm:prSet presAssocID="{B3A20BF6-27CF-4141-9C23-391061442D4B}" presName="hierChild5" presStyleCnt="0"/>
      <dgm:spPr/>
    </dgm:pt>
    <dgm:pt modelId="{ADA5185A-1F1D-4B81-8192-83C77D78AD49}" type="pres">
      <dgm:prSet presAssocID="{5F12C36A-9443-4E40-A3FD-730345256216}" presName="hierChild5" presStyleCnt="0"/>
      <dgm:spPr/>
    </dgm:pt>
    <dgm:pt modelId="{24E0416A-A7CB-4783-ACFB-D899A8CCA603}" type="pres">
      <dgm:prSet presAssocID="{851AA3EE-4631-4A19-B271-7FA650719906}" presName="Name37" presStyleLbl="parChTrans1D2" presStyleIdx="1" presStyleCnt="4"/>
      <dgm:spPr/>
      <dgm:t>
        <a:bodyPr/>
        <a:lstStyle/>
        <a:p>
          <a:endParaRPr lang="es-ES"/>
        </a:p>
      </dgm:t>
    </dgm:pt>
    <dgm:pt modelId="{39D0E879-2AC0-4FC7-89C8-CF7100A5EAB3}" type="pres">
      <dgm:prSet presAssocID="{4A6F6B13-4FA6-442D-8CEB-E0C74D9051CA}" presName="hierRoot2" presStyleCnt="0">
        <dgm:presLayoutVars>
          <dgm:hierBranch val="init"/>
        </dgm:presLayoutVars>
      </dgm:prSet>
      <dgm:spPr/>
    </dgm:pt>
    <dgm:pt modelId="{C46BE164-FA7F-436C-B14C-E6FC5C08B46E}" type="pres">
      <dgm:prSet presAssocID="{4A6F6B13-4FA6-442D-8CEB-E0C74D9051CA}" presName="rootComposite" presStyleCnt="0"/>
      <dgm:spPr/>
    </dgm:pt>
    <dgm:pt modelId="{6CE54EF5-900D-4F1A-AAB4-E32FE97D42E6}" type="pres">
      <dgm:prSet presAssocID="{4A6F6B13-4FA6-442D-8CEB-E0C74D9051CA}" presName="rootText" presStyleLbl="node2" presStyleIdx="1" presStyleCnt="3" custScaleX="103319" custScaleY="123122">
        <dgm:presLayoutVars>
          <dgm:chPref val="3"/>
        </dgm:presLayoutVars>
      </dgm:prSet>
      <dgm:spPr/>
      <dgm:t>
        <a:bodyPr/>
        <a:lstStyle/>
        <a:p>
          <a:endParaRPr lang="es-ES"/>
        </a:p>
      </dgm:t>
    </dgm:pt>
    <dgm:pt modelId="{1A51DBA7-140B-4648-96E3-C7A80232C707}" type="pres">
      <dgm:prSet presAssocID="{4A6F6B13-4FA6-442D-8CEB-E0C74D9051CA}" presName="rootConnector" presStyleLbl="node2" presStyleIdx="1" presStyleCnt="3"/>
      <dgm:spPr/>
      <dgm:t>
        <a:bodyPr/>
        <a:lstStyle/>
        <a:p>
          <a:endParaRPr lang="es-ES"/>
        </a:p>
      </dgm:t>
    </dgm:pt>
    <dgm:pt modelId="{ABEBF12E-671A-4137-935A-9E81E9603F7E}" type="pres">
      <dgm:prSet presAssocID="{4A6F6B13-4FA6-442D-8CEB-E0C74D9051CA}" presName="hierChild4" presStyleCnt="0"/>
      <dgm:spPr/>
    </dgm:pt>
    <dgm:pt modelId="{5D4ACAD8-B50E-44D9-9E8D-B194520F4A72}" type="pres">
      <dgm:prSet presAssocID="{7A5ED44F-8C77-4CB7-9962-226C542FAF7D}" presName="Name37" presStyleLbl="parChTrans1D3" presStyleIdx="3" presStyleCnt="7"/>
      <dgm:spPr/>
      <dgm:t>
        <a:bodyPr/>
        <a:lstStyle/>
        <a:p>
          <a:endParaRPr lang="es-ES"/>
        </a:p>
      </dgm:t>
    </dgm:pt>
    <dgm:pt modelId="{AC9642D7-DBE2-4C4D-9510-D1BF7D3652F6}" type="pres">
      <dgm:prSet presAssocID="{91BEE38A-C9F8-48FB-864F-52B9DC9B6D32}" presName="hierRoot2" presStyleCnt="0">
        <dgm:presLayoutVars>
          <dgm:hierBranch val="init"/>
        </dgm:presLayoutVars>
      </dgm:prSet>
      <dgm:spPr/>
    </dgm:pt>
    <dgm:pt modelId="{ECF4C020-C63A-4645-AD5C-460CADDF6955}" type="pres">
      <dgm:prSet presAssocID="{91BEE38A-C9F8-48FB-864F-52B9DC9B6D32}" presName="rootComposite" presStyleCnt="0"/>
      <dgm:spPr/>
    </dgm:pt>
    <dgm:pt modelId="{1577848E-0FEA-4890-8ABA-D006410597F6}" type="pres">
      <dgm:prSet presAssocID="{91BEE38A-C9F8-48FB-864F-52B9DC9B6D32}" presName="rootText" presStyleLbl="node3" presStyleIdx="3" presStyleCnt="7" custLinFactNeighborX="-6767" custLinFactNeighborY="-29608">
        <dgm:presLayoutVars>
          <dgm:chPref val="3"/>
        </dgm:presLayoutVars>
      </dgm:prSet>
      <dgm:spPr/>
      <dgm:t>
        <a:bodyPr/>
        <a:lstStyle/>
        <a:p>
          <a:endParaRPr lang="es-ES"/>
        </a:p>
      </dgm:t>
    </dgm:pt>
    <dgm:pt modelId="{7A72756B-307F-49E4-BD14-FF0E8909D029}" type="pres">
      <dgm:prSet presAssocID="{91BEE38A-C9F8-48FB-864F-52B9DC9B6D32}" presName="rootConnector" presStyleLbl="node3" presStyleIdx="3" presStyleCnt="7"/>
      <dgm:spPr/>
      <dgm:t>
        <a:bodyPr/>
        <a:lstStyle/>
        <a:p>
          <a:endParaRPr lang="es-ES"/>
        </a:p>
      </dgm:t>
    </dgm:pt>
    <dgm:pt modelId="{947BB059-C644-47F0-9AEB-10F8E68720BF}" type="pres">
      <dgm:prSet presAssocID="{91BEE38A-C9F8-48FB-864F-52B9DC9B6D32}" presName="hierChild4" presStyleCnt="0"/>
      <dgm:spPr/>
    </dgm:pt>
    <dgm:pt modelId="{E2F2FFBB-06D9-4C7D-8F42-E0E383D9A947}" type="pres">
      <dgm:prSet presAssocID="{91BEE38A-C9F8-48FB-864F-52B9DC9B6D32}" presName="hierChild5" presStyleCnt="0"/>
      <dgm:spPr/>
    </dgm:pt>
    <dgm:pt modelId="{42D6213E-A35C-4DE1-89B5-FE38FD1E4888}" type="pres">
      <dgm:prSet presAssocID="{08E392E7-29D4-4955-8EBB-8841B4199B0E}" presName="Name37" presStyleLbl="parChTrans1D3" presStyleIdx="4" presStyleCnt="7"/>
      <dgm:spPr/>
      <dgm:t>
        <a:bodyPr/>
        <a:lstStyle/>
        <a:p>
          <a:endParaRPr lang="es-ES"/>
        </a:p>
      </dgm:t>
    </dgm:pt>
    <dgm:pt modelId="{3DAF9C38-83BC-4917-9EF0-A07151929208}" type="pres">
      <dgm:prSet presAssocID="{84C7994F-7EED-4769-A7EA-5B35FCF98984}" presName="hierRoot2" presStyleCnt="0">
        <dgm:presLayoutVars>
          <dgm:hierBranch val="init"/>
        </dgm:presLayoutVars>
      </dgm:prSet>
      <dgm:spPr/>
    </dgm:pt>
    <dgm:pt modelId="{73ED01B6-2950-4AE0-8588-1334F072EF31}" type="pres">
      <dgm:prSet presAssocID="{84C7994F-7EED-4769-A7EA-5B35FCF98984}" presName="rootComposite" presStyleCnt="0"/>
      <dgm:spPr/>
    </dgm:pt>
    <dgm:pt modelId="{F6E3E966-0418-44CF-9A15-34928F98F937}" type="pres">
      <dgm:prSet presAssocID="{84C7994F-7EED-4769-A7EA-5B35FCF98984}" presName="rootText" presStyleLbl="node3" presStyleIdx="4" presStyleCnt="7" custLinFactNeighborX="8132" custLinFactNeighborY="-25824">
        <dgm:presLayoutVars>
          <dgm:chPref val="3"/>
        </dgm:presLayoutVars>
      </dgm:prSet>
      <dgm:spPr/>
      <dgm:t>
        <a:bodyPr/>
        <a:lstStyle/>
        <a:p>
          <a:endParaRPr lang="es-ES"/>
        </a:p>
      </dgm:t>
    </dgm:pt>
    <dgm:pt modelId="{B503CDFD-5412-40AA-9A05-4CE5758A0318}" type="pres">
      <dgm:prSet presAssocID="{84C7994F-7EED-4769-A7EA-5B35FCF98984}" presName="rootConnector" presStyleLbl="node3" presStyleIdx="4" presStyleCnt="7"/>
      <dgm:spPr/>
      <dgm:t>
        <a:bodyPr/>
        <a:lstStyle/>
        <a:p>
          <a:endParaRPr lang="es-ES"/>
        </a:p>
      </dgm:t>
    </dgm:pt>
    <dgm:pt modelId="{099051CD-7C2F-4F83-AED1-746FD4FC5BC5}" type="pres">
      <dgm:prSet presAssocID="{84C7994F-7EED-4769-A7EA-5B35FCF98984}" presName="hierChild4" presStyleCnt="0"/>
      <dgm:spPr/>
    </dgm:pt>
    <dgm:pt modelId="{B0F2ED7A-621E-4373-8BC2-70113EEFCA0F}" type="pres">
      <dgm:prSet presAssocID="{84C7994F-7EED-4769-A7EA-5B35FCF98984}" presName="hierChild5" presStyleCnt="0"/>
      <dgm:spPr/>
    </dgm:pt>
    <dgm:pt modelId="{BCA4D8DD-DBA2-449A-90F6-CCD9C7AB2A91}" type="pres">
      <dgm:prSet presAssocID="{A26D4C20-1FCE-4A88-BA68-C47CDAE0C7BD}" presName="Name37" presStyleLbl="parChTrans1D3" presStyleIdx="5" presStyleCnt="7"/>
      <dgm:spPr/>
      <dgm:t>
        <a:bodyPr/>
        <a:lstStyle/>
        <a:p>
          <a:endParaRPr lang="es-ES"/>
        </a:p>
      </dgm:t>
    </dgm:pt>
    <dgm:pt modelId="{AB571B98-95BB-4A09-8AB1-7B08DFA25F8C}" type="pres">
      <dgm:prSet presAssocID="{DE74533E-041D-41B6-B660-C0D29D89E5DE}" presName="hierRoot2" presStyleCnt="0">
        <dgm:presLayoutVars>
          <dgm:hierBranch val="init"/>
        </dgm:presLayoutVars>
      </dgm:prSet>
      <dgm:spPr/>
    </dgm:pt>
    <dgm:pt modelId="{6474CA95-EF77-4425-B8E8-3A2AA6511899}" type="pres">
      <dgm:prSet presAssocID="{DE74533E-041D-41B6-B660-C0D29D89E5DE}" presName="rootComposite" presStyleCnt="0"/>
      <dgm:spPr/>
    </dgm:pt>
    <dgm:pt modelId="{98D32BD6-7943-4941-A0B3-95E635FD54F8}" type="pres">
      <dgm:prSet presAssocID="{DE74533E-041D-41B6-B660-C0D29D89E5DE}" presName="rootText" presStyleLbl="node3" presStyleIdx="5" presStyleCnt="7" custLinFactNeighborX="8132" custLinFactNeighborY="-25824">
        <dgm:presLayoutVars>
          <dgm:chPref val="3"/>
        </dgm:presLayoutVars>
      </dgm:prSet>
      <dgm:spPr/>
      <dgm:t>
        <a:bodyPr/>
        <a:lstStyle/>
        <a:p>
          <a:endParaRPr lang="es-ES"/>
        </a:p>
      </dgm:t>
    </dgm:pt>
    <dgm:pt modelId="{16CAF157-21EE-4410-B623-87FBF3F0743B}" type="pres">
      <dgm:prSet presAssocID="{DE74533E-041D-41B6-B660-C0D29D89E5DE}" presName="rootConnector" presStyleLbl="node3" presStyleIdx="5" presStyleCnt="7"/>
      <dgm:spPr/>
      <dgm:t>
        <a:bodyPr/>
        <a:lstStyle/>
        <a:p>
          <a:endParaRPr lang="es-ES"/>
        </a:p>
      </dgm:t>
    </dgm:pt>
    <dgm:pt modelId="{4DE6D80D-6720-4338-8C84-D001B61F8718}" type="pres">
      <dgm:prSet presAssocID="{DE74533E-041D-41B6-B660-C0D29D89E5DE}" presName="hierChild4" presStyleCnt="0"/>
      <dgm:spPr/>
    </dgm:pt>
    <dgm:pt modelId="{8F8B09F2-1385-42B8-97C2-BC3BB567867F}" type="pres">
      <dgm:prSet presAssocID="{DE74533E-041D-41B6-B660-C0D29D89E5DE}" presName="hierChild5" presStyleCnt="0"/>
      <dgm:spPr/>
    </dgm:pt>
    <dgm:pt modelId="{8D065FF7-0D64-4F79-8906-C5D9BD609F16}" type="pres">
      <dgm:prSet presAssocID="{4A6F6B13-4FA6-442D-8CEB-E0C74D9051CA}" presName="hierChild5" presStyleCnt="0"/>
      <dgm:spPr/>
    </dgm:pt>
    <dgm:pt modelId="{7EA4B575-D6CF-407F-B22A-48E8ABC9B629}" type="pres">
      <dgm:prSet presAssocID="{42D4DC01-8618-4EB1-AF43-2AF7FC4B3953}" presName="Name37" presStyleLbl="parChTrans1D2" presStyleIdx="2" presStyleCnt="4"/>
      <dgm:spPr/>
      <dgm:t>
        <a:bodyPr/>
        <a:lstStyle/>
        <a:p>
          <a:endParaRPr lang="es-ES"/>
        </a:p>
      </dgm:t>
    </dgm:pt>
    <dgm:pt modelId="{328DE9F3-99B8-4790-8FB2-93232C32D064}" type="pres">
      <dgm:prSet presAssocID="{895855E5-080B-4A83-A129-A32E83C5BAEC}" presName="hierRoot2" presStyleCnt="0">
        <dgm:presLayoutVars>
          <dgm:hierBranch val="init"/>
        </dgm:presLayoutVars>
      </dgm:prSet>
      <dgm:spPr/>
    </dgm:pt>
    <dgm:pt modelId="{487C3D4C-3862-4D7B-B9D1-C70AE782C8E1}" type="pres">
      <dgm:prSet presAssocID="{895855E5-080B-4A83-A129-A32E83C5BAEC}" presName="rootComposite" presStyleCnt="0"/>
      <dgm:spPr/>
    </dgm:pt>
    <dgm:pt modelId="{B7ADD8BD-11CD-4552-9B3C-BD3877B88318}" type="pres">
      <dgm:prSet presAssocID="{895855E5-080B-4A83-A129-A32E83C5BAEC}" presName="rootText" presStyleLbl="node2" presStyleIdx="2" presStyleCnt="3" custScaleX="105256" custScaleY="121785">
        <dgm:presLayoutVars>
          <dgm:chPref val="3"/>
        </dgm:presLayoutVars>
      </dgm:prSet>
      <dgm:spPr/>
      <dgm:t>
        <a:bodyPr/>
        <a:lstStyle/>
        <a:p>
          <a:endParaRPr lang="es-ES"/>
        </a:p>
      </dgm:t>
    </dgm:pt>
    <dgm:pt modelId="{F7F613D1-F96C-4B2B-B3EB-BAB8C65E6B26}" type="pres">
      <dgm:prSet presAssocID="{895855E5-080B-4A83-A129-A32E83C5BAEC}" presName="rootConnector" presStyleLbl="node2" presStyleIdx="2" presStyleCnt="3"/>
      <dgm:spPr/>
      <dgm:t>
        <a:bodyPr/>
        <a:lstStyle/>
        <a:p>
          <a:endParaRPr lang="es-ES"/>
        </a:p>
      </dgm:t>
    </dgm:pt>
    <dgm:pt modelId="{EE5A9A29-2558-4A1F-8C2B-114FCF77E4A6}" type="pres">
      <dgm:prSet presAssocID="{895855E5-080B-4A83-A129-A32E83C5BAEC}" presName="hierChild4" presStyleCnt="0"/>
      <dgm:spPr/>
    </dgm:pt>
    <dgm:pt modelId="{7B17A96F-2498-411C-BE4C-692436456E98}" type="pres">
      <dgm:prSet presAssocID="{111527B0-3DB0-4009-A7C1-EC09881DF6C9}" presName="Name37" presStyleLbl="parChTrans1D3" presStyleIdx="6" presStyleCnt="7"/>
      <dgm:spPr/>
      <dgm:t>
        <a:bodyPr/>
        <a:lstStyle/>
        <a:p>
          <a:endParaRPr lang="es-ES"/>
        </a:p>
      </dgm:t>
    </dgm:pt>
    <dgm:pt modelId="{A78DD017-6554-4495-8E83-9EEC4904514E}" type="pres">
      <dgm:prSet presAssocID="{226E1086-C6EA-4066-8FD6-7DEC204E0D7F}" presName="hierRoot2" presStyleCnt="0">
        <dgm:presLayoutVars>
          <dgm:hierBranch val="init"/>
        </dgm:presLayoutVars>
      </dgm:prSet>
      <dgm:spPr/>
    </dgm:pt>
    <dgm:pt modelId="{0BBB8CA3-FD85-40D4-8B81-E05619AF03F5}" type="pres">
      <dgm:prSet presAssocID="{226E1086-C6EA-4066-8FD6-7DEC204E0D7F}" presName="rootComposite" presStyleCnt="0"/>
      <dgm:spPr/>
    </dgm:pt>
    <dgm:pt modelId="{6AACE80E-7AD1-4CC2-A9A3-719AC949CAC7}" type="pres">
      <dgm:prSet presAssocID="{226E1086-C6EA-4066-8FD6-7DEC204E0D7F}" presName="rootText" presStyleLbl="node3" presStyleIdx="6" presStyleCnt="7">
        <dgm:presLayoutVars>
          <dgm:chPref val="3"/>
        </dgm:presLayoutVars>
      </dgm:prSet>
      <dgm:spPr/>
      <dgm:t>
        <a:bodyPr/>
        <a:lstStyle/>
        <a:p>
          <a:endParaRPr lang="es-ES"/>
        </a:p>
      </dgm:t>
    </dgm:pt>
    <dgm:pt modelId="{BBF46BB1-0827-4101-984C-3EC370094195}" type="pres">
      <dgm:prSet presAssocID="{226E1086-C6EA-4066-8FD6-7DEC204E0D7F}" presName="rootConnector" presStyleLbl="node3" presStyleIdx="6" presStyleCnt="7"/>
      <dgm:spPr/>
      <dgm:t>
        <a:bodyPr/>
        <a:lstStyle/>
        <a:p>
          <a:endParaRPr lang="es-ES"/>
        </a:p>
      </dgm:t>
    </dgm:pt>
    <dgm:pt modelId="{C84C79A3-6CAC-469C-8946-41EC88307C04}" type="pres">
      <dgm:prSet presAssocID="{226E1086-C6EA-4066-8FD6-7DEC204E0D7F}" presName="hierChild4" presStyleCnt="0"/>
      <dgm:spPr/>
    </dgm:pt>
    <dgm:pt modelId="{197D47C1-2A78-48C1-906A-0D2FD639FF95}" type="pres">
      <dgm:prSet presAssocID="{226E1086-C6EA-4066-8FD6-7DEC204E0D7F}" presName="hierChild5" presStyleCnt="0"/>
      <dgm:spPr/>
    </dgm:pt>
    <dgm:pt modelId="{A5F060E0-E302-475D-A8CB-E1E496D39500}" type="pres">
      <dgm:prSet presAssocID="{895855E5-080B-4A83-A129-A32E83C5BAEC}" presName="hierChild5" presStyleCnt="0"/>
      <dgm:spPr/>
    </dgm:pt>
    <dgm:pt modelId="{999B78DA-106E-4528-A898-4ABD10FEC585}" type="pres">
      <dgm:prSet presAssocID="{4C11DBB9-3AFA-49C3-BE7F-ECA96BEF2AD8}" presName="hierChild3" presStyleCnt="0"/>
      <dgm:spPr/>
    </dgm:pt>
    <dgm:pt modelId="{946D8249-2D61-4D4B-8402-1C225B2ECB05}" type="pres">
      <dgm:prSet presAssocID="{AF145675-249A-41AE-A90D-04500909A9D4}" presName="Name111" presStyleLbl="parChTrans1D2" presStyleIdx="3" presStyleCnt="4"/>
      <dgm:spPr/>
      <dgm:t>
        <a:bodyPr/>
        <a:lstStyle/>
        <a:p>
          <a:endParaRPr lang="es-ES"/>
        </a:p>
      </dgm:t>
    </dgm:pt>
    <dgm:pt modelId="{7955EE55-4252-479C-A329-F712C9F6C1D5}" type="pres">
      <dgm:prSet presAssocID="{217A97FF-712C-4840-BD6C-5A6FD85749C0}" presName="hierRoot3" presStyleCnt="0">
        <dgm:presLayoutVars>
          <dgm:hierBranch val="init"/>
        </dgm:presLayoutVars>
      </dgm:prSet>
      <dgm:spPr/>
    </dgm:pt>
    <dgm:pt modelId="{EB3A6F55-C2C1-4E16-A5EF-EBBEC2F3AA29}" type="pres">
      <dgm:prSet presAssocID="{217A97FF-712C-4840-BD6C-5A6FD85749C0}" presName="rootComposite3" presStyleCnt="0"/>
      <dgm:spPr/>
    </dgm:pt>
    <dgm:pt modelId="{9D5FAC0B-AADD-46A7-90B8-E2A71B6D8E69}" type="pres">
      <dgm:prSet presAssocID="{217A97FF-712C-4840-BD6C-5A6FD85749C0}" presName="rootText3" presStyleLbl="asst1" presStyleIdx="0" presStyleCnt="1">
        <dgm:presLayoutVars>
          <dgm:chPref val="3"/>
        </dgm:presLayoutVars>
      </dgm:prSet>
      <dgm:spPr/>
      <dgm:t>
        <a:bodyPr/>
        <a:lstStyle/>
        <a:p>
          <a:endParaRPr lang="es-ES"/>
        </a:p>
      </dgm:t>
    </dgm:pt>
    <dgm:pt modelId="{225B4ACB-97DE-47EA-AA6D-505CFDA4DC33}" type="pres">
      <dgm:prSet presAssocID="{217A97FF-712C-4840-BD6C-5A6FD85749C0}" presName="rootConnector3" presStyleLbl="asst1" presStyleIdx="0" presStyleCnt="1"/>
      <dgm:spPr/>
      <dgm:t>
        <a:bodyPr/>
        <a:lstStyle/>
        <a:p>
          <a:endParaRPr lang="es-ES"/>
        </a:p>
      </dgm:t>
    </dgm:pt>
    <dgm:pt modelId="{150365D8-D1EB-4ECD-9918-B7ED587C0340}" type="pres">
      <dgm:prSet presAssocID="{217A97FF-712C-4840-BD6C-5A6FD85749C0}" presName="hierChild6" presStyleCnt="0"/>
      <dgm:spPr/>
    </dgm:pt>
    <dgm:pt modelId="{D870B6A5-8EA2-4371-A97B-ABFD576C8DAF}" type="pres">
      <dgm:prSet presAssocID="{217A97FF-712C-4840-BD6C-5A6FD85749C0}" presName="hierChild7" presStyleCnt="0"/>
      <dgm:spPr/>
    </dgm:pt>
  </dgm:ptLst>
  <dgm:cxnLst>
    <dgm:cxn modelId="{797BFD91-4B3D-4343-B01A-16D0782F5017}" type="presOf" srcId="{4C11DBB9-3AFA-49C3-BE7F-ECA96BEF2AD8}" destId="{8CE23C3A-F083-400A-98CE-4842C5ADDE9D}" srcOrd="0" destOrd="0" presId="urn:microsoft.com/office/officeart/2005/8/layout/orgChart1"/>
    <dgm:cxn modelId="{3B1BF054-5511-44B9-9CDB-115E356A6B0B}" type="presOf" srcId="{DE488892-3AE4-47EE-AF4B-D2272373435D}" destId="{C9FE0613-FDE3-4C46-805E-B0F70F72C5D0}" srcOrd="0" destOrd="0" presId="urn:microsoft.com/office/officeart/2005/8/layout/orgChart1"/>
    <dgm:cxn modelId="{4A0B341F-6552-4362-9E6B-CED7385515CE}" type="presOf" srcId="{DE74533E-041D-41B6-B660-C0D29D89E5DE}" destId="{16CAF157-21EE-4410-B623-87FBF3F0743B}" srcOrd="1" destOrd="0" presId="urn:microsoft.com/office/officeart/2005/8/layout/orgChart1"/>
    <dgm:cxn modelId="{5861565F-2348-44F1-B211-33D835A4E8DE}" type="presOf" srcId="{B00AACA7-3660-4A90-99A0-B5341E1CCC18}" destId="{9B53FFD4-B753-4E8E-9949-CA4BE222ECA6}" srcOrd="0" destOrd="0" presId="urn:microsoft.com/office/officeart/2005/8/layout/orgChart1"/>
    <dgm:cxn modelId="{F1274298-5068-4F3F-B851-054ED6C40E3B}" type="presOf" srcId="{4D7F82CC-6455-4153-A522-6A33F486E2FE}" destId="{2A6C8331-7F55-421D-83A6-A35958314140}" srcOrd="1" destOrd="0" presId="urn:microsoft.com/office/officeart/2005/8/layout/orgChart1"/>
    <dgm:cxn modelId="{C5104CDD-C51C-41A7-AB81-0C3875D3FB22}" srcId="{5F12C36A-9443-4E40-A3FD-730345256216}" destId="{4D7F82CC-6455-4153-A522-6A33F486E2FE}" srcOrd="0" destOrd="0" parTransId="{9925E100-7FC5-4AC6-9A38-D0204427E91E}" sibTransId="{8C5B8722-954D-49DE-A6C8-59E02877A299}"/>
    <dgm:cxn modelId="{A122D182-0711-4AD5-8A96-75284111B17D}" type="presOf" srcId="{217A97FF-712C-4840-BD6C-5A6FD85749C0}" destId="{9D5FAC0B-AADD-46A7-90B8-E2A71B6D8E69}" srcOrd="0" destOrd="0" presId="urn:microsoft.com/office/officeart/2005/8/layout/orgChart1"/>
    <dgm:cxn modelId="{B856FEF4-BF2A-462E-897B-81331408CE55}" type="presOf" srcId="{75101918-E8A7-4095-8211-31A71A7F679F}" destId="{D15E78F2-F7AD-4D76-81B8-633EC45EE8CE}" srcOrd="0" destOrd="0" presId="urn:microsoft.com/office/officeart/2005/8/layout/orgChart1"/>
    <dgm:cxn modelId="{52E3BF46-6567-496E-B7CB-E23B7C3EF392}" type="presOf" srcId="{217A97FF-712C-4840-BD6C-5A6FD85749C0}" destId="{225B4ACB-97DE-47EA-AA6D-505CFDA4DC33}" srcOrd="1" destOrd="0" presId="urn:microsoft.com/office/officeart/2005/8/layout/orgChart1"/>
    <dgm:cxn modelId="{4117C632-05B0-4B73-B3B4-A98736B62220}" type="presOf" srcId="{08E392E7-29D4-4955-8EBB-8841B4199B0E}" destId="{42D6213E-A35C-4DE1-89B5-FE38FD1E4888}" srcOrd="0" destOrd="0" presId="urn:microsoft.com/office/officeart/2005/8/layout/orgChart1"/>
    <dgm:cxn modelId="{D70A81B7-0687-4713-9FA6-BE71F5543B2F}" srcId="{5F12C36A-9443-4E40-A3FD-730345256216}" destId="{B3A20BF6-27CF-4141-9C23-391061442D4B}" srcOrd="2" destOrd="0" parTransId="{956602B0-DEB0-4161-B059-22C2F83E3003}" sibTransId="{048EB3DF-E57B-434C-BE44-BF0D1DE67C13}"/>
    <dgm:cxn modelId="{44F1855C-C3B6-444F-9961-49BAC785FCE8}" type="presOf" srcId="{A907DED6-0AF5-47DD-AF0D-DF15C3E064B6}" destId="{59278651-79D4-4718-A9A8-368B51517D37}" srcOrd="1" destOrd="0" presId="urn:microsoft.com/office/officeart/2005/8/layout/orgChart1"/>
    <dgm:cxn modelId="{EB69B13F-FA7F-4F5E-A41B-5E035D771586}" type="presOf" srcId="{DE74533E-041D-41B6-B660-C0D29D89E5DE}" destId="{98D32BD6-7943-4941-A0B3-95E635FD54F8}" srcOrd="0" destOrd="0" presId="urn:microsoft.com/office/officeart/2005/8/layout/orgChart1"/>
    <dgm:cxn modelId="{B0B99F2C-8CF9-4610-9087-1D940525A561}" type="presOf" srcId="{226E1086-C6EA-4066-8FD6-7DEC204E0D7F}" destId="{BBF46BB1-0827-4101-984C-3EC370094195}" srcOrd="1" destOrd="0" presId="urn:microsoft.com/office/officeart/2005/8/layout/orgChart1"/>
    <dgm:cxn modelId="{2D4A4A7D-7852-495A-93E8-B75F9EDAF142}" type="presOf" srcId="{895855E5-080B-4A83-A129-A32E83C5BAEC}" destId="{B7ADD8BD-11CD-4552-9B3C-BD3877B88318}" srcOrd="0" destOrd="0" presId="urn:microsoft.com/office/officeart/2005/8/layout/orgChart1"/>
    <dgm:cxn modelId="{20C7B3E7-AF87-4340-8BCB-CE1E96BC5DF1}" type="presOf" srcId="{9925E100-7FC5-4AC6-9A38-D0204427E91E}" destId="{DC0576EA-E9BD-48D6-BA99-B76492C21125}" srcOrd="0" destOrd="0" presId="urn:microsoft.com/office/officeart/2005/8/layout/orgChart1"/>
    <dgm:cxn modelId="{A285686A-B616-4D6E-BAA9-BFFF3C76EB91}" srcId="{4A6F6B13-4FA6-442D-8CEB-E0C74D9051CA}" destId="{84C7994F-7EED-4769-A7EA-5B35FCF98984}" srcOrd="1" destOrd="0" parTransId="{08E392E7-29D4-4955-8EBB-8841B4199B0E}" sibTransId="{726D72C8-D10D-4568-B3EA-CF5C22731596}"/>
    <dgm:cxn modelId="{FFBEC9AC-B649-475F-AA6B-2C8F4E717E82}" type="presOf" srcId="{7A5ED44F-8C77-4CB7-9962-226C542FAF7D}" destId="{5D4ACAD8-B50E-44D9-9E8D-B194520F4A72}" srcOrd="0" destOrd="0" presId="urn:microsoft.com/office/officeart/2005/8/layout/orgChart1"/>
    <dgm:cxn modelId="{D105FFE0-31BC-4D32-AFD8-D0BDA20700C7}" srcId="{5F12C36A-9443-4E40-A3FD-730345256216}" destId="{A907DED6-0AF5-47DD-AF0D-DF15C3E064B6}" srcOrd="1" destOrd="0" parTransId="{DE488892-3AE4-47EE-AF4B-D2272373435D}" sibTransId="{59B6FDB2-664B-499D-B14D-7153A7BB49B6}"/>
    <dgm:cxn modelId="{22F9170B-390F-467C-8570-490711D4A1CC}" type="presOf" srcId="{A26D4C20-1FCE-4A88-BA68-C47CDAE0C7BD}" destId="{BCA4D8DD-DBA2-449A-90F6-CCD9C7AB2A91}" srcOrd="0" destOrd="0" presId="urn:microsoft.com/office/officeart/2005/8/layout/orgChart1"/>
    <dgm:cxn modelId="{62B27EF0-A1FC-4670-9CFC-281B32886AF8}" type="presOf" srcId="{42D69151-9FFD-4C61-BC74-C8CBFB4D503F}" destId="{3CDF019D-0794-4F6B-8D48-32C069BB3A98}" srcOrd="0" destOrd="0" presId="urn:microsoft.com/office/officeart/2005/8/layout/orgChart1"/>
    <dgm:cxn modelId="{02F0FCF1-DAB8-4488-A297-AE25E2EABFA7}" type="presOf" srcId="{B3A20BF6-27CF-4141-9C23-391061442D4B}" destId="{3A7DD21D-FCC4-4B3F-859B-0FB5736FFB9B}" srcOrd="1" destOrd="0" presId="urn:microsoft.com/office/officeart/2005/8/layout/orgChart1"/>
    <dgm:cxn modelId="{D5AC55E3-D761-477F-85FD-93C39AE27A89}" type="presOf" srcId="{851AA3EE-4631-4A19-B271-7FA650719906}" destId="{24E0416A-A7CB-4783-ACFB-D899A8CCA603}" srcOrd="0" destOrd="0" presId="urn:microsoft.com/office/officeart/2005/8/layout/orgChart1"/>
    <dgm:cxn modelId="{5D98CC85-14BD-402E-898E-228F10166AB7}" type="presOf" srcId="{895855E5-080B-4A83-A129-A32E83C5BAEC}" destId="{F7F613D1-F96C-4B2B-B3EB-BAB8C65E6B26}" srcOrd="1" destOrd="0" presId="urn:microsoft.com/office/officeart/2005/8/layout/orgChart1"/>
    <dgm:cxn modelId="{2AD7E760-5C43-4741-962E-3F3F9C3C0D05}" type="presOf" srcId="{91BEE38A-C9F8-48FB-864F-52B9DC9B6D32}" destId="{7A72756B-307F-49E4-BD14-FF0E8909D029}" srcOrd="1" destOrd="0" presId="urn:microsoft.com/office/officeart/2005/8/layout/orgChart1"/>
    <dgm:cxn modelId="{95891B9A-4BC2-4147-9624-B8CBA4BB6300}" type="presOf" srcId="{5F12C36A-9443-4E40-A3FD-730345256216}" destId="{5139B424-7833-47BA-BFFE-D4A082229218}" srcOrd="0" destOrd="0" presId="urn:microsoft.com/office/officeart/2005/8/layout/orgChart1"/>
    <dgm:cxn modelId="{65992C3A-2BEB-4DC7-ACDB-7F90946614F7}" type="presOf" srcId="{81C9C0A4-A6EB-4250-BCF0-E67770F969E3}" destId="{B833BEC0-A857-4289-8230-B98129E7ADA3}" srcOrd="0" destOrd="0" presId="urn:microsoft.com/office/officeart/2005/8/layout/orgChart1"/>
    <dgm:cxn modelId="{057A474A-1D01-45F4-BE79-AC10A747AC43}" type="presOf" srcId="{B3A20BF6-27CF-4141-9C23-391061442D4B}" destId="{27349BDD-1D6C-4F48-B179-9D9E7955DF10}" srcOrd="0" destOrd="0" presId="urn:microsoft.com/office/officeart/2005/8/layout/orgChart1"/>
    <dgm:cxn modelId="{6F281E9E-49B5-466B-852E-9F210580E49C}" srcId="{B3A20BF6-27CF-4141-9C23-391061442D4B}" destId="{4826E9CB-ADFA-48FC-9F56-6E5956FF716D}" srcOrd="0" destOrd="0" parTransId="{81C9C0A4-A6EB-4250-BCF0-E67770F969E3}" sibTransId="{174FF317-1022-4546-9CD8-FF85639CAF90}"/>
    <dgm:cxn modelId="{296007A1-434F-463A-94C6-620368E566F7}" type="presOf" srcId="{4A6F6B13-4FA6-442D-8CEB-E0C74D9051CA}" destId="{1A51DBA7-140B-4648-96E3-C7A80232C707}" srcOrd="1" destOrd="0" presId="urn:microsoft.com/office/officeart/2005/8/layout/orgChart1"/>
    <dgm:cxn modelId="{5E3A2033-D9B2-46A3-92C9-08EF71A71372}" srcId="{4C11DBB9-3AFA-49C3-BE7F-ECA96BEF2AD8}" destId="{5F12C36A-9443-4E40-A3FD-730345256216}" srcOrd="1" destOrd="0" parTransId="{75101918-E8A7-4095-8211-31A71A7F679F}" sibTransId="{997171F7-C476-4E63-8D92-68FEAC04DEF5}"/>
    <dgm:cxn modelId="{970BCB42-5BBC-49C7-9EBD-5AECB3B611E2}" type="presOf" srcId="{111527B0-3DB0-4009-A7C1-EC09881DF6C9}" destId="{7B17A96F-2498-411C-BE4C-692436456E98}" srcOrd="0" destOrd="0" presId="urn:microsoft.com/office/officeart/2005/8/layout/orgChart1"/>
    <dgm:cxn modelId="{86916618-FC6C-4B7C-B824-238768564A31}" type="presOf" srcId="{42D4DC01-8618-4EB1-AF43-2AF7FC4B3953}" destId="{7EA4B575-D6CF-407F-B22A-48E8ABC9B629}" srcOrd="0" destOrd="0" presId="urn:microsoft.com/office/officeart/2005/8/layout/orgChart1"/>
    <dgm:cxn modelId="{CD037607-0A08-4905-9944-385F48C12658}" srcId="{4C11DBB9-3AFA-49C3-BE7F-ECA96BEF2AD8}" destId="{217A97FF-712C-4840-BD6C-5A6FD85749C0}" srcOrd="0" destOrd="0" parTransId="{AF145675-249A-41AE-A90D-04500909A9D4}" sibTransId="{06E40B31-736D-459A-A833-D9255425A02C}"/>
    <dgm:cxn modelId="{CF87925B-8567-4599-9E40-2589C75C7459}" srcId="{4A6F6B13-4FA6-442D-8CEB-E0C74D9051CA}" destId="{91BEE38A-C9F8-48FB-864F-52B9DC9B6D32}" srcOrd="0" destOrd="0" parTransId="{7A5ED44F-8C77-4CB7-9962-226C542FAF7D}" sibTransId="{EC0E1B54-E8E3-467D-B6FF-5B4137013AD7}"/>
    <dgm:cxn modelId="{14BE3B42-899F-467C-8E31-2731A8925716}" type="presOf" srcId="{3A5EB3D3-4CBE-4889-A6E7-8E0F7F742311}" destId="{0EA7A4CF-E4D4-43C0-9952-D789BA4C46D1}" srcOrd="0" destOrd="0" presId="urn:microsoft.com/office/officeart/2005/8/layout/orgChart1"/>
    <dgm:cxn modelId="{7FD9DB44-3EDA-4A3F-914F-4E56670A0D05}" type="presOf" srcId="{A907DED6-0AF5-47DD-AF0D-DF15C3E064B6}" destId="{E3F36CF5-F352-4BD9-A69C-E6F956C3508D}" srcOrd="0" destOrd="0" presId="urn:microsoft.com/office/officeart/2005/8/layout/orgChart1"/>
    <dgm:cxn modelId="{F1FE4E26-68C4-497B-8A44-7705B3E7BB1B}" type="presOf" srcId="{226E1086-C6EA-4066-8FD6-7DEC204E0D7F}" destId="{6AACE80E-7AD1-4CC2-A9A3-719AC949CAC7}" srcOrd="0" destOrd="0" presId="urn:microsoft.com/office/officeart/2005/8/layout/orgChart1"/>
    <dgm:cxn modelId="{0F1D04A7-2C65-48AB-87C9-8D8951C9C436}" type="presOf" srcId="{AF145675-249A-41AE-A90D-04500909A9D4}" destId="{946D8249-2D61-4D4B-8402-1C225B2ECB05}" srcOrd="0" destOrd="0" presId="urn:microsoft.com/office/officeart/2005/8/layout/orgChart1"/>
    <dgm:cxn modelId="{4ACCE311-DEC5-420B-9C8D-883B8E5304AF}" srcId="{4A6F6B13-4FA6-442D-8CEB-E0C74D9051CA}" destId="{DE74533E-041D-41B6-B660-C0D29D89E5DE}" srcOrd="2" destOrd="0" parTransId="{A26D4C20-1FCE-4A88-BA68-C47CDAE0C7BD}" sibTransId="{9911AB4D-E7AD-4289-9F5E-4DBFD3A26CD7}"/>
    <dgm:cxn modelId="{4736112F-980A-4FBD-A9DD-D2720F5FA49D}" srcId="{895855E5-080B-4A83-A129-A32E83C5BAEC}" destId="{226E1086-C6EA-4066-8FD6-7DEC204E0D7F}" srcOrd="0" destOrd="0" parTransId="{111527B0-3DB0-4009-A7C1-EC09881DF6C9}" sibTransId="{9A17B90D-FB8C-4862-8BA7-D8D21DB0A74C}"/>
    <dgm:cxn modelId="{8C4BDAE6-3BE6-4A58-9684-766F4208452F}" type="presOf" srcId="{7F572A32-CBB5-420D-AECF-218B7D683C14}" destId="{92F1A471-8796-49CC-BCA2-D55159B8210F}" srcOrd="1" destOrd="0" presId="urn:microsoft.com/office/officeart/2005/8/layout/orgChart1"/>
    <dgm:cxn modelId="{C7569253-BE96-492C-B6E2-41E0BCC936C7}" type="presOf" srcId="{84C7994F-7EED-4769-A7EA-5B35FCF98984}" destId="{F6E3E966-0418-44CF-9A15-34928F98F937}" srcOrd="0" destOrd="0" presId="urn:microsoft.com/office/officeart/2005/8/layout/orgChart1"/>
    <dgm:cxn modelId="{456ED49B-9A14-4EDF-9856-3F025B5F18B9}" type="presOf" srcId="{91BEE38A-C9F8-48FB-864F-52B9DC9B6D32}" destId="{1577848E-0FEA-4890-8ABA-D006410597F6}" srcOrd="0" destOrd="0" presId="urn:microsoft.com/office/officeart/2005/8/layout/orgChart1"/>
    <dgm:cxn modelId="{947C6DD5-4C20-4212-9F44-96C8EFB52A35}" type="presOf" srcId="{3A5EB3D3-4CBE-4889-A6E7-8E0F7F742311}" destId="{8E03F2DF-CCDB-46A1-8D64-4A80A47DB740}" srcOrd="1" destOrd="0" presId="urn:microsoft.com/office/officeart/2005/8/layout/orgChart1"/>
    <dgm:cxn modelId="{C1F4F8D0-1394-43FC-B44A-EA2A8406F981}" srcId="{4C11DBB9-3AFA-49C3-BE7F-ECA96BEF2AD8}" destId="{895855E5-080B-4A83-A129-A32E83C5BAEC}" srcOrd="3" destOrd="0" parTransId="{42D4DC01-8618-4EB1-AF43-2AF7FC4B3953}" sibTransId="{54CA27E2-9DF6-46AE-B469-2A1D72E0FD12}"/>
    <dgm:cxn modelId="{AEC23F15-F705-4CD0-9186-4D9F13382465}" type="presOf" srcId="{4C11DBB9-3AFA-49C3-BE7F-ECA96BEF2AD8}" destId="{E4365830-BD02-4D23-AD60-CC7AB258C233}" srcOrd="1" destOrd="0" presId="urn:microsoft.com/office/officeart/2005/8/layout/orgChart1"/>
    <dgm:cxn modelId="{44DF1425-6391-40CA-AEC0-D56A1A77440F}" type="presOf" srcId="{956602B0-DEB0-4161-B059-22C2F83E3003}" destId="{3DE35776-C0AA-469D-AB1D-C351FA1AABD6}" srcOrd="0" destOrd="0" presId="urn:microsoft.com/office/officeart/2005/8/layout/orgChart1"/>
    <dgm:cxn modelId="{3FA61482-FF37-4DE4-9FE7-1E3E53E3D888}" type="presOf" srcId="{84C7994F-7EED-4769-A7EA-5B35FCF98984}" destId="{B503CDFD-5412-40AA-9A05-4CE5758A0318}" srcOrd="1" destOrd="0" presId="urn:microsoft.com/office/officeart/2005/8/layout/orgChart1"/>
    <dgm:cxn modelId="{DF92D805-1C1B-4206-84E0-755655E5F34C}" type="presOf" srcId="{4826E9CB-ADFA-48FC-9F56-6E5956FF716D}" destId="{1E23197F-1087-4EA7-B644-99E2E6B7D1EE}" srcOrd="1" destOrd="0" presId="urn:microsoft.com/office/officeart/2005/8/layout/orgChart1"/>
    <dgm:cxn modelId="{6AB3F08B-41E7-4F50-B2CD-EEB27EA0F22D}" srcId="{4C11DBB9-3AFA-49C3-BE7F-ECA96BEF2AD8}" destId="{4A6F6B13-4FA6-442D-8CEB-E0C74D9051CA}" srcOrd="2" destOrd="0" parTransId="{851AA3EE-4631-4A19-B271-7FA650719906}" sibTransId="{A3B66ED8-E380-4664-8704-E65B86D0BBB5}"/>
    <dgm:cxn modelId="{EE27F60A-3A8A-4715-B6B7-D621428E7E64}" type="presOf" srcId="{8AAE1374-2A10-438B-BBC3-DF1A3AF5F596}" destId="{DAF10FEA-913B-4641-8272-D56B1B4BDC71}" srcOrd="0" destOrd="0" presId="urn:microsoft.com/office/officeart/2005/8/layout/orgChart1"/>
    <dgm:cxn modelId="{C15B59A6-1A2A-4700-9F0F-629BFD69346F}" type="presOf" srcId="{5F12C36A-9443-4E40-A3FD-730345256216}" destId="{4DEB269C-FE20-4630-8F6E-D34A923AA67A}" srcOrd="1" destOrd="0" presId="urn:microsoft.com/office/officeart/2005/8/layout/orgChart1"/>
    <dgm:cxn modelId="{C95EA937-7FCB-4759-B830-E3A829F93A6B}" srcId="{42D69151-9FFD-4C61-BC74-C8CBFB4D503F}" destId="{4C11DBB9-3AFA-49C3-BE7F-ECA96BEF2AD8}" srcOrd="0" destOrd="0" parTransId="{390CD26F-2892-4A4E-BEE6-F457A54150BF}" sibTransId="{DAF2E90C-8E14-44F6-A4D5-213659DF16F6}"/>
    <dgm:cxn modelId="{FCB7BBD4-5F8B-40FD-BB29-0B192F5776F6}" srcId="{4D7F82CC-6455-4153-A522-6A33F486E2FE}" destId="{7F572A32-CBB5-420D-AECF-218B7D683C14}" srcOrd="0" destOrd="0" parTransId="{B00AACA7-3660-4A90-99A0-B5341E1CCC18}" sibTransId="{DE83FD41-6B1C-45A6-A51A-0F5B437A48D8}"/>
    <dgm:cxn modelId="{3D1D85F7-F5FC-4040-BCC5-B6BA76DDED6C}" type="presOf" srcId="{4826E9CB-ADFA-48FC-9F56-6E5956FF716D}" destId="{D856BA9B-81D5-4069-BE4D-DE0792C5D40D}" srcOrd="0" destOrd="0" presId="urn:microsoft.com/office/officeart/2005/8/layout/orgChart1"/>
    <dgm:cxn modelId="{0CE442A9-FA52-401C-ACF7-3DB448F07E83}" type="presOf" srcId="{4A6F6B13-4FA6-442D-8CEB-E0C74D9051CA}" destId="{6CE54EF5-900D-4F1A-AAB4-E32FE97D42E6}" srcOrd="0" destOrd="0" presId="urn:microsoft.com/office/officeart/2005/8/layout/orgChart1"/>
    <dgm:cxn modelId="{E00A649F-6368-46D7-98BC-1241A96C285C}" type="presOf" srcId="{7F572A32-CBB5-420D-AECF-218B7D683C14}" destId="{D5644B53-E7F2-411A-A128-1641EEE36FC6}" srcOrd="0" destOrd="0" presId="urn:microsoft.com/office/officeart/2005/8/layout/orgChart1"/>
    <dgm:cxn modelId="{CC9ABDDE-BEDD-4844-9AB7-DF2004ADF71C}" type="presOf" srcId="{4D7F82CC-6455-4153-A522-6A33F486E2FE}" destId="{1E7C4366-D7B9-4CDC-AFD6-2D11302D6171}" srcOrd="0" destOrd="0" presId="urn:microsoft.com/office/officeart/2005/8/layout/orgChart1"/>
    <dgm:cxn modelId="{BA24F4F6-D155-45BA-8369-F3D28F707885}" srcId="{A907DED6-0AF5-47DD-AF0D-DF15C3E064B6}" destId="{3A5EB3D3-4CBE-4889-A6E7-8E0F7F742311}" srcOrd="0" destOrd="0" parTransId="{8AAE1374-2A10-438B-BBC3-DF1A3AF5F596}" sibTransId="{FCD2923A-055B-41F5-948C-35853FE18B83}"/>
    <dgm:cxn modelId="{094A0194-519B-489B-A645-37ACBEF21984}" type="presParOf" srcId="{3CDF019D-0794-4F6B-8D48-32C069BB3A98}" destId="{40848D1A-4C02-435B-9223-A8C775AB2337}" srcOrd="0" destOrd="0" presId="urn:microsoft.com/office/officeart/2005/8/layout/orgChart1"/>
    <dgm:cxn modelId="{373ED0BB-39B4-4848-B659-9618239C04DC}" type="presParOf" srcId="{40848D1A-4C02-435B-9223-A8C775AB2337}" destId="{F67E26FB-416D-4BBD-A007-ADEEFAA73499}" srcOrd="0" destOrd="0" presId="urn:microsoft.com/office/officeart/2005/8/layout/orgChart1"/>
    <dgm:cxn modelId="{8A9258B8-0ED6-479C-A59C-98F792572787}" type="presParOf" srcId="{F67E26FB-416D-4BBD-A007-ADEEFAA73499}" destId="{8CE23C3A-F083-400A-98CE-4842C5ADDE9D}" srcOrd="0" destOrd="0" presId="urn:microsoft.com/office/officeart/2005/8/layout/orgChart1"/>
    <dgm:cxn modelId="{9DDF9E67-2CE5-4AD4-BC2D-39D850363125}" type="presParOf" srcId="{F67E26FB-416D-4BBD-A007-ADEEFAA73499}" destId="{E4365830-BD02-4D23-AD60-CC7AB258C233}" srcOrd="1" destOrd="0" presId="urn:microsoft.com/office/officeart/2005/8/layout/orgChart1"/>
    <dgm:cxn modelId="{9E1ED180-8680-4312-9377-E53833A6B50C}" type="presParOf" srcId="{40848D1A-4C02-435B-9223-A8C775AB2337}" destId="{E871B550-8F31-4BD6-A58C-9792570E4F49}" srcOrd="1" destOrd="0" presId="urn:microsoft.com/office/officeart/2005/8/layout/orgChart1"/>
    <dgm:cxn modelId="{DE98EF1B-1DE6-4B6B-AE32-90B016E619D3}" type="presParOf" srcId="{E871B550-8F31-4BD6-A58C-9792570E4F49}" destId="{D15E78F2-F7AD-4D76-81B8-633EC45EE8CE}" srcOrd="0" destOrd="0" presId="urn:microsoft.com/office/officeart/2005/8/layout/orgChart1"/>
    <dgm:cxn modelId="{290E1AEC-7A6C-4FDE-8EBC-9682DADE23A4}" type="presParOf" srcId="{E871B550-8F31-4BD6-A58C-9792570E4F49}" destId="{F21BD5F3-D4A7-43B1-B8C1-EDE1802AE384}" srcOrd="1" destOrd="0" presId="urn:microsoft.com/office/officeart/2005/8/layout/orgChart1"/>
    <dgm:cxn modelId="{C38E43ED-4B02-446D-A2F5-2EC717F7464A}" type="presParOf" srcId="{F21BD5F3-D4A7-43B1-B8C1-EDE1802AE384}" destId="{17E240EE-AEDD-49E1-970A-3CD7A7536EFF}" srcOrd="0" destOrd="0" presId="urn:microsoft.com/office/officeart/2005/8/layout/orgChart1"/>
    <dgm:cxn modelId="{2D41AC64-8A9C-4475-B653-0338F37514BA}" type="presParOf" srcId="{17E240EE-AEDD-49E1-970A-3CD7A7536EFF}" destId="{5139B424-7833-47BA-BFFE-D4A082229218}" srcOrd="0" destOrd="0" presId="urn:microsoft.com/office/officeart/2005/8/layout/orgChart1"/>
    <dgm:cxn modelId="{2C3593AD-640A-4EF7-B481-29398E03243E}" type="presParOf" srcId="{17E240EE-AEDD-49E1-970A-3CD7A7536EFF}" destId="{4DEB269C-FE20-4630-8F6E-D34A923AA67A}" srcOrd="1" destOrd="0" presId="urn:microsoft.com/office/officeart/2005/8/layout/orgChart1"/>
    <dgm:cxn modelId="{8B8AA1DD-04EC-46B2-A744-EC6CDBF4F522}" type="presParOf" srcId="{F21BD5F3-D4A7-43B1-B8C1-EDE1802AE384}" destId="{2B9C9150-EA68-4317-9591-A644CFA4A42E}" srcOrd="1" destOrd="0" presId="urn:microsoft.com/office/officeart/2005/8/layout/orgChart1"/>
    <dgm:cxn modelId="{9C9BB50A-3314-4F2E-BDF8-85C787F980AB}" type="presParOf" srcId="{2B9C9150-EA68-4317-9591-A644CFA4A42E}" destId="{DC0576EA-E9BD-48D6-BA99-B76492C21125}" srcOrd="0" destOrd="0" presId="urn:microsoft.com/office/officeart/2005/8/layout/orgChart1"/>
    <dgm:cxn modelId="{C5DA416D-8E8E-406B-93F4-B9B5E2693CA4}" type="presParOf" srcId="{2B9C9150-EA68-4317-9591-A644CFA4A42E}" destId="{2A52E4E5-5AF7-49E3-B9F5-3765EC8CF388}" srcOrd="1" destOrd="0" presId="urn:microsoft.com/office/officeart/2005/8/layout/orgChart1"/>
    <dgm:cxn modelId="{49586304-40F2-4279-B0F6-9122B9629577}" type="presParOf" srcId="{2A52E4E5-5AF7-49E3-B9F5-3765EC8CF388}" destId="{D2B08A7A-FB6E-42EC-A370-7B516D304276}" srcOrd="0" destOrd="0" presId="urn:microsoft.com/office/officeart/2005/8/layout/orgChart1"/>
    <dgm:cxn modelId="{623F4C58-291A-41EE-A233-F9F5C13E7582}" type="presParOf" srcId="{D2B08A7A-FB6E-42EC-A370-7B516D304276}" destId="{1E7C4366-D7B9-4CDC-AFD6-2D11302D6171}" srcOrd="0" destOrd="0" presId="urn:microsoft.com/office/officeart/2005/8/layout/orgChart1"/>
    <dgm:cxn modelId="{C8EE0ECF-9947-47EA-A9DB-7AD144DF4FE9}" type="presParOf" srcId="{D2B08A7A-FB6E-42EC-A370-7B516D304276}" destId="{2A6C8331-7F55-421D-83A6-A35958314140}" srcOrd="1" destOrd="0" presId="urn:microsoft.com/office/officeart/2005/8/layout/orgChart1"/>
    <dgm:cxn modelId="{103C8F96-B568-4AC3-8DAE-951968F8DE01}" type="presParOf" srcId="{2A52E4E5-5AF7-49E3-B9F5-3765EC8CF388}" destId="{AE08DCF7-1AEB-4E4F-8C58-85F660791A04}" srcOrd="1" destOrd="0" presId="urn:microsoft.com/office/officeart/2005/8/layout/orgChart1"/>
    <dgm:cxn modelId="{CF6AB2D2-EA1F-414B-947B-168BA9249FD0}" type="presParOf" srcId="{AE08DCF7-1AEB-4E4F-8C58-85F660791A04}" destId="{9B53FFD4-B753-4E8E-9949-CA4BE222ECA6}" srcOrd="0" destOrd="0" presId="urn:microsoft.com/office/officeart/2005/8/layout/orgChart1"/>
    <dgm:cxn modelId="{3DDC2DD1-4822-483F-8E68-2DF49FBFC48A}" type="presParOf" srcId="{AE08DCF7-1AEB-4E4F-8C58-85F660791A04}" destId="{3C634CF0-FA38-4CB8-A566-87B9C5F61BFC}" srcOrd="1" destOrd="0" presId="urn:microsoft.com/office/officeart/2005/8/layout/orgChart1"/>
    <dgm:cxn modelId="{A71CBEF7-B74E-4790-973E-558D8B3FBF18}" type="presParOf" srcId="{3C634CF0-FA38-4CB8-A566-87B9C5F61BFC}" destId="{1FFA1F8C-95B6-4667-A317-E35407BE0A79}" srcOrd="0" destOrd="0" presId="urn:microsoft.com/office/officeart/2005/8/layout/orgChart1"/>
    <dgm:cxn modelId="{08A8581F-ED98-4D59-9A36-E190CE89C2A8}" type="presParOf" srcId="{1FFA1F8C-95B6-4667-A317-E35407BE0A79}" destId="{D5644B53-E7F2-411A-A128-1641EEE36FC6}" srcOrd="0" destOrd="0" presId="urn:microsoft.com/office/officeart/2005/8/layout/orgChart1"/>
    <dgm:cxn modelId="{236F775A-A420-4480-9678-F6508B3414DE}" type="presParOf" srcId="{1FFA1F8C-95B6-4667-A317-E35407BE0A79}" destId="{92F1A471-8796-49CC-BCA2-D55159B8210F}" srcOrd="1" destOrd="0" presId="urn:microsoft.com/office/officeart/2005/8/layout/orgChart1"/>
    <dgm:cxn modelId="{222F6FA6-E63B-4FBF-9602-C4143FA16055}" type="presParOf" srcId="{3C634CF0-FA38-4CB8-A566-87B9C5F61BFC}" destId="{51985E5C-2688-450E-86B5-EAA0DE5B7913}" srcOrd="1" destOrd="0" presId="urn:microsoft.com/office/officeart/2005/8/layout/orgChart1"/>
    <dgm:cxn modelId="{852DF6FC-145E-45EC-821C-6D0668DC4328}" type="presParOf" srcId="{3C634CF0-FA38-4CB8-A566-87B9C5F61BFC}" destId="{370C107D-CBB3-4599-B553-A1788E25905A}" srcOrd="2" destOrd="0" presId="urn:microsoft.com/office/officeart/2005/8/layout/orgChart1"/>
    <dgm:cxn modelId="{FFF65C49-A288-4D2F-8A78-99611670DCF7}" type="presParOf" srcId="{2A52E4E5-5AF7-49E3-B9F5-3765EC8CF388}" destId="{7663E9A9-C637-4B7D-A31E-E2ABECCE5957}" srcOrd="2" destOrd="0" presId="urn:microsoft.com/office/officeart/2005/8/layout/orgChart1"/>
    <dgm:cxn modelId="{96256E55-9263-4E2D-AA25-E85D415FE584}" type="presParOf" srcId="{2B9C9150-EA68-4317-9591-A644CFA4A42E}" destId="{C9FE0613-FDE3-4C46-805E-B0F70F72C5D0}" srcOrd="2" destOrd="0" presId="urn:microsoft.com/office/officeart/2005/8/layout/orgChart1"/>
    <dgm:cxn modelId="{483EABF8-D7D9-45DF-B18C-93249FF453C3}" type="presParOf" srcId="{2B9C9150-EA68-4317-9591-A644CFA4A42E}" destId="{F89CE1DA-82BE-474E-ACD0-BB1741DE0288}" srcOrd="3" destOrd="0" presId="urn:microsoft.com/office/officeart/2005/8/layout/orgChart1"/>
    <dgm:cxn modelId="{5CE92C4C-EF7B-4456-A4F7-3F0C2D5B49CF}" type="presParOf" srcId="{F89CE1DA-82BE-474E-ACD0-BB1741DE0288}" destId="{6B5DFDFC-5281-4F59-87F5-AABF384EDF18}" srcOrd="0" destOrd="0" presId="urn:microsoft.com/office/officeart/2005/8/layout/orgChart1"/>
    <dgm:cxn modelId="{E8C63D52-6126-4B9C-8FFF-BCBAE47BE581}" type="presParOf" srcId="{6B5DFDFC-5281-4F59-87F5-AABF384EDF18}" destId="{E3F36CF5-F352-4BD9-A69C-E6F956C3508D}" srcOrd="0" destOrd="0" presId="urn:microsoft.com/office/officeart/2005/8/layout/orgChart1"/>
    <dgm:cxn modelId="{B126F8E1-742D-405F-93EE-3B7C9BEAFA84}" type="presParOf" srcId="{6B5DFDFC-5281-4F59-87F5-AABF384EDF18}" destId="{59278651-79D4-4718-A9A8-368B51517D37}" srcOrd="1" destOrd="0" presId="urn:microsoft.com/office/officeart/2005/8/layout/orgChart1"/>
    <dgm:cxn modelId="{1819B478-678F-4EED-BC43-69090FF82F56}" type="presParOf" srcId="{F89CE1DA-82BE-474E-ACD0-BB1741DE0288}" destId="{91FD5396-CC9F-44BC-8BA8-C3EF0716200B}" srcOrd="1" destOrd="0" presId="urn:microsoft.com/office/officeart/2005/8/layout/orgChart1"/>
    <dgm:cxn modelId="{BE024028-6571-4EB0-AD16-4D28C2A1302B}" type="presParOf" srcId="{91FD5396-CC9F-44BC-8BA8-C3EF0716200B}" destId="{DAF10FEA-913B-4641-8272-D56B1B4BDC71}" srcOrd="0" destOrd="0" presId="urn:microsoft.com/office/officeart/2005/8/layout/orgChart1"/>
    <dgm:cxn modelId="{53AAB167-2564-4778-A154-098B7FE7FCCC}" type="presParOf" srcId="{91FD5396-CC9F-44BC-8BA8-C3EF0716200B}" destId="{E7859C97-2C43-4087-9978-2876F80841D2}" srcOrd="1" destOrd="0" presId="urn:microsoft.com/office/officeart/2005/8/layout/orgChart1"/>
    <dgm:cxn modelId="{DC77A9DA-8F79-45D6-A4E7-15F05C23DE12}" type="presParOf" srcId="{E7859C97-2C43-4087-9978-2876F80841D2}" destId="{D425BE68-E35E-484B-8D95-D470FF247913}" srcOrd="0" destOrd="0" presId="urn:microsoft.com/office/officeart/2005/8/layout/orgChart1"/>
    <dgm:cxn modelId="{5EE3D676-ECA4-49B2-AB7B-61C2C74A97C5}" type="presParOf" srcId="{D425BE68-E35E-484B-8D95-D470FF247913}" destId="{0EA7A4CF-E4D4-43C0-9952-D789BA4C46D1}" srcOrd="0" destOrd="0" presId="urn:microsoft.com/office/officeart/2005/8/layout/orgChart1"/>
    <dgm:cxn modelId="{40D1FB88-29A6-4F6A-9BF1-965E4712A7C2}" type="presParOf" srcId="{D425BE68-E35E-484B-8D95-D470FF247913}" destId="{8E03F2DF-CCDB-46A1-8D64-4A80A47DB740}" srcOrd="1" destOrd="0" presId="urn:microsoft.com/office/officeart/2005/8/layout/orgChart1"/>
    <dgm:cxn modelId="{89356369-1DC1-427E-B19F-F26B799D8697}" type="presParOf" srcId="{E7859C97-2C43-4087-9978-2876F80841D2}" destId="{282B1929-51A5-4713-9392-44941AB51243}" srcOrd="1" destOrd="0" presId="urn:microsoft.com/office/officeart/2005/8/layout/orgChart1"/>
    <dgm:cxn modelId="{CBE0A531-ED75-4193-A9BA-3B69B243681C}" type="presParOf" srcId="{E7859C97-2C43-4087-9978-2876F80841D2}" destId="{D411BE93-9385-4431-8BD2-3A43C6E2EAA9}" srcOrd="2" destOrd="0" presId="urn:microsoft.com/office/officeart/2005/8/layout/orgChart1"/>
    <dgm:cxn modelId="{20EC8E5A-D309-48EC-9128-16E3A40043CC}" type="presParOf" srcId="{F89CE1DA-82BE-474E-ACD0-BB1741DE0288}" destId="{FB2EB737-4510-493D-867B-1BDB2BA87BDF}" srcOrd="2" destOrd="0" presId="urn:microsoft.com/office/officeart/2005/8/layout/orgChart1"/>
    <dgm:cxn modelId="{CB9B0833-064F-49F7-8F6D-406D4E42405F}" type="presParOf" srcId="{2B9C9150-EA68-4317-9591-A644CFA4A42E}" destId="{3DE35776-C0AA-469D-AB1D-C351FA1AABD6}" srcOrd="4" destOrd="0" presId="urn:microsoft.com/office/officeart/2005/8/layout/orgChart1"/>
    <dgm:cxn modelId="{77424A94-9BE0-4675-BD8C-CDFF4B47DC50}" type="presParOf" srcId="{2B9C9150-EA68-4317-9591-A644CFA4A42E}" destId="{AE3A3278-A1E1-4260-91F6-362FCA6AB786}" srcOrd="5" destOrd="0" presId="urn:microsoft.com/office/officeart/2005/8/layout/orgChart1"/>
    <dgm:cxn modelId="{04C56849-B2FD-45A4-B025-742A833E40E3}" type="presParOf" srcId="{AE3A3278-A1E1-4260-91F6-362FCA6AB786}" destId="{63AF0679-E3F4-4FCD-A3A9-CE04B878311D}" srcOrd="0" destOrd="0" presId="urn:microsoft.com/office/officeart/2005/8/layout/orgChart1"/>
    <dgm:cxn modelId="{C1293ACC-FF54-4542-9E1E-76E58D02EC35}" type="presParOf" srcId="{63AF0679-E3F4-4FCD-A3A9-CE04B878311D}" destId="{27349BDD-1D6C-4F48-B179-9D9E7955DF10}" srcOrd="0" destOrd="0" presId="urn:microsoft.com/office/officeart/2005/8/layout/orgChart1"/>
    <dgm:cxn modelId="{F63776CD-B891-4B22-A59E-E18CEE02F991}" type="presParOf" srcId="{63AF0679-E3F4-4FCD-A3A9-CE04B878311D}" destId="{3A7DD21D-FCC4-4B3F-859B-0FB5736FFB9B}" srcOrd="1" destOrd="0" presId="urn:microsoft.com/office/officeart/2005/8/layout/orgChart1"/>
    <dgm:cxn modelId="{53C2B91A-CFCE-4A57-A91F-E449A92A3AD5}" type="presParOf" srcId="{AE3A3278-A1E1-4260-91F6-362FCA6AB786}" destId="{1F05594B-BDCB-48CA-AA2D-B851F3BAE219}" srcOrd="1" destOrd="0" presId="urn:microsoft.com/office/officeart/2005/8/layout/orgChart1"/>
    <dgm:cxn modelId="{372D272E-2950-40EF-9358-96E12AB2FD07}" type="presParOf" srcId="{1F05594B-BDCB-48CA-AA2D-B851F3BAE219}" destId="{B833BEC0-A857-4289-8230-B98129E7ADA3}" srcOrd="0" destOrd="0" presId="urn:microsoft.com/office/officeart/2005/8/layout/orgChart1"/>
    <dgm:cxn modelId="{321D1B3C-A27B-4485-91EA-3E1802ED4349}" type="presParOf" srcId="{1F05594B-BDCB-48CA-AA2D-B851F3BAE219}" destId="{BFEA1F66-C335-4824-8367-0D3A30D40651}" srcOrd="1" destOrd="0" presId="urn:microsoft.com/office/officeart/2005/8/layout/orgChart1"/>
    <dgm:cxn modelId="{4A0D7397-B8B5-4325-81F9-558F68AA5F56}" type="presParOf" srcId="{BFEA1F66-C335-4824-8367-0D3A30D40651}" destId="{4A939F34-D831-4FEA-BA50-60FC0D4A7B29}" srcOrd="0" destOrd="0" presId="urn:microsoft.com/office/officeart/2005/8/layout/orgChart1"/>
    <dgm:cxn modelId="{E3D62602-B72B-4553-AD61-6F6C76F804F8}" type="presParOf" srcId="{4A939F34-D831-4FEA-BA50-60FC0D4A7B29}" destId="{D856BA9B-81D5-4069-BE4D-DE0792C5D40D}" srcOrd="0" destOrd="0" presId="urn:microsoft.com/office/officeart/2005/8/layout/orgChart1"/>
    <dgm:cxn modelId="{38151B6B-2668-44EE-93E9-2827EA5ACCB2}" type="presParOf" srcId="{4A939F34-D831-4FEA-BA50-60FC0D4A7B29}" destId="{1E23197F-1087-4EA7-B644-99E2E6B7D1EE}" srcOrd="1" destOrd="0" presId="urn:microsoft.com/office/officeart/2005/8/layout/orgChart1"/>
    <dgm:cxn modelId="{FAC002FA-6F54-459B-A67F-AC5484B86352}" type="presParOf" srcId="{BFEA1F66-C335-4824-8367-0D3A30D40651}" destId="{2BA0940C-C7BA-43DC-B082-058EE1CF41DA}" srcOrd="1" destOrd="0" presId="urn:microsoft.com/office/officeart/2005/8/layout/orgChart1"/>
    <dgm:cxn modelId="{A475FEB3-A650-46AA-8734-915E2F0523C6}" type="presParOf" srcId="{BFEA1F66-C335-4824-8367-0D3A30D40651}" destId="{0C1618E6-19EB-4370-AF63-9B52899E871A}" srcOrd="2" destOrd="0" presId="urn:microsoft.com/office/officeart/2005/8/layout/orgChart1"/>
    <dgm:cxn modelId="{445EEF13-3CE1-432B-AB6F-4D71B30FB02F}" type="presParOf" srcId="{AE3A3278-A1E1-4260-91F6-362FCA6AB786}" destId="{63DEB269-B1B5-4402-BE74-E0DB8C879766}" srcOrd="2" destOrd="0" presId="urn:microsoft.com/office/officeart/2005/8/layout/orgChart1"/>
    <dgm:cxn modelId="{1837E678-38E5-4B49-BCC9-9B5CC516D418}" type="presParOf" srcId="{F21BD5F3-D4A7-43B1-B8C1-EDE1802AE384}" destId="{ADA5185A-1F1D-4B81-8192-83C77D78AD49}" srcOrd="2" destOrd="0" presId="urn:microsoft.com/office/officeart/2005/8/layout/orgChart1"/>
    <dgm:cxn modelId="{BE69C645-68AE-4F45-86E5-E35852CC49FA}" type="presParOf" srcId="{E871B550-8F31-4BD6-A58C-9792570E4F49}" destId="{24E0416A-A7CB-4783-ACFB-D899A8CCA603}" srcOrd="2" destOrd="0" presId="urn:microsoft.com/office/officeart/2005/8/layout/orgChart1"/>
    <dgm:cxn modelId="{CD6E55C4-84B7-4DF0-937E-BD0114583BA7}" type="presParOf" srcId="{E871B550-8F31-4BD6-A58C-9792570E4F49}" destId="{39D0E879-2AC0-4FC7-89C8-CF7100A5EAB3}" srcOrd="3" destOrd="0" presId="urn:microsoft.com/office/officeart/2005/8/layout/orgChart1"/>
    <dgm:cxn modelId="{9F3ECF38-FCF2-46B8-B811-7A1D0805FEAF}" type="presParOf" srcId="{39D0E879-2AC0-4FC7-89C8-CF7100A5EAB3}" destId="{C46BE164-FA7F-436C-B14C-E6FC5C08B46E}" srcOrd="0" destOrd="0" presId="urn:microsoft.com/office/officeart/2005/8/layout/orgChart1"/>
    <dgm:cxn modelId="{D2C12EB0-E817-4200-8E29-E22DE11B0E3A}" type="presParOf" srcId="{C46BE164-FA7F-436C-B14C-E6FC5C08B46E}" destId="{6CE54EF5-900D-4F1A-AAB4-E32FE97D42E6}" srcOrd="0" destOrd="0" presId="urn:microsoft.com/office/officeart/2005/8/layout/orgChart1"/>
    <dgm:cxn modelId="{286C293E-7CA9-4478-905D-7FFC41661F66}" type="presParOf" srcId="{C46BE164-FA7F-436C-B14C-E6FC5C08B46E}" destId="{1A51DBA7-140B-4648-96E3-C7A80232C707}" srcOrd="1" destOrd="0" presId="urn:microsoft.com/office/officeart/2005/8/layout/orgChart1"/>
    <dgm:cxn modelId="{D67D3967-E3F7-444B-85B2-5AA3C634261F}" type="presParOf" srcId="{39D0E879-2AC0-4FC7-89C8-CF7100A5EAB3}" destId="{ABEBF12E-671A-4137-935A-9E81E9603F7E}" srcOrd="1" destOrd="0" presId="urn:microsoft.com/office/officeart/2005/8/layout/orgChart1"/>
    <dgm:cxn modelId="{C2A4C35E-5C15-4291-8C15-FEE0457C7E82}" type="presParOf" srcId="{ABEBF12E-671A-4137-935A-9E81E9603F7E}" destId="{5D4ACAD8-B50E-44D9-9E8D-B194520F4A72}" srcOrd="0" destOrd="0" presId="urn:microsoft.com/office/officeart/2005/8/layout/orgChart1"/>
    <dgm:cxn modelId="{93C38801-F800-439B-AF47-D04920C8C782}" type="presParOf" srcId="{ABEBF12E-671A-4137-935A-9E81E9603F7E}" destId="{AC9642D7-DBE2-4C4D-9510-D1BF7D3652F6}" srcOrd="1" destOrd="0" presId="urn:microsoft.com/office/officeart/2005/8/layout/orgChart1"/>
    <dgm:cxn modelId="{9663AC65-A6A4-47B6-B064-618E1DD1CB23}" type="presParOf" srcId="{AC9642D7-DBE2-4C4D-9510-D1BF7D3652F6}" destId="{ECF4C020-C63A-4645-AD5C-460CADDF6955}" srcOrd="0" destOrd="0" presId="urn:microsoft.com/office/officeart/2005/8/layout/orgChart1"/>
    <dgm:cxn modelId="{A67AA054-E4DD-4E3F-98FA-C3ECE3FE18D7}" type="presParOf" srcId="{ECF4C020-C63A-4645-AD5C-460CADDF6955}" destId="{1577848E-0FEA-4890-8ABA-D006410597F6}" srcOrd="0" destOrd="0" presId="urn:microsoft.com/office/officeart/2005/8/layout/orgChart1"/>
    <dgm:cxn modelId="{A9E1C1A7-48F6-4824-97EB-C7226E8C19F3}" type="presParOf" srcId="{ECF4C020-C63A-4645-AD5C-460CADDF6955}" destId="{7A72756B-307F-49E4-BD14-FF0E8909D029}" srcOrd="1" destOrd="0" presId="urn:microsoft.com/office/officeart/2005/8/layout/orgChart1"/>
    <dgm:cxn modelId="{D2374B91-0806-41EA-91AE-5AB27BE2D65B}" type="presParOf" srcId="{AC9642D7-DBE2-4C4D-9510-D1BF7D3652F6}" destId="{947BB059-C644-47F0-9AEB-10F8E68720BF}" srcOrd="1" destOrd="0" presId="urn:microsoft.com/office/officeart/2005/8/layout/orgChart1"/>
    <dgm:cxn modelId="{F240CA03-21D3-4FBF-A40F-0931AFF8E631}" type="presParOf" srcId="{AC9642D7-DBE2-4C4D-9510-D1BF7D3652F6}" destId="{E2F2FFBB-06D9-4C7D-8F42-E0E383D9A947}" srcOrd="2" destOrd="0" presId="urn:microsoft.com/office/officeart/2005/8/layout/orgChart1"/>
    <dgm:cxn modelId="{00D381AA-AE54-48ED-BDFF-1B93A938FB80}" type="presParOf" srcId="{ABEBF12E-671A-4137-935A-9E81E9603F7E}" destId="{42D6213E-A35C-4DE1-89B5-FE38FD1E4888}" srcOrd="2" destOrd="0" presId="urn:microsoft.com/office/officeart/2005/8/layout/orgChart1"/>
    <dgm:cxn modelId="{FFAE5061-1882-4848-ADD8-44453965AA96}" type="presParOf" srcId="{ABEBF12E-671A-4137-935A-9E81E9603F7E}" destId="{3DAF9C38-83BC-4917-9EF0-A07151929208}" srcOrd="3" destOrd="0" presId="urn:microsoft.com/office/officeart/2005/8/layout/orgChart1"/>
    <dgm:cxn modelId="{70E0244D-99E2-4CCB-9A4E-5319D317BE1E}" type="presParOf" srcId="{3DAF9C38-83BC-4917-9EF0-A07151929208}" destId="{73ED01B6-2950-4AE0-8588-1334F072EF31}" srcOrd="0" destOrd="0" presId="urn:microsoft.com/office/officeart/2005/8/layout/orgChart1"/>
    <dgm:cxn modelId="{E88246ED-0F56-40FA-A318-C79D6A401160}" type="presParOf" srcId="{73ED01B6-2950-4AE0-8588-1334F072EF31}" destId="{F6E3E966-0418-44CF-9A15-34928F98F937}" srcOrd="0" destOrd="0" presId="urn:microsoft.com/office/officeart/2005/8/layout/orgChart1"/>
    <dgm:cxn modelId="{CEAF91ED-064F-491F-8F0F-95ADA3735AEA}" type="presParOf" srcId="{73ED01B6-2950-4AE0-8588-1334F072EF31}" destId="{B503CDFD-5412-40AA-9A05-4CE5758A0318}" srcOrd="1" destOrd="0" presId="urn:microsoft.com/office/officeart/2005/8/layout/orgChart1"/>
    <dgm:cxn modelId="{63F2C3E3-740F-41AE-B46E-BDA001BFFCC8}" type="presParOf" srcId="{3DAF9C38-83BC-4917-9EF0-A07151929208}" destId="{099051CD-7C2F-4F83-AED1-746FD4FC5BC5}" srcOrd="1" destOrd="0" presId="urn:microsoft.com/office/officeart/2005/8/layout/orgChart1"/>
    <dgm:cxn modelId="{C9244763-2AFB-4098-8622-9677942F56C6}" type="presParOf" srcId="{3DAF9C38-83BC-4917-9EF0-A07151929208}" destId="{B0F2ED7A-621E-4373-8BC2-70113EEFCA0F}" srcOrd="2" destOrd="0" presId="urn:microsoft.com/office/officeart/2005/8/layout/orgChart1"/>
    <dgm:cxn modelId="{0379AAB6-F37E-424D-81FE-D33700D18FD7}" type="presParOf" srcId="{ABEBF12E-671A-4137-935A-9E81E9603F7E}" destId="{BCA4D8DD-DBA2-449A-90F6-CCD9C7AB2A91}" srcOrd="4" destOrd="0" presId="urn:microsoft.com/office/officeart/2005/8/layout/orgChart1"/>
    <dgm:cxn modelId="{ABBB4264-6500-4635-9A02-444F375F639E}" type="presParOf" srcId="{ABEBF12E-671A-4137-935A-9E81E9603F7E}" destId="{AB571B98-95BB-4A09-8AB1-7B08DFA25F8C}" srcOrd="5" destOrd="0" presId="urn:microsoft.com/office/officeart/2005/8/layout/orgChart1"/>
    <dgm:cxn modelId="{9FACEF29-502C-4287-83CD-CE8FA6B4F4EA}" type="presParOf" srcId="{AB571B98-95BB-4A09-8AB1-7B08DFA25F8C}" destId="{6474CA95-EF77-4425-B8E8-3A2AA6511899}" srcOrd="0" destOrd="0" presId="urn:microsoft.com/office/officeart/2005/8/layout/orgChart1"/>
    <dgm:cxn modelId="{2D270E6D-093F-47F6-B3A9-CB0123CB5424}" type="presParOf" srcId="{6474CA95-EF77-4425-B8E8-3A2AA6511899}" destId="{98D32BD6-7943-4941-A0B3-95E635FD54F8}" srcOrd="0" destOrd="0" presId="urn:microsoft.com/office/officeart/2005/8/layout/orgChart1"/>
    <dgm:cxn modelId="{FE1E356D-2298-44DC-91DC-41085AAC3C9F}" type="presParOf" srcId="{6474CA95-EF77-4425-B8E8-3A2AA6511899}" destId="{16CAF157-21EE-4410-B623-87FBF3F0743B}" srcOrd="1" destOrd="0" presId="urn:microsoft.com/office/officeart/2005/8/layout/orgChart1"/>
    <dgm:cxn modelId="{C9492190-40C1-45FD-9EEF-4F86D51AC71F}" type="presParOf" srcId="{AB571B98-95BB-4A09-8AB1-7B08DFA25F8C}" destId="{4DE6D80D-6720-4338-8C84-D001B61F8718}" srcOrd="1" destOrd="0" presId="urn:microsoft.com/office/officeart/2005/8/layout/orgChart1"/>
    <dgm:cxn modelId="{0202892A-4703-49A9-8E16-98ED824E1B0D}" type="presParOf" srcId="{AB571B98-95BB-4A09-8AB1-7B08DFA25F8C}" destId="{8F8B09F2-1385-42B8-97C2-BC3BB567867F}" srcOrd="2" destOrd="0" presId="urn:microsoft.com/office/officeart/2005/8/layout/orgChart1"/>
    <dgm:cxn modelId="{1E2C35F8-E7A7-478B-89F5-B192F6A21A7D}" type="presParOf" srcId="{39D0E879-2AC0-4FC7-89C8-CF7100A5EAB3}" destId="{8D065FF7-0D64-4F79-8906-C5D9BD609F16}" srcOrd="2" destOrd="0" presId="urn:microsoft.com/office/officeart/2005/8/layout/orgChart1"/>
    <dgm:cxn modelId="{6A633245-0D04-4998-A430-C56ADFBE92C8}" type="presParOf" srcId="{E871B550-8F31-4BD6-A58C-9792570E4F49}" destId="{7EA4B575-D6CF-407F-B22A-48E8ABC9B629}" srcOrd="4" destOrd="0" presId="urn:microsoft.com/office/officeart/2005/8/layout/orgChart1"/>
    <dgm:cxn modelId="{A1C64995-6A91-409F-8D5D-99C70192ACBF}" type="presParOf" srcId="{E871B550-8F31-4BD6-A58C-9792570E4F49}" destId="{328DE9F3-99B8-4790-8FB2-93232C32D064}" srcOrd="5" destOrd="0" presId="urn:microsoft.com/office/officeart/2005/8/layout/orgChart1"/>
    <dgm:cxn modelId="{889685ED-FEC3-468E-ADB0-C865A35BDAD8}" type="presParOf" srcId="{328DE9F3-99B8-4790-8FB2-93232C32D064}" destId="{487C3D4C-3862-4D7B-B9D1-C70AE782C8E1}" srcOrd="0" destOrd="0" presId="urn:microsoft.com/office/officeart/2005/8/layout/orgChart1"/>
    <dgm:cxn modelId="{1510EE70-DA37-4642-B851-6FA6904263CB}" type="presParOf" srcId="{487C3D4C-3862-4D7B-B9D1-C70AE782C8E1}" destId="{B7ADD8BD-11CD-4552-9B3C-BD3877B88318}" srcOrd="0" destOrd="0" presId="urn:microsoft.com/office/officeart/2005/8/layout/orgChart1"/>
    <dgm:cxn modelId="{8C07023D-66DB-4F9C-BF8E-1120975B9FBB}" type="presParOf" srcId="{487C3D4C-3862-4D7B-B9D1-C70AE782C8E1}" destId="{F7F613D1-F96C-4B2B-B3EB-BAB8C65E6B26}" srcOrd="1" destOrd="0" presId="urn:microsoft.com/office/officeart/2005/8/layout/orgChart1"/>
    <dgm:cxn modelId="{6CC09A24-ADE5-4202-B71B-56A22231330D}" type="presParOf" srcId="{328DE9F3-99B8-4790-8FB2-93232C32D064}" destId="{EE5A9A29-2558-4A1F-8C2B-114FCF77E4A6}" srcOrd="1" destOrd="0" presId="urn:microsoft.com/office/officeart/2005/8/layout/orgChart1"/>
    <dgm:cxn modelId="{A2954741-99F2-4C3E-A1CE-4C615590B1F6}" type="presParOf" srcId="{EE5A9A29-2558-4A1F-8C2B-114FCF77E4A6}" destId="{7B17A96F-2498-411C-BE4C-692436456E98}" srcOrd="0" destOrd="0" presId="urn:microsoft.com/office/officeart/2005/8/layout/orgChart1"/>
    <dgm:cxn modelId="{3DA7E924-6EA2-4A41-84D9-868E2C6887C9}" type="presParOf" srcId="{EE5A9A29-2558-4A1F-8C2B-114FCF77E4A6}" destId="{A78DD017-6554-4495-8E83-9EEC4904514E}" srcOrd="1" destOrd="0" presId="urn:microsoft.com/office/officeart/2005/8/layout/orgChart1"/>
    <dgm:cxn modelId="{7B66875B-5182-46B9-A1A9-AE0B2CA4E866}" type="presParOf" srcId="{A78DD017-6554-4495-8E83-9EEC4904514E}" destId="{0BBB8CA3-FD85-40D4-8B81-E05619AF03F5}" srcOrd="0" destOrd="0" presId="urn:microsoft.com/office/officeart/2005/8/layout/orgChart1"/>
    <dgm:cxn modelId="{426DE88D-886F-43FB-9E80-969CA0A07603}" type="presParOf" srcId="{0BBB8CA3-FD85-40D4-8B81-E05619AF03F5}" destId="{6AACE80E-7AD1-4CC2-A9A3-719AC949CAC7}" srcOrd="0" destOrd="0" presId="urn:microsoft.com/office/officeart/2005/8/layout/orgChart1"/>
    <dgm:cxn modelId="{AFC78A9F-0F92-4A2E-A9D3-97284EFA5123}" type="presParOf" srcId="{0BBB8CA3-FD85-40D4-8B81-E05619AF03F5}" destId="{BBF46BB1-0827-4101-984C-3EC370094195}" srcOrd="1" destOrd="0" presId="urn:microsoft.com/office/officeart/2005/8/layout/orgChart1"/>
    <dgm:cxn modelId="{A1A919FB-DB47-4FD2-AAE9-23C49305007A}" type="presParOf" srcId="{A78DD017-6554-4495-8E83-9EEC4904514E}" destId="{C84C79A3-6CAC-469C-8946-41EC88307C04}" srcOrd="1" destOrd="0" presId="urn:microsoft.com/office/officeart/2005/8/layout/orgChart1"/>
    <dgm:cxn modelId="{CA1B203B-9E0F-4401-A8FF-409FB83CBC35}" type="presParOf" srcId="{A78DD017-6554-4495-8E83-9EEC4904514E}" destId="{197D47C1-2A78-48C1-906A-0D2FD639FF95}" srcOrd="2" destOrd="0" presId="urn:microsoft.com/office/officeart/2005/8/layout/orgChart1"/>
    <dgm:cxn modelId="{53CA3866-A7C9-4B78-8730-8D6E7056B3EF}" type="presParOf" srcId="{328DE9F3-99B8-4790-8FB2-93232C32D064}" destId="{A5F060E0-E302-475D-A8CB-E1E496D39500}" srcOrd="2" destOrd="0" presId="urn:microsoft.com/office/officeart/2005/8/layout/orgChart1"/>
    <dgm:cxn modelId="{C1E422E7-17FD-4C44-9A77-9CE36155FFA8}" type="presParOf" srcId="{40848D1A-4C02-435B-9223-A8C775AB2337}" destId="{999B78DA-106E-4528-A898-4ABD10FEC585}" srcOrd="2" destOrd="0" presId="urn:microsoft.com/office/officeart/2005/8/layout/orgChart1"/>
    <dgm:cxn modelId="{850E62DD-5008-4511-B122-75EEF1657C67}" type="presParOf" srcId="{999B78DA-106E-4528-A898-4ABD10FEC585}" destId="{946D8249-2D61-4D4B-8402-1C225B2ECB05}" srcOrd="0" destOrd="0" presId="urn:microsoft.com/office/officeart/2005/8/layout/orgChart1"/>
    <dgm:cxn modelId="{48B79F7F-631B-4EC7-AAB3-E1FC7F157FA4}" type="presParOf" srcId="{999B78DA-106E-4528-A898-4ABD10FEC585}" destId="{7955EE55-4252-479C-A329-F712C9F6C1D5}" srcOrd="1" destOrd="0" presId="urn:microsoft.com/office/officeart/2005/8/layout/orgChart1"/>
    <dgm:cxn modelId="{CE097041-E604-4D74-86BB-40507B5A66CC}" type="presParOf" srcId="{7955EE55-4252-479C-A329-F712C9F6C1D5}" destId="{EB3A6F55-C2C1-4E16-A5EF-EBBEC2F3AA29}" srcOrd="0" destOrd="0" presId="urn:microsoft.com/office/officeart/2005/8/layout/orgChart1"/>
    <dgm:cxn modelId="{294A7FCD-937A-4A09-AB8B-75C0D8E1D121}" type="presParOf" srcId="{EB3A6F55-C2C1-4E16-A5EF-EBBEC2F3AA29}" destId="{9D5FAC0B-AADD-46A7-90B8-E2A71B6D8E69}" srcOrd="0" destOrd="0" presId="urn:microsoft.com/office/officeart/2005/8/layout/orgChart1"/>
    <dgm:cxn modelId="{05B470DD-8786-4AB5-8519-6F9770CB5012}" type="presParOf" srcId="{EB3A6F55-C2C1-4E16-A5EF-EBBEC2F3AA29}" destId="{225B4ACB-97DE-47EA-AA6D-505CFDA4DC33}" srcOrd="1" destOrd="0" presId="urn:microsoft.com/office/officeart/2005/8/layout/orgChart1"/>
    <dgm:cxn modelId="{2B890987-70D1-444A-8FE4-C3BD85A22160}" type="presParOf" srcId="{7955EE55-4252-479C-A329-F712C9F6C1D5}" destId="{150365D8-D1EB-4ECD-9918-B7ED587C0340}" srcOrd="1" destOrd="0" presId="urn:microsoft.com/office/officeart/2005/8/layout/orgChart1"/>
    <dgm:cxn modelId="{C1A5BA6F-C494-4BAC-BA68-F0CB7640E8C1}" type="presParOf" srcId="{7955EE55-4252-479C-A329-F712C9F6C1D5}" destId="{D870B6A5-8EA2-4371-A97B-ABFD576C8DAF}"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D8249-2D61-4D4B-8402-1C225B2ECB05}">
      <dsp:nvSpPr>
        <dsp:cNvPr id="0" name=""/>
        <dsp:cNvSpPr/>
      </dsp:nvSpPr>
      <dsp:spPr>
        <a:xfrm>
          <a:off x="4282360" y="602696"/>
          <a:ext cx="126300" cy="553315"/>
        </a:xfrm>
        <a:custGeom>
          <a:avLst/>
          <a:gdLst/>
          <a:ahLst/>
          <a:cxnLst/>
          <a:rect l="0" t="0" r="0" b="0"/>
          <a:pathLst>
            <a:path>
              <a:moveTo>
                <a:pt x="126300" y="0"/>
              </a:moveTo>
              <a:lnTo>
                <a:pt x="126300" y="553315"/>
              </a:lnTo>
              <a:lnTo>
                <a:pt x="0" y="55331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B17A96F-2498-411C-BE4C-692436456E98}">
      <dsp:nvSpPr>
        <dsp:cNvPr id="0" name=""/>
        <dsp:cNvSpPr/>
      </dsp:nvSpPr>
      <dsp:spPr>
        <a:xfrm>
          <a:off x="6126980" y="2441777"/>
          <a:ext cx="189912" cy="553315"/>
        </a:xfrm>
        <a:custGeom>
          <a:avLst/>
          <a:gdLst/>
          <a:ahLst/>
          <a:cxnLst/>
          <a:rect l="0" t="0" r="0" b="0"/>
          <a:pathLst>
            <a:path>
              <a:moveTo>
                <a:pt x="0" y="0"/>
              </a:moveTo>
              <a:lnTo>
                <a:pt x="0" y="553315"/>
              </a:lnTo>
              <a:lnTo>
                <a:pt x="189912" y="55331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EA4B575-D6CF-407F-B22A-48E8ABC9B629}">
      <dsp:nvSpPr>
        <dsp:cNvPr id="0" name=""/>
        <dsp:cNvSpPr/>
      </dsp:nvSpPr>
      <dsp:spPr>
        <a:xfrm>
          <a:off x="4408660" y="602696"/>
          <a:ext cx="2224752" cy="1106630"/>
        </a:xfrm>
        <a:custGeom>
          <a:avLst/>
          <a:gdLst/>
          <a:ahLst/>
          <a:cxnLst/>
          <a:rect l="0" t="0" r="0" b="0"/>
          <a:pathLst>
            <a:path>
              <a:moveTo>
                <a:pt x="0" y="0"/>
              </a:moveTo>
              <a:lnTo>
                <a:pt x="0" y="980330"/>
              </a:lnTo>
              <a:lnTo>
                <a:pt x="2224752" y="980330"/>
              </a:lnTo>
              <a:lnTo>
                <a:pt x="2224752" y="110663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CA4D8DD-DBA2-449A-90F6-CCD9C7AB2A91}">
      <dsp:nvSpPr>
        <dsp:cNvPr id="0" name=""/>
        <dsp:cNvSpPr/>
      </dsp:nvSpPr>
      <dsp:spPr>
        <a:xfrm>
          <a:off x="4629268" y="2449819"/>
          <a:ext cx="284233" cy="2106062"/>
        </a:xfrm>
        <a:custGeom>
          <a:avLst/>
          <a:gdLst/>
          <a:ahLst/>
          <a:cxnLst/>
          <a:rect l="0" t="0" r="0" b="0"/>
          <a:pathLst>
            <a:path>
              <a:moveTo>
                <a:pt x="0" y="0"/>
              </a:moveTo>
              <a:lnTo>
                <a:pt x="0" y="2106062"/>
              </a:lnTo>
              <a:lnTo>
                <a:pt x="284233" y="210606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2D6213E-A35C-4DE1-89B5-FE38FD1E4888}">
      <dsp:nvSpPr>
        <dsp:cNvPr id="0" name=""/>
        <dsp:cNvSpPr/>
      </dsp:nvSpPr>
      <dsp:spPr>
        <a:xfrm>
          <a:off x="4629268" y="2449819"/>
          <a:ext cx="284233" cy="1252032"/>
        </a:xfrm>
        <a:custGeom>
          <a:avLst/>
          <a:gdLst/>
          <a:ahLst/>
          <a:cxnLst/>
          <a:rect l="0" t="0" r="0" b="0"/>
          <a:pathLst>
            <a:path>
              <a:moveTo>
                <a:pt x="0" y="0"/>
              </a:moveTo>
              <a:lnTo>
                <a:pt x="0" y="1252032"/>
              </a:lnTo>
              <a:lnTo>
                <a:pt x="284233" y="125203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D4ACAD8-B50E-44D9-9E8D-B194520F4A72}">
      <dsp:nvSpPr>
        <dsp:cNvPr id="0" name=""/>
        <dsp:cNvSpPr/>
      </dsp:nvSpPr>
      <dsp:spPr>
        <a:xfrm>
          <a:off x="4629268" y="2449819"/>
          <a:ext cx="105019" cy="375243"/>
        </a:xfrm>
        <a:custGeom>
          <a:avLst/>
          <a:gdLst/>
          <a:ahLst/>
          <a:cxnLst/>
          <a:rect l="0" t="0" r="0" b="0"/>
          <a:pathLst>
            <a:path>
              <a:moveTo>
                <a:pt x="0" y="0"/>
              </a:moveTo>
              <a:lnTo>
                <a:pt x="0" y="375243"/>
              </a:lnTo>
              <a:lnTo>
                <a:pt x="105019" y="375243"/>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4E0416A-A7CB-4783-ACFB-D899A8CCA603}">
      <dsp:nvSpPr>
        <dsp:cNvPr id="0" name=""/>
        <dsp:cNvSpPr/>
      </dsp:nvSpPr>
      <dsp:spPr>
        <a:xfrm>
          <a:off x="4408660" y="602696"/>
          <a:ext cx="717720" cy="1106630"/>
        </a:xfrm>
        <a:custGeom>
          <a:avLst/>
          <a:gdLst/>
          <a:ahLst/>
          <a:cxnLst/>
          <a:rect l="0" t="0" r="0" b="0"/>
          <a:pathLst>
            <a:path>
              <a:moveTo>
                <a:pt x="0" y="0"/>
              </a:moveTo>
              <a:lnTo>
                <a:pt x="0" y="980330"/>
              </a:lnTo>
              <a:lnTo>
                <a:pt x="717720" y="980330"/>
              </a:lnTo>
              <a:lnTo>
                <a:pt x="717720" y="110663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833BEC0-A857-4289-8230-B98129E7ADA3}">
      <dsp:nvSpPr>
        <dsp:cNvPr id="0" name=""/>
        <dsp:cNvSpPr/>
      </dsp:nvSpPr>
      <dsp:spPr>
        <a:xfrm>
          <a:off x="3179797" y="3224839"/>
          <a:ext cx="180428" cy="553315"/>
        </a:xfrm>
        <a:custGeom>
          <a:avLst/>
          <a:gdLst/>
          <a:ahLst/>
          <a:cxnLst/>
          <a:rect l="0" t="0" r="0" b="0"/>
          <a:pathLst>
            <a:path>
              <a:moveTo>
                <a:pt x="0" y="0"/>
              </a:moveTo>
              <a:lnTo>
                <a:pt x="0" y="553315"/>
              </a:lnTo>
              <a:lnTo>
                <a:pt x="180428" y="55331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DE35776-C0AA-469D-AB1D-C351FA1AABD6}">
      <dsp:nvSpPr>
        <dsp:cNvPr id="0" name=""/>
        <dsp:cNvSpPr/>
      </dsp:nvSpPr>
      <dsp:spPr>
        <a:xfrm>
          <a:off x="2205481" y="2370809"/>
          <a:ext cx="1455459" cy="252600"/>
        </a:xfrm>
        <a:custGeom>
          <a:avLst/>
          <a:gdLst/>
          <a:ahLst/>
          <a:cxnLst/>
          <a:rect l="0" t="0" r="0" b="0"/>
          <a:pathLst>
            <a:path>
              <a:moveTo>
                <a:pt x="0" y="0"/>
              </a:moveTo>
              <a:lnTo>
                <a:pt x="0" y="126300"/>
              </a:lnTo>
              <a:lnTo>
                <a:pt x="1455459" y="126300"/>
              </a:lnTo>
              <a:lnTo>
                <a:pt x="1455459" y="25260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AF10FEA-913B-4641-8272-D56B1B4BDC71}">
      <dsp:nvSpPr>
        <dsp:cNvPr id="0" name=""/>
        <dsp:cNvSpPr/>
      </dsp:nvSpPr>
      <dsp:spPr>
        <a:xfrm>
          <a:off x="1724337" y="3224839"/>
          <a:ext cx="180428" cy="553315"/>
        </a:xfrm>
        <a:custGeom>
          <a:avLst/>
          <a:gdLst/>
          <a:ahLst/>
          <a:cxnLst/>
          <a:rect l="0" t="0" r="0" b="0"/>
          <a:pathLst>
            <a:path>
              <a:moveTo>
                <a:pt x="0" y="0"/>
              </a:moveTo>
              <a:lnTo>
                <a:pt x="0" y="553315"/>
              </a:lnTo>
              <a:lnTo>
                <a:pt x="180428" y="55331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9FE0613-FDE3-4C46-805E-B0F70F72C5D0}">
      <dsp:nvSpPr>
        <dsp:cNvPr id="0" name=""/>
        <dsp:cNvSpPr/>
      </dsp:nvSpPr>
      <dsp:spPr>
        <a:xfrm>
          <a:off x="2159761" y="2370809"/>
          <a:ext cx="91440" cy="252600"/>
        </a:xfrm>
        <a:custGeom>
          <a:avLst/>
          <a:gdLst/>
          <a:ahLst/>
          <a:cxnLst/>
          <a:rect l="0" t="0" r="0" b="0"/>
          <a:pathLst>
            <a:path>
              <a:moveTo>
                <a:pt x="45720" y="0"/>
              </a:moveTo>
              <a:lnTo>
                <a:pt x="45720" y="25260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B53FFD4-B753-4E8E-9949-CA4BE222ECA6}">
      <dsp:nvSpPr>
        <dsp:cNvPr id="0" name=""/>
        <dsp:cNvSpPr/>
      </dsp:nvSpPr>
      <dsp:spPr>
        <a:xfrm>
          <a:off x="268877" y="3224839"/>
          <a:ext cx="180428" cy="553315"/>
        </a:xfrm>
        <a:custGeom>
          <a:avLst/>
          <a:gdLst/>
          <a:ahLst/>
          <a:cxnLst/>
          <a:rect l="0" t="0" r="0" b="0"/>
          <a:pathLst>
            <a:path>
              <a:moveTo>
                <a:pt x="0" y="0"/>
              </a:moveTo>
              <a:lnTo>
                <a:pt x="0" y="553315"/>
              </a:lnTo>
              <a:lnTo>
                <a:pt x="180428" y="55331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C0576EA-E9BD-48D6-BA99-B76492C21125}">
      <dsp:nvSpPr>
        <dsp:cNvPr id="0" name=""/>
        <dsp:cNvSpPr/>
      </dsp:nvSpPr>
      <dsp:spPr>
        <a:xfrm>
          <a:off x="750021" y="2370809"/>
          <a:ext cx="1455459" cy="252600"/>
        </a:xfrm>
        <a:custGeom>
          <a:avLst/>
          <a:gdLst/>
          <a:ahLst/>
          <a:cxnLst/>
          <a:rect l="0" t="0" r="0" b="0"/>
          <a:pathLst>
            <a:path>
              <a:moveTo>
                <a:pt x="1455459" y="0"/>
              </a:moveTo>
              <a:lnTo>
                <a:pt x="1455459" y="126300"/>
              </a:lnTo>
              <a:lnTo>
                <a:pt x="0" y="126300"/>
              </a:lnTo>
              <a:lnTo>
                <a:pt x="0" y="25260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15E78F2-F7AD-4D76-81B8-633EC45EE8CE}">
      <dsp:nvSpPr>
        <dsp:cNvPr id="0" name=""/>
        <dsp:cNvSpPr/>
      </dsp:nvSpPr>
      <dsp:spPr>
        <a:xfrm>
          <a:off x="2205481" y="602696"/>
          <a:ext cx="2203179" cy="1106630"/>
        </a:xfrm>
        <a:custGeom>
          <a:avLst/>
          <a:gdLst/>
          <a:ahLst/>
          <a:cxnLst/>
          <a:rect l="0" t="0" r="0" b="0"/>
          <a:pathLst>
            <a:path>
              <a:moveTo>
                <a:pt x="2203179" y="0"/>
              </a:moveTo>
              <a:lnTo>
                <a:pt x="2203179" y="980330"/>
              </a:lnTo>
              <a:lnTo>
                <a:pt x="0" y="980330"/>
              </a:lnTo>
              <a:lnTo>
                <a:pt x="0" y="110663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CE23C3A-F083-400A-98CE-4842C5ADDE9D}">
      <dsp:nvSpPr>
        <dsp:cNvPr id="0" name=""/>
        <dsp:cNvSpPr/>
      </dsp:nvSpPr>
      <dsp:spPr>
        <a:xfrm>
          <a:off x="3807230" y="1266"/>
          <a:ext cx="1202859" cy="60142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Presión</a:t>
          </a:r>
        </a:p>
      </dsp:txBody>
      <dsp:txXfrm>
        <a:off x="3807230" y="1266"/>
        <a:ext cx="1202859" cy="601429"/>
      </dsp:txXfrm>
    </dsp:sp>
    <dsp:sp modelId="{5139B424-7833-47BA-BFFE-D4A082229218}">
      <dsp:nvSpPr>
        <dsp:cNvPr id="0" name=""/>
        <dsp:cNvSpPr/>
      </dsp:nvSpPr>
      <dsp:spPr>
        <a:xfrm>
          <a:off x="1550867" y="1709326"/>
          <a:ext cx="1309227" cy="661482"/>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Principio de Arquímedes</a:t>
          </a:r>
        </a:p>
      </dsp:txBody>
      <dsp:txXfrm>
        <a:off x="1550867" y="1709326"/>
        <a:ext cx="1309227" cy="661482"/>
      </dsp:txXfrm>
    </dsp:sp>
    <dsp:sp modelId="{1E7C4366-D7B9-4CDC-AFD6-2D11302D6171}">
      <dsp:nvSpPr>
        <dsp:cNvPr id="0" name=""/>
        <dsp:cNvSpPr/>
      </dsp:nvSpPr>
      <dsp:spPr>
        <a:xfrm>
          <a:off x="148592" y="2623409"/>
          <a:ext cx="1202859" cy="60142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 &gt; P</a:t>
          </a:r>
        </a:p>
      </dsp:txBody>
      <dsp:txXfrm>
        <a:off x="148592" y="2623409"/>
        <a:ext cx="1202859" cy="601429"/>
      </dsp:txXfrm>
    </dsp:sp>
    <dsp:sp modelId="{D5644B53-E7F2-411A-A128-1641EEE36FC6}">
      <dsp:nvSpPr>
        <dsp:cNvPr id="0" name=""/>
        <dsp:cNvSpPr/>
      </dsp:nvSpPr>
      <dsp:spPr>
        <a:xfrm>
          <a:off x="449306" y="3477439"/>
          <a:ext cx="1202859" cy="60142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Asciende</a:t>
          </a:r>
        </a:p>
      </dsp:txBody>
      <dsp:txXfrm>
        <a:off x="449306" y="3477439"/>
        <a:ext cx="1202859" cy="601429"/>
      </dsp:txXfrm>
    </dsp:sp>
    <dsp:sp modelId="{E3F36CF5-F352-4BD9-A69C-E6F956C3508D}">
      <dsp:nvSpPr>
        <dsp:cNvPr id="0" name=""/>
        <dsp:cNvSpPr/>
      </dsp:nvSpPr>
      <dsp:spPr>
        <a:xfrm>
          <a:off x="1604051" y="2623409"/>
          <a:ext cx="1202859" cy="60142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 = P</a:t>
          </a:r>
        </a:p>
      </dsp:txBody>
      <dsp:txXfrm>
        <a:off x="1604051" y="2623409"/>
        <a:ext cx="1202859" cy="601429"/>
      </dsp:txXfrm>
    </dsp:sp>
    <dsp:sp modelId="{0EA7A4CF-E4D4-43C0-9952-D789BA4C46D1}">
      <dsp:nvSpPr>
        <dsp:cNvPr id="0" name=""/>
        <dsp:cNvSpPr/>
      </dsp:nvSpPr>
      <dsp:spPr>
        <a:xfrm>
          <a:off x="1904766" y="3477439"/>
          <a:ext cx="1202859" cy="60142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Equilibrio</a:t>
          </a:r>
        </a:p>
      </dsp:txBody>
      <dsp:txXfrm>
        <a:off x="1904766" y="3477439"/>
        <a:ext cx="1202859" cy="601429"/>
      </dsp:txXfrm>
    </dsp:sp>
    <dsp:sp modelId="{27349BDD-1D6C-4F48-B179-9D9E7955DF10}">
      <dsp:nvSpPr>
        <dsp:cNvPr id="0" name=""/>
        <dsp:cNvSpPr/>
      </dsp:nvSpPr>
      <dsp:spPr>
        <a:xfrm>
          <a:off x="3059511" y="2623409"/>
          <a:ext cx="1202859" cy="60142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E &lt; P</a:t>
          </a:r>
        </a:p>
      </dsp:txBody>
      <dsp:txXfrm>
        <a:off x="3059511" y="2623409"/>
        <a:ext cx="1202859" cy="601429"/>
      </dsp:txXfrm>
    </dsp:sp>
    <dsp:sp modelId="{D856BA9B-81D5-4069-BE4D-DE0792C5D40D}">
      <dsp:nvSpPr>
        <dsp:cNvPr id="0" name=""/>
        <dsp:cNvSpPr/>
      </dsp:nvSpPr>
      <dsp:spPr>
        <a:xfrm>
          <a:off x="3360225" y="3477439"/>
          <a:ext cx="1202859" cy="60142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Desciende</a:t>
          </a:r>
        </a:p>
      </dsp:txBody>
      <dsp:txXfrm>
        <a:off x="3360225" y="3477439"/>
        <a:ext cx="1202859" cy="601429"/>
      </dsp:txXfrm>
    </dsp:sp>
    <dsp:sp modelId="{6CE54EF5-900D-4F1A-AAB4-E32FE97D42E6}">
      <dsp:nvSpPr>
        <dsp:cNvPr id="0" name=""/>
        <dsp:cNvSpPr/>
      </dsp:nvSpPr>
      <dsp:spPr>
        <a:xfrm>
          <a:off x="4504990" y="1709326"/>
          <a:ext cx="1242782" cy="740492"/>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Principio de la estática de  fluidos</a:t>
          </a:r>
        </a:p>
      </dsp:txBody>
      <dsp:txXfrm>
        <a:off x="4504990" y="1709326"/>
        <a:ext cx="1242782" cy="740492"/>
      </dsp:txXfrm>
    </dsp:sp>
    <dsp:sp modelId="{1577848E-0FEA-4890-8ABA-D006410597F6}">
      <dsp:nvSpPr>
        <dsp:cNvPr id="0" name=""/>
        <dsp:cNvSpPr/>
      </dsp:nvSpPr>
      <dsp:spPr>
        <a:xfrm>
          <a:off x="4734288" y="2524348"/>
          <a:ext cx="1202859" cy="60142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p = </a:t>
          </a:r>
          <a:r>
            <a:rPr lang="el-GR" sz="2000" kern="1200" dirty="0">
              <a:latin typeface="Franklin Gothic Book"/>
            </a:rPr>
            <a:t>ρ</a:t>
          </a:r>
          <a:r>
            <a:rPr lang="es-ES" sz="2000" kern="1200" dirty="0" err="1"/>
            <a:t>gh</a:t>
          </a:r>
          <a:endParaRPr lang="es-ES" sz="2000" kern="1200" dirty="0"/>
        </a:p>
      </dsp:txBody>
      <dsp:txXfrm>
        <a:off x="4734288" y="2524348"/>
        <a:ext cx="1202859" cy="601429"/>
      </dsp:txXfrm>
    </dsp:sp>
    <dsp:sp modelId="{F6E3E966-0418-44CF-9A15-34928F98F937}">
      <dsp:nvSpPr>
        <dsp:cNvPr id="0" name=""/>
        <dsp:cNvSpPr/>
      </dsp:nvSpPr>
      <dsp:spPr>
        <a:xfrm>
          <a:off x="4913502" y="3401136"/>
          <a:ext cx="1202859" cy="60142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Presión en el interior de un líquido</a:t>
          </a:r>
        </a:p>
      </dsp:txBody>
      <dsp:txXfrm>
        <a:off x="4913502" y="3401136"/>
        <a:ext cx="1202859" cy="601429"/>
      </dsp:txXfrm>
    </dsp:sp>
    <dsp:sp modelId="{98D32BD6-7943-4941-A0B3-95E635FD54F8}">
      <dsp:nvSpPr>
        <dsp:cNvPr id="0" name=""/>
        <dsp:cNvSpPr/>
      </dsp:nvSpPr>
      <dsp:spPr>
        <a:xfrm>
          <a:off x="4913502" y="4255166"/>
          <a:ext cx="1202859" cy="60142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Presión atmosférica</a:t>
          </a:r>
        </a:p>
      </dsp:txBody>
      <dsp:txXfrm>
        <a:off x="4913502" y="4255166"/>
        <a:ext cx="1202859" cy="601429"/>
      </dsp:txXfrm>
    </dsp:sp>
    <dsp:sp modelId="{B7ADD8BD-11CD-4552-9B3C-BD3877B88318}">
      <dsp:nvSpPr>
        <dsp:cNvPr id="0" name=""/>
        <dsp:cNvSpPr/>
      </dsp:nvSpPr>
      <dsp:spPr>
        <a:xfrm>
          <a:off x="6000372" y="1709326"/>
          <a:ext cx="1266081" cy="732450"/>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Principio de Pascal</a:t>
          </a:r>
        </a:p>
      </dsp:txBody>
      <dsp:txXfrm>
        <a:off x="6000372" y="1709326"/>
        <a:ext cx="1266081" cy="732450"/>
      </dsp:txXfrm>
    </dsp:sp>
    <dsp:sp modelId="{6AACE80E-7AD1-4CC2-A9A3-719AC949CAC7}">
      <dsp:nvSpPr>
        <dsp:cNvPr id="0" name=""/>
        <dsp:cNvSpPr/>
      </dsp:nvSpPr>
      <dsp:spPr>
        <a:xfrm>
          <a:off x="6316892" y="2694378"/>
          <a:ext cx="1202859" cy="601429"/>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Prensa hidráulica</a:t>
          </a:r>
        </a:p>
      </dsp:txBody>
      <dsp:txXfrm>
        <a:off x="6316892" y="2694378"/>
        <a:ext cx="1202859" cy="601429"/>
      </dsp:txXfrm>
    </dsp:sp>
    <dsp:sp modelId="{9D5FAC0B-AADD-46A7-90B8-E2A71B6D8E69}">
      <dsp:nvSpPr>
        <dsp:cNvPr id="0" name=""/>
        <dsp:cNvSpPr/>
      </dsp:nvSpPr>
      <dsp:spPr>
        <a:xfrm>
          <a:off x="3079501" y="855296"/>
          <a:ext cx="1202859" cy="60142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dirty="0"/>
            <a:t>P = F/S</a:t>
          </a:r>
        </a:p>
      </dsp:txBody>
      <dsp:txXfrm>
        <a:off x="3079501" y="855296"/>
        <a:ext cx="1202859" cy="6014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A265-B7C9-45FD-8590-40FE94CB1B5D}" type="datetimeFigureOut">
              <a:rPr lang="es-ES" smtClean="0"/>
              <a:pPr/>
              <a:t>11/04/2018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F4FC1-77A4-4C3E-867F-D0F010E879C6}" type="slidenum">
              <a:rPr lang="es-ES" smtClean="0"/>
              <a:pPr/>
              <a:t>‹Nº›</a:t>
            </a:fld>
            <a:endParaRPr lang="es-ES"/>
          </a:p>
        </p:txBody>
      </p:sp>
    </p:spTree>
    <p:extLst>
      <p:ext uri="{BB962C8B-B14F-4D97-AF65-F5344CB8AC3E}">
        <p14:creationId xmlns:p14="http://schemas.microsoft.com/office/powerpoint/2010/main" xmlns="" val="375224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s.wikipedia.org/wiki/Esfer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s.wikipedia.org/wiki/Pist%C3%B3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i="0" kern="1200" dirty="0">
                <a:solidFill>
                  <a:schemeClr val="tx1"/>
                </a:solidFill>
                <a:latin typeface="+mn-lt"/>
                <a:ea typeface="+mn-ea"/>
                <a:cs typeface="+mn-cs"/>
              </a:rPr>
              <a:t> Si llenamos de agua una botella de plástico con orificios en sus paredes observamos que los chorritos de agua salen en dirección perpendicular a las paredes. Esto muestra que la dirección de la fuerza que el líquido ejerce en cada punto de la pared es siempre perpendicular a la superficie de contacto.</a:t>
            </a:r>
            <a:r>
              <a:rPr lang="es-ES" sz="1200" dirty="0"/>
              <a:t> El principio de Pascal puede comprobarse utilizando una </a:t>
            </a:r>
            <a:r>
              <a:rPr lang="es-ES" sz="1200" dirty="0">
                <a:hlinkClick r:id="rId3" tooltip="Esfera"/>
              </a:rPr>
              <a:t>esfera</a:t>
            </a:r>
            <a:r>
              <a:rPr lang="es-ES" sz="1200" dirty="0"/>
              <a:t> hueca, perforada en diferentes lugares y provista de un </a:t>
            </a:r>
            <a:r>
              <a:rPr lang="es-ES" sz="1200" dirty="0">
                <a:hlinkClick r:id="rId4" tooltip="Pistón"/>
              </a:rPr>
              <a:t>émbolo</a:t>
            </a:r>
            <a:r>
              <a:rPr lang="es-ES" sz="1200" dirty="0"/>
              <a:t>. Al llenar la esfera con agua y ejercer presión sobre ella mediante el émbolo, se observa que el agua sale por todos los agujeros con la misma velocidad y por lo tanto con la misma presión</a:t>
            </a:r>
          </a:p>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22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23</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24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76F031F-C4E4-4E96-84E2-7432C39727F4}"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4" name="Date Placeholder 3"/>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DCAC63-258C-4E23-B5A9-90DDC78DD522}" type="slidenum">
              <a:rPr lang="es-ES" smtClean="0"/>
              <a:pPr/>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5" name="Date Placeholder 4"/>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ADCAC63-258C-4E23-B5A9-90DDC78DD522}"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2459813-0E73-4FEF-AB9D-2A2D2F2441A9}" type="datetimeFigureOut">
              <a:rPr lang="es-ES" smtClean="0"/>
              <a:pPr/>
              <a:t>11/04/2018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ADCAC63-258C-4E23-B5A9-90DDC78DD522}"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2459813-0E73-4FEF-AB9D-2A2D2F2441A9}" type="datetimeFigureOut">
              <a:rPr lang="es-ES" smtClean="0"/>
              <a:pPr/>
              <a:t>11/04/2018</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ADCAC63-258C-4E23-B5A9-90DDC78DD522}"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0" y="0"/>
            <a:ext cx="9144000" cy="7017306"/>
          </a:xfrm>
          <a:prstGeom prst="rect">
            <a:avLst/>
          </a:prstGeom>
          <a:solidFill>
            <a:schemeClr val="tx1"/>
          </a:solidFill>
        </p:spPr>
        <p:txBody>
          <a:bodyPr wrap="square" rtlCol="0">
            <a:spAutoFit/>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p:txBody>
      </p:sp>
      <p:pic>
        <p:nvPicPr>
          <p:cNvPr id="7170" name="Picture 2" descr="http://www.iesnorba.com/matematicas/logo_uex.gif"/>
          <p:cNvPicPr>
            <a:picLocks noChangeAspect="1" noChangeArrowheads="1"/>
          </p:cNvPicPr>
          <p:nvPr/>
        </p:nvPicPr>
        <p:blipFill>
          <a:blip r:embed="rId2" cstate="print"/>
          <a:srcRect/>
          <a:stretch>
            <a:fillRect/>
          </a:stretch>
        </p:blipFill>
        <p:spPr bwMode="auto">
          <a:xfrm>
            <a:off x="467544" y="404664"/>
            <a:ext cx="1152128" cy="1921710"/>
          </a:xfrm>
          <a:prstGeom prst="rect">
            <a:avLst/>
          </a:prstGeom>
          <a:noFill/>
        </p:spPr>
      </p:pic>
      <p:sp>
        <p:nvSpPr>
          <p:cNvPr id="9" name="8 Rectángulo"/>
          <p:cNvSpPr/>
          <p:nvPr/>
        </p:nvSpPr>
        <p:spPr>
          <a:xfrm>
            <a:off x="2051720" y="476672"/>
            <a:ext cx="6696744" cy="954107"/>
          </a:xfrm>
          <a:prstGeom prst="rect">
            <a:avLst/>
          </a:prstGeom>
          <a:noFill/>
        </p:spPr>
        <p:txBody>
          <a:bodyPr wrap="square" lIns="91440" tIns="45720" rIns="91440" bIns="45720">
            <a:spAutoFit/>
          </a:bodyPr>
          <a:lstStyle/>
          <a:p>
            <a:pPr algn="ctr"/>
            <a:r>
              <a:rPr lang="es-ES" sz="2800" b="1" dirty="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Máster Universitario en Formación del Profesorado en Educación Secundaria</a:t>
            </a:r>
          </a:p>
        </p:txBody>
      </p:sp>
      <p:sp>
        <p:nvSpPr>
          <p:cNvPr id="10" name="9 CuadroTexto"/>
          <p:cNvSpPr txBox="1"/>
          <p:nvPr/>
        </p:nvSpPr>
        <p:spPr>
          <a:xfrm>
            <a:off x="3131840" y="1772816"/>
            <a:ext cx="5400600" cy="1569660"/>
          </a:xfrm>
          <a:prstGeom prst="rect">
            <a:avLst/>
          </a:prstGeom>
          <a:noFill/>
        </p:spPr>
        <p:txBody>
          <a:bodyPr wrap="square" rtlCol="0">
            <a:spAutoFit/>
          </a:bodyPr>
          <a:lstStyle/>
          <a:p>
            <a:pPr algn="ctr"/>
            <a:r>
              <a:rPr lang="es-ES" sz="4800" b="1" dirty="0">
                <a:ln w="1905"/>
                <a:solidFill>
                  <a:srgbClr val="87D399"/>
                </a:solidFill>
                <a:effectLst>
                  <a:innerShdw blurRad="69850" dist="43180" dir="5400000">
                    <a:srgbClr val="000000">
                      <a:alpha val="65000"/>
                    </a:srgbClr>
                  </a:innerShdw>
                </a:effectLst>
                <a:latin typeface="Times New Roman" pitchFamily="18" charset="0"/>
                <a:cs typeface="Times New Roman" pitchFamily="18" charset="0"/>
              </a:rPr>
              <a:t>Fuerzas y presiones en los fluidos</a:t>
            </a:r>
            <a:endParaRPr lang="es-ES" sz="4800" b="1" i="1" dirty="0">
              <a:ln w="1905"/>
              <a:solidFill>
                <a:srgbClr val="87D399"/>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2" name="11 CuadroTexto"/>
          <p:cNvSpPr txBox="1"/>
          <p:nvPr/>
        </p:nvSpPr>
        <p:spPr>
          <a:xfrm>
            <a:off x="3491880" y="4221088"/>
            <a:ext cx="5256584" cy="954107"/>
          </a:xfrm>
          <a:prstGeom prst="rect">
            <a:avLst/>
          </a:prstGeom>
          <a:noFill/>
        </p:spPr>
        <p:txBody>
          <a:bodyPr wrap="square" rtlCol="0">
            <a:spAutoFit/>
          </a:bodyPr>
          <a:lstStyle/>
          <a:p>
            <a:pPr algn="ctr"/>
            <a:r>
              <a:rPr lang="es-ES" sz="2800" i="1" dirty="0">
                <a:solidFill>
                  <a:schemeClr val="bg1"/>
                </a:solidFill>
                <a:latin typeface="Times New Roman" pitchFamily="18" charset="0"/>
                <a:cs typeface="Times New Roman" pitchFamily="18" charset="0"/>
              </a:rPr>
              <a:t>Metodología científica y el aprendizaje de la Física y Química</a:t>
            </a:r>
          </a:p>
        </p:txBody>
      </p:sp>
      <p:pic>
        <p:nvPicPr>
          <p:cNvPr id="39938" name="Picture 2" descr="https://andrebermon.files.wordpress.com/2012/09/arquimedes.jpg"/>
          <p:cNvPicPr>
            <a:picLocks noChangeAspect="1" noChangeArrowheads="1"/>
          </p:cNvPicPr>
          <p:nvPr/>
        </p:nvPicPr>
        <p:blipFill>
          <a:blip r:embed="rId3" cstate="print"/>
          <a:srcRect l="3688" t="2447" r="4118" b="2137"/>
          <a:stretch>
            <a:fillRect/>
          </a:stretch>
        </p:blipFill>
        <p:spPr bwMode="auto">
          <a:xfrm>
            <a:off x="467544" y="2924944"/>
            <a:ext cx="1800200" cy="2808312"/>
          </a:xfrm>
          <a:prstGeom prst="ellipse">
            <a:avLst/>
          </a:prstGeom>
          <a:noFill/>
        </p:spPr>
      </p:pic>
    </p:spTree>
    <p:extLst>
      <p:ext uri="{BB962C8B-B14F-4D97-AF65-F5344CB8AC3E}">
        <p14:creationId xmlns:p14="http://schemas.microsoft.com/office/powerpoint/2010/main" xmlns="" val="517303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Datos"/>
          <p:cNvSpPr/>
          <p:nvPr/>
        </p:nvSpPr>
        <p:spPr>
          <a:xfrm>
            <a:off x="3851920" y="2276872"/>
            <a:ext cx="3672408" cy="720080"/>
          </a:xfrm>
          <a:prstGeom prst="flowChartInputOutpu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683568" y="620688"/>
            <a:ext cx="7632848" cy="1015663"/>
          </a:xfrm>
          <a:prstGeom prst="rect">
            <a:avLst/>
          </a:prstGeom>
          <a:noFill/>
        </p:spPr>
        <p:txBody>
          <a:bodyPr wrap="square" rtlCol="0">
            <a:spAutoFit/>
          </a:bodyPr>
          <a:lstStyle/>
          <a:p>
            <a:pPr algn="just"/>
            <a:r>
              <a:rPr lang="es-ES" sz="2000" b="1" dirty="0">
                <a:solidFill>
                  <a:srgbClr val="00B050"/>
                </a:solidFill>
              </a:rPr>
              <a:t>Un prisma rectangular mide 30 cm x 20 cm x 40 cm y pesa 100 N. Calcula la presión ejercida por cada una de sus caras al apoyarlo sobre una capa de arcilla.</a:t>
            </a:r>
          </a:p>
        </p:txBody>
      </p:sp>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Ejemplo 1</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bo"/>
          <p:cNvSpPr/>
          <p:nvPr/>
        </p:nvSpPr>
        <p:spPr>
          <a:xfrm>
            <a:off x="4860032" y="1484784"/>
            <a:ext cx="1800200" cy="1224136"/>
          </a:xfrm>
          <a:prstGeom prst="cub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002060"/>
                </a:solidFill>
              </a:rPr>
              <a:t>B</a:t>
            </a:r>
          </a:p>
        </p:txBody>
      </p:sp>
      <p:sp>
        <p:nvSpPr>
          <p:cNvPr id="14" name="13 CuadroTexto"/>
          <p:cNvSpPr txBox="1"/>
          <p:nvPr/>
        </p:nvSpPr>
        <p:spPr>
          <a:xfrm>
            <a:off x="5580112" y="1412776"/>
            <a:ext cx="1008112" cy="415498"/>
          </a:xfrm>
          <a:prstGeom prst="rect">
            <a:avLst/>
          </a:prstGeom>
          <a:noFill/>
        </p:spPr>
        <p:txBody>
          <a:bodyPr wrap="square" rtlCol="0">
            <a:spAutoFit/>
          </a:bodyPr>
          <a:lstStyle/>
          <a:p>
            <a:r>
              <a:rPr lang="es-ES" sz="2100" b="1" dirty="0">
                <a:solidFill>
                  <a:srgbClr val="002060"/>
                </a:solidFill>
              </a:rPr>
              <a:t>C</a:t>
            </a:r>
          </a:p>
        </p:txBody>
      </p:sp>
      <p:sp>
        <p:nvSpPr>
          <p:cNvPr id="15" name="14 CuadroTexto"/>
          <p:cNvSpPr txBox="1"/>
          <p:nvPr/>
        </p:nvSpPr>
        <p:spPr>
          <a:xfrm>
            <a:off x="6372200" y="1844824"/>
            <a:ext cx="936104" cy="415498"/>
          </a:xfrm>
          <a:prstGeom prst="rect">
            <a:avLst/>
          </a:prstGeom>
          <a:noFill/>
        </p:spPr>
        <p:txBody>
          <a:bodyPr wrap="square" rtlCol="0">
            <a:spAutoFit/>
          </a:bodyPr>
          <a:lstStyle/>
          <a:p>
            <a:r>
              <a:rPr lang="es-ES" sz="2100" b="1" dirty="0">
                <a:solidFill>
                  <a:srgbClr val="002060"/>
                </a:solidFill>
              </a:rPr>
              <a:t>A</a:t>
            </a:r>
          </a:p>
        </p:txBody>
      </p:sp>
      <p:sp>
        <p:nvSpPr>
          <p:cNvPr id="17" name="16 CuadroTexto"/>
          <p:cNvSpPr txBox="1"/>
          <p:nvPr/>
        </p:nvSpPr>
        <p:spPr>
          <a:xfrm>
            <a:off x="683568" y="3059668"/>
            <a:ext cx="7632848" cy="369332"/>
          </a:xfrm>
          <a:prstGeom prst="rect">
            <a:avLst/>
          </a:prstGeom>
          <a:noFill/>
        </p:spPr>
        <p:txBody>
          <a:bodyPr wrap="square" rtlCol="0">
            <a:spAutoFit/>
          </a:bodyPr>
          <a:lstStyle/>
          <a:p>
            <a:pPr algn="just"/>
            <a:r>
              <a:rPr lang="es-ES" b="1" dirty="0">
                <a:solidFill>
                  <a:srgbClr val="002060"/>
                </a:solidFill>
              </a:rPr>
              <a:t>Para hallar la presión, se usa la expresión:</a:t>
            </a:r>
          </a:p>
        </p:txBody>
      </p:sp>
      <p:cxnSp>
        <p:nvCxnSpPr>
          <p:cNvPr id="18" name="17 Conector recto de flecha"/>
          <p:cNvCxnSpPr/>
          <p:nvPr/>
        </p:nvCxnSpPr>
        <p:spPr>
          <a:xfrm>
            <a:off x="4644008" y="1772816"/>
            <a:ext cx="0" cy="93610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4644008" y="1412776"/>
            <a:ext cx="360040" cy="36004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H="1">
            <a:off x="4788024" y="2924944"/>
            <a:ext cx="1584176" cy="0"/>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4211960" y="2010326"/>
            <a:ext cx="1008112" cy="338554"/>
          </a:xfrm>
          <a:prstGeom prst="rect">
            <a:avLst/>
          </a:prstGeom>
          <a:noFill/>
        </p:spPr>
        <p:txBody>
          <a:bodyPr wrap="square" rtlCol="0">
            <a:spAutoFit/>
          </a:bodyPr>
          <a:lstStyle/>
          <a:p>
            <a:r>
              <a:rPr lang="es-ES" sz="1600" b="1" dirty="0">
                <a:solidFill>
                  <a:srgbClr val="002060"/>
                </a:solidFill>
              </a:rPr>
              <a:t>30</a:t>
            </a:r>
          </a:p>
        </p:txBody>
      </p:sp>
      <p:sp>
        <p:nvSpPr>
          <p:cNvPr id="30" name="29 CuadroTexto"/>
          <p:cNvSpPr txBox="1"/>
          <p:nvPr/>
        </p:nvSpPr>
        <p:spPr>
          <a:xfrm>
            <a:off x="4427984" y="1340768"/>
            <a:ext cx="1008112" cy="338554"/>
          </a:xfrm>
          <a:prstGeom prst="rect">
            <a:avLst/>
          </a:prstGeom>
          <a:noFill/>
        </p:spPr>
        <p:txBody>
          <a:bodyPr wrap="square" rtlCol="0">
            <a:spAutoFit/>
          </a:bodyPr>
          <a:lstStyle/>
          <a:p>
            <a:r>
              <a:rPr lang="es-ES" sz="1600" b="1" dirty="0">
                <a:solidFill>
                  <a:srgbClr val="002060"/>
                </a:solidFill>
              </a:rPr>
              <a:t>20</a:t>
            </a:r>
          </a:p>
        </p:txBody>
      </p:sp>
      <p:sp>
        <p:nvSpPr>
          <p:cNvPr id="32" name="31 CuadroTexto"/>
          <p:cNvSpPr txBox="1"/>
          <p:nvPr/>
        </p:nvSpPr>
        <p:spPr>
          <a:xfrm>
            <a:off x="5292080" y="2658398"/>
            <a:ext cx="1008112" cy="338554"/>
          </a:xfrm>
          <a:prstGeom prst="rect">
            <a:avLst/>
          </a:prstGeom>
          <a:noFill/>
        </p:spPr>
        <p:txBody>
          <a:bodyPr wrap="square" rtlCol="0">
            <a:spAutoFit/>
          </a:bodyPr>
          <a:lstStyle/>
          <a:p>
            <a:r>
              <a:rPr lang="es-ES" sz="1600" b="1" dirty="0">
                <a:solidFill>
                  <a:srgbClr val="002060"/>
                </a:solidFill>
              </a:rPr>
              <a:t>40</a:t>
            </a:r>
          </a:p>
        </p:txBody>
      </p:sp>
      <p:sp>
        <p:nvSpPr>
          <p:cNvPr id="33" name="32 CuadroTexto"/>
          <p:cNvSpPr txBox="1"/>
          <p:nvPr/>
        </p:nvSpPr>
        <p:spPr>
          <a:xfrm>
            <a:off x="5004048" y="2996952"/>
            <a:ext cx="1872208" cy="461665"/>
          </a:xfrm>
          <a:prstGeom prst="rect">
            <a:avLst/>
          </a:prstGeom>
          <a:noFill/>
        </p:spPr>
        <p:txBody>
          <a:bodyPr wrap="square" rtlCol="0">
            <a:spAutoFit/>
          </a:bodyPr>
          <a:lstStyle/>
          <a:p>
            <a:r>
              <a:rPr lang="es-ES" sz="2400" i="1" dirty="0">
                <a:solidFill>
                  <a:srgbClr val="002060"/>
                </a:solidFill>
              </a:rPr>
              <a:t>p = F/S</a:t>
            </a:r>
          </a:p>
        </p:txBody>
      </p:sp>
      <p:sp>
        <p:nvSpPr>
          <p:cNvPr id="34" name="33 CuadroTexto"/>
          <p:cNvSpPr txBox="1"/>
          <p:nvPr/>
        </p:nvSpPr>
        <p:spPr>
          <a:xfrm>
            <a:off x="251520" y="5373216"/>
            <a:ext cx="7632848" cy="646331"/>
          </a:xfrm>
          <a:prstGeom prst="rect">
            <a:avLst/>
          </a:prstGeom>
          <a:noFill/>
        </p:spPr>
        <p:txBody>
          <a:bodyPr wrap="square" rtlCol="0">
            <a:spAutoFit/>
          </a:bodyPr>
          <a:lstStyle/>
          <a:p>
            <a:pPr algn="just"/>
            <a:r>
              <a:rPr lang="es-ES" b="1" dirty="0">
                <a:solidFill>
                  <a:srgbClr val="002060"/>
                </a:solidFill>
              </a:rPr>
              <a:t>La presión ejercida sobre la capa de arcilla por cada una de las caras del prisma es diferente, ya que depende de la superficie.</a:t>
            </a:r>
          </a:p>
        </p:txBody>
      </p:sp>
      <p:sp>
        <p:nvSpPr>
          <p:cNvPr id="36" name="35 Cerrar llave"/>
          <p:cNvSpPr/>
          <p:nvPr/>
        </p:nvSpPr>
        <p:spPr>
          <a:xfrm>
            <a:off x="6588224" y="3284984"/>
            <a:ext cx="288032" cy="2016224"/>
          </a:xfrm>
          <a:prstGeom prst="righ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36 CuadroTexto"/>
          <p:cNvSpPr txBox="1"/>
          <p:nvPr/>
        </p:nvSpPr>
        <p:spPr>
          <a:xfrm>
            <a:off x="6804248" y="3645024"/>
            <a:ext cx="2161256" cy="1200329"/>
          </a:xfrm>
          <a:prstGeom prst="rect">
            <a:avLst/>
          </a:prstGeom>
          <a:noFill/>
        </p:spPr>
        <p:txBody>
          <a:bodyPr wrap="square" rtlCol="0">
            <a:spAutoFit/>
          </a:bodyPr>
          <a:lstStyle/>
          <a:p>
            <a:pPr algn="just"/>
            <a:r>
              <a:rPr lang="es-ES" b="1" dirty="0">
                <a:solidFill>
                  <a:srgbClr val="002060"/>
                </a:solidFill>
              </a:rPr>
              <a:t>Al disminuir la superficie, para una misma fuerza, aumenta la presión</a:t>
            </a:r>
          </a:p>
        </p:txBody>
      </p:sp>
      <p:pic>
        <p:nvPicPr>
          <p:cNvPr id="1028" name="Picture 4"/>
          <p:cNvPicPr>
            <a:picLocks noChangeAspect="1" noChangeArrowheads="1"/>
          </p:cNvPicPr>
          <p:nvPr/>
        </p:nvPicPr>
        <p:blipFill>
          <a:blip r:embed="rId3" cstate="print"/>
          <a:srcRect l="45900" t="37207" r="24542" b="54349"/>
          <a:stretch>
            <a:fillRect/>
          </a:stretch>
        </p:blipFill>
        <p:spPr bwMode="auto">
          <a:xfrm>
            <a:off x="827584" y="3429000"/>
            <a:ext cx="3672408" cy="574947"/>
          </a:xfrm>
          <a:prstGeom prst="rect">
            <a:avLst/>
          </a:prstGeom>
          <a:noFill/>
          <a:ln w="9525">
            <a:noFill/>
            <a:miter lim="800000"/>
            <a:headEnd/>
            <a:tailEnd/>
          </a:ln>
        </p:spPr>
      </p:pic>
      <p:sp>
        <p:nvSpPr>
          <p:cNvPr id="38" name="37 CuadroTexto"/>
          <p:cNvSpPr txBox="1"/>
          <p:nvPr/>
        </p:nvSpPr>
        <p:spPr>
          <a:xfrm>
            <a:off x="539552" y="3501008"/>
            <a:ext cx="504056" cy="461665"/>
          </a:xfrm>
          <a:prstGeom prst="rect">
            <a:avLst/>
          </a:prstGeom>
          <a:solidFill>
            <a:schemeClr val="bg1"/>
          </a:solidFill>
        </p:spPr>
        <p:txBody>
          <a:bodyPr wrap="square" rtlCol="0">
            <a:spAutoFit/>
          </a:bodyPr>
          <a:lstStyle/>
          <a:p>
            <a:r>
              <a:rPr lang="es-ES" sz="2400" i="1" dirty="0" err="1">
                <a:solidFill>
                  <a:srgbClr val="002060"/>
                </a:solidFill>
              </a:rPr>
              <a:t>p</a:t>
            </a:r>
            <a:r>
              <a:rPr lang="es-ES" sz="2400" i="1" baseline="-25000" dirty="0" err="1">
                <a:solidFill>
                  <a:srgbClr val="002060"/>
                </a:solidFill>
              </a:rPr>
              <a:t>A</a:t>
            </a:r>
            <a:endParaRPr lang="es-ES" sz="2400" i="1" baseline="-25000" dirty="0">
              <a:solidFill>
                <a:srgbClr val="002060"/>
              </a:solidFill>
            </a:endParaRPr>
          </a:p>
        </p:txBody>
      </p:sp>
      <p:pic>
        <p:nvPicPr>
          <p:cNvPr id="1029" name="Picture 5"/>
          <p:cNvPicPr>
            <a:picLocks noChangeAspect="1" noChangeArrowheads="1"/>
          </p:cNvPicPr>
          <p:nvPr/>
        </p:nvPicPr>
        <p:blipFill>
          <a:blip r:embed="rId4" cstate="print"/>
          <a:srcRect l="46126" t="50984" r="25649" b="41141"/>
          <a:stretch>
            <a:fillRect/>
          </a:stretch>
        </p:blipFill>
        <p:spPr bwMode="auto">
          <a:xfrm>
            <a:off x="755575" y="4077072"/>
            <a:ext cx="3528393" cy="519587"/>
          </a:xfrm>
          <a:prstGeom prst="rect">
            <a:avLst/>
          </a:prstGeom>
          <a:noFill/>
          <a:ln w="9525">
            <a:noFill/>
            <a:miter lim="800000"/>
            <a:headEnd/>
            <a:tailEnd/>
          </a:ln>
        </p:spPr>
      </p:pic>
      <p:sp>
        <p:nvSpPr>
          <p:cNvPr id="40" name="39 CuadroTexto"/>
          <p:cNvSpPr txBox="1"/>
          <p:nvPr/>
        </p:nvSpPr>
        <p:spPr>
          <a:xfrm>
            <a:off x="539552" y="4119463"/>
            <a:ext cx="504056" cy="461665"/>
          </a:xfrm>
          <a:prstGeom prst="rect">
            <a:avLst/>
          </a:prstGeom>
          <a:solidFill>
            <a:schemeClr val="bg1"/>
          </a:solidFill>
        </p:spPr>
        <p:txBody>
          <a:bodyPr wrap="square" rtlCol="0">
            <a:spAutoFit/>
          </a:bodyPr>
          <a:lstStyle/>
          <a:p>
            <a:r>
              <a:rPr lang="es-ES" sz="2400" i="1" dirty="0" err="1">
                <a:solidFill>
                  <a:srgbClr val="002060"/>
                </a:solidFill>
              </a:rPr>
              <a:t>p</a:t>
            </a:r>
            <a:r>
              <a:rPr lang="es-ES" sz="2400" i="1" baseline="-25000" dirty="0" err="1">
                <a:solidFill>
                  <a:srgbClr val="002060"/>
                </a:solidFill>
              </a:rPr>
              <a:t>B</a:t>
            </a:r>
            <a:endParaRPr lang="es-ES" sz="2400" i="1" baseline="-25000" dirty="0">
              <a:solidFill>
                <a:srgbClr val="002060"/>
              </a:solidFill>
            </a:endParaRPr>
          </a:p>
        </p:txBody>
      </p:sp>
      <p:pic>
        <p:nvPicPr>
          <p:cNvPr id="1030" name="Picture 6"/>
          <p:cNvPicPr>
            <a:picLocks noChangeAspect="1" noChangeArrowheads="1"/>
          </p:cNvPicPr>
          <p:nvPr/>
        </p:nvPicPr>
        <p:blipFill>
          <a:blip r:embed="rId5" cstate="print"/>
          <a:srcRect l="46126" t="67719" r="25649" b="23422"/>
          <a:stretch>
            <a:fillRect/>
          </a:stretch>
        </p:blipFill>
        <p:spPr bwMode="auto">
          <a:xfrm>
            <a:off x="755576" y="4581128"/>
            <a:ext cx="3528392" cy="609950"/>
          </a:xfrm>
          <a:prstGeom prst="rect">
            <a:avLst/>
          </a:prstGeom>
          <a:noFill/>
          <a:ln w="9525">
            <a:noFill/>
            <a:miter lim="800000"/>
            <a:headEnd/>
            <a:tailEnd/>
          </a:ln>
        </p:spPr>
      </p:pic>
      <p:sp>
        <p:nvSpPr>
          <p:cNvPr id="42" name="41 CuadroTexto"/>
          <p:cNvSpPr txBox="1"/>
          <p:nvPr/>
        </p:nvSpPr>
        <p:spPr>
          <a:xfrm>
            <a:off x="539552" y="4725144"/>
            <a:ext cx="504056" cy="461665"/>
          </a:xfrm>
          <a:prstGeom prst="rect">
            <a:avLst/>
          </a:prstGeom>
          <a:solidFill>
            <a:schemeClr val="bg1"/>
          </a:solidFill>
        </p:spPr>
        <p:txBody>
          <a:bodyPr wrap="square" rtlCol="0">
            <a:spAutoFit/>
          </a:bodyPr>
          <a:lstStyle/>
          <a:p>
            <a:r>
              <a:rPr lang="es-ES" sz="2400" i="1" dirty="0" err="1">
                <a:solidFill>
                  <a:srgbClr val="002060"/>
                </a:solidFill>
              </a:rPr>
              <a:t>p</a:t>
            </a:r>
            <a:r>
              <a:rPr lang="es-ES" sz="2400" i="1" baseline="-25000" dirty="0" err="1">
                <a:solidFill>
                  <a:srgbClr val="002060"/>
                </a:solidFill>
              </a:rPr>
              <a:t>C</a:t>
            </a:r>
            <a:endParaRPr lang="es-ES" sz="2400" i="1" baseline="-25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1000"/>
                                        <p:tgtEl>
                                          <p:spTgt spid="1030"/>
                                        </p:tgtEl>
                                      </p:cBhvr>
                                    </p:animEffect>
                                    <p:anim calcmode="lin" valueType="num">
                                      <p:cBhvr>
                                        <p:cTn id="38" dur="1000" fill="hold"/>
                                        <p:tgtEl>
                                          <p:spTgt spid="1030"/>
                                        </p:tgtEl>
                                        <p:attrNameLst>
                                          <p:attrName>ppt_x</p:attrName>
                                        </p:attrNameLst>
                                      </p:cBhvr>
                                      <p:tavLst>
                                        <p:tav tm="0">
                                          <p:val>
                                            <p:strVal val="#ppt_x"/>
                                          </p:val>
                                        </p:tav>
                                        <p:tav tm="100000">
                                          <p:val>
                                            <p:strVal val="#ppt_x"/>
                                          </p:val>
                                        </p:tav>
                                      </p:tavLst>
                                    </p:anim>
                                    <p:anim calcmode="lin" valueType="num">
                                      <p:cBhvr>
                                        <p:cTn id="39" dur="1000" fill="hold"/>
                                        <p:tgtEl>
                                          <p:spTgt spid="10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ox(in)">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3" grpId="0"/>
      <p:bldP spid="34" grpId="0"/>
      <p:bldP spid="36" grpId="0" animBg="1"/>
      <p:bldP spid="37" grpId="0"/>
      <p:bldP spid="38" grpId="0" animBg="1"/>
      <p:bldP spid="40" grpId="0" animBg="1"/>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bo"/>
          <p:cNvSpPr/>
          <p:nvPr/>
        </p:nvSpPr>
        <p:spPr>
          <a:xfrm>
            <a:off x="1043608" y="1916832"/>
            <a:ext cx="3672408" cy="3312368"/>
          </a:xfrm>
          <a:prstGeom prst="cube">
            <a:avLst>
              <a:gd name="adj" fmla="val 21540"/>
            </a:avLst>
          </a:prstGeom>
          <a:solidFill>
            <a:srgbClr val="00B0F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CONCEPTO DE PRESIÓN HIDROSTÁTICA</a:t>
            </a:r>
          </a:p>
        </p:txBody>
      </p:sp>
      <p:sp>
        <p:nvSpPr>
          <p:cNvPr id="17" name="16 CuadroTexto"/>
          <p:cNvSpPr txBox="1"/>
          <p:nvPr/>
        </p:nvSpPr>
        <p:spPr>
          <a:xfrm>
            <a:off x="611560" y="692696"/>
            <a:ext cx="7632848" cy="707886"/>
          </a:xfrm>
          <a:prstGeom prst="rect">
            <a:avLst/>
          </a:prstGeom>
          <a:noFill/>
        </p:spPr>
        <p:txBody>
          <a:bodyPr wrap="square" rtlCol="0">
            <a:spAutoFit/>
          </a:bodyPr>
          <a:lstStyle/>
          <a:p>
            <a:pPr algn="just"/>
            <a:r>
              <a:rPr lang="es-ES" sz="2000" b="1" dirty="0">
                <a:solidFill>
                  <a:srgbClr val="00B050"/>
                </a:solidFill>
              </a:rPr>
              <a:t>Se ejerce una presión debida al peso de la columna de líquido que hay sobre el prisma.</a:t>
            </a:r>
          </a:p>
        </p:txBody>
      </p:sp>
      <p:sp>
        <p:nvSpPr>
          <p:cNvPr id="18" name="17 Cubo"/>
          <p:cNvSpPr/>
          <p:nvPr/>
        </p:nvSpPr>
        <p:spPr>
          <a:xfrm>
            <a:off x="2123728" y="4149080"/>
            <a:ext cx="648072" cy="1080120"/>
          </a:xfrm>
          <a:prstGeom prst="cube">
            <a:avLst>
              <a:gd name="adj" fmla="val 3405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bo"/>
          <p:cNvSpPr/>
          <p:nvPr/>
        </p:nvSpPr>
        <p:spPr>
          <a:xfrm>
            <a:off x="2123728" y="2420888"/>
            <a:ext cx="648072" cy="1944216"/>
          </a:xfrm>
          <a:prstGeom prst="cube">
            <a:avLst>
              <a:gd name="adj" fmla="val 34057"/>
            </a:avLst>
          </a:prstGeom>
          <a:solidFill>
            <a:srgbClr val="00B0F0">
              <a:alpha val="51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2880320" y="4005064"/>
            <a:ext cx="827584" cy="461665"/>
          </a:xfrm>
          <a:prstGeom prst="rect">
            <a:avLst/>
          </a:prstGeom>
          <a:noFill/>
        </p:spPr>
        <p:txBody>
          <a:bodyPr wrap="square" rtlCol="0">
            <a:spAutoFit/>
          </a:bodyPr>
          <a:lstStyle/>
          <a:p>
            <a:r>
              <a:rPr lang="es-ES" sz="2400" b="1" dirty="0">
                <a:solidFill>
                  <a:srgbClr val="00B050"/>
                </a:solidFill>
              </a:rPr>
              <a:t>S</a:t>
            </a:r>
          </a:p>
        </p:txBody>
      </p:sp>
      <p:cxnSp>
        <p:nvCxnSpPr>
          <p:cNvPr id="25" name="24 Conector recto de flecha"/>
          <p:cNvCxnSpPr/>
          <p:nvPr/>
        </p:nvCxnSpPr>
        <p:spPr>
          <a:xfrm>
            <a:off x="1979712" y="2636912"/>
            <a:ext cx="0" cy="1728192"/>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656184" y="3284984"/>
            <a:ext cx="827584" cy="461665"/>
          </a:xfrm>
          <a:prstGeom prst="rect">
            <a:avLst/>
          </a:prstGeom>
          <a:noFill/>
        </p:spPr>
        <p:txBody>
          <a:bodyPr wrap="square" rtlCol="0">
            <a:spAutoFit/>
          </a:bodyPr>
          <a:lstStyle/>
          <a:p>
            <a:r>
              <a:rPr lang="es-ES" sz="2400" b="1" dirty="0">
                <a:solidFill>
                  <a:srgbClr val="00B050"/>
                </a:solidFill>
              </a:rPr>
              <a:t>h</a:t>
            </a:r>
          </a:p>
        </p:txBody>
      </p:sp>
      <p:cxnSp>
        <p:nvCxnSpPr>
          <p:cNvPr id="30" name="29 Conector recto de flecha"/>
          <p:cNvCxnSpPr/>
          <p:nvPr/>
        </p:nvCxnSpPr>
        <p:spPr>
          <a:xfrm>
            <a:off x="2411760" y="3515817"/>
            <a:ext cx="0" cy="7772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2088232" y="3615407"/>
            <a:ext cx="827584" cy="461665"/>
          </a:xfrm>
          <a:prstGeom prst="rect">
            <a:avLst/>
          </a:prstGeom>
          <a:noFill/>
        </p:spPr>
        <p:txBody>
          <a:bodyPr wrap="square" rtlCol="0">
            <a:spAutoFit/>
          </a:bodyPr>
          <a:lstStyle/>
          <a:p>
            <a:r>
              <a:rPr lang="es-ES" sz="2400" b="1" dirty="0">
                <a:solidFill>
                  <a:srgbClr val="FF0000"/>
                </a:solidFill>
              </a:rPr>
              <a:t>P</a:t>
            </a:r>
          </a:p>
        </p:txBody>
      </p:sp>
      <p:sp>
        <p:nvSpPr>
          <p:cNvPr id="22" name="21 Cubo"/>
          <p:cNvSpPr/>
          <p:nvPr/>
        </p:nvSpPr>
        <p:spPr>
          <a:xfrm>
            <a:off x="395536" y="1916832"/>
            <a:ext cx="4320480" cy="3960440"/>
          </a:xfrm>
          <a:prstGeom prst="cube">
            <a:avLst>
              <a:gd name="adj" fmla="val 34057"/>
            </a:avLst>
          </a:prstGeom>
          <a:solidFill>
            <a:srgbClr val="00B0F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4211960" y="4933617"/>
            <a:ext cx="4824536" cy="923330"/>
          </a:xfrm>
          <a:prstGeom prst="rect">
            <a:avLst/>
          </a:prstGeom>
          <a:noFill/>
        </p:spPr>
        <p:txBody>
          <a:bodyPr wrap="square" rtlCol="0">
            <a:spAutoFit/>
          </a:bodyPr>
          <a:lstStyle/>
          <a:p>
            <a:pPr algn="just"/>
            <a:r>
              <a:rPr lang="es-ES" b="1" dirty="0">
                <a:solidFill>
                  <a:srgbClr val="00B050"/>
                </a:solidFill>
              </a:rPr>
              <a:t>La presión ejercida sobre un cuerpo sumergido en un fluido solo depende de la altura de fluido que hay  sobre el cuerpo.</a:t>
            </a:r>
          </a:p>
        </p:txBody>
      </p:sp>
      <p:sp>
        <p:nvSpPr>
          <p:cNvPr id="34" name="33 CuadroTexto"/>
          <p:cNvSpPr txBox="1"/>
          <p:nvPr/>
        </p:nvSpPr>
        <p:spPr>
          <a:xfrm>
            <a:off x="3563888" y="1340768"/>
            <a:ext cx="4572000" cy="369332"/>
          </a:xfrm>
          <a:prstGeom prst="rect">
            <a:avLst/>
          </a:prstGeom>
          <a:noFill/>
        </p:spPr>
        <p:txBody>
          <a:bodyPr wrap="square" rtlCol="0">
            <a:spAutoFit/>
          </a:bodyPr>
          <a:lstStyle/>
          <a:p>
            <a:r>
              <a:rPr lang="es-ES" b="1" dirty="0" err="1">
                <a:solidFill>
                  <a:srgbClr val="00B050"/>
                </a:solidFill>
                <a:latin typeface="Arial" pitchFamily="34" charset="0"/>
                <a:cs typeface="Arial" pitchFamily="34" charset="0"/>
              </a:rPr>
              <a:t>Peso</a:t>
            </a:r>
            <a:r>
              <a:rPr lang="es-ES" sz="1600" b="1" baseline="-25000" dirty="0" err="1">
                <a:solidFill>
                  <a:srgbClr val="00B050"/>
                </a:solidFill>
                <a:latin typeface="Arial" pitchFamily="34" charset="0"/>
                <a:cs typeface="Arial" pitchFamily="34" charset="0"/>
              </a:rPr>
              <a:t>líquido</a:t>
            </a:r>
            <a:r>
              <a:rPr lang="es-ES" sz="1600" b="1" baseline="-25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 </a:t>
            </a:r>
            <a:r>
              <a:rPr lang="es-ES" b="1" dirty="0" err="1">
                <a:solidFill>
                  <a:srgbClr val="00B050"/>
                </a:solidFill>
                <a:latin typeface="Arial" pitchFamily="34" charset="0"/>
                <a:cs typeface="Arial" pitchFamily="34" charset="0"/>
              </a:rPr>
              <a:t>m</a:t>
            </a:r>
            <a:r>
              <a:rPr lang="es-ES" b="1" baseline="-25000" dirty="0" err="1">
                <a:solidFill>
                  <a:srgbClr val="00B050"/>
                </a:solidFill>
                <a:latin typeface="Arial" pitchFamily="34" charset="0"/>
                <a:cs typeface="Arial" pitchFamily="34" charset="0"/>
              </a:rPr>
              <a:t>líquido</a:t>
            </a:r>
            <a:r>
              <a:rPr lang="es-ES" b="1" baseline="-25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g = </a:t>
            </a:r>
            <a:r>
              <a:rPr lang="el-GR" b="1" dirty="0">
                <a:solidFill>
                  <a:srgbClr val="00B050"/>
                </a:solidFill>
                <a:latin typeface="Arial" pitchFamily="34" charset="0"/>
                <a:cs typeface="Arial" pitchFamily="34" charset="0"/>
              </a:rPr>
              <a:t>ρ</a:t>
            </a:r>
            <a:r>
              <a:rPr lang="es-ES" b="1" baseline="-25000" dirty="0">
                <a:solidFill>
                  <a:srgbClr val="00B050"/>
                </a:solidFill>
                <a:latin typeface="Arial" pitchFamily="34" charset="0"/>
                <a:cs typeface="Arial" pitchFamily="34" charset="0"/>
              </a:rPr>
              <a:t>líquido</a:t>
            </a:r>
            <a:r>
              <a:rPr lang="es-ES" b="1" baseline="30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a:t>
            </a:r>
            <a:r>
              <a:rPr lang="el-GR" b="1" dirty="0">
                <a:solidFill>
                  <a:srgbClr val="00B050"/>
                </a:solidFill>
                <a:latin typeface="Arial" pitchFamily="34" charset="0"/>
                <a:cs typeface="Arial" pitchFamily="34" charset="0"/>
              </a:rPr>
              <a:t> </a:t>
            </a:r>
            <a:r>
              <a:rPr lang="es-ES" b="1" dirty="0" err="1">
                <a:solidFill>
                  <a:srgbClr val="00B050"/>
                </a:solidFill>
                <a:latin typeface="Arial" pitchFamily="34" charset="0"/>
                <a:cs typeface="Arial" pitchFamily="34" charset="0"/>
              </a:rPr>
              <a:t>V</a:t>
            </a:r>
            <a:r>
              <a:rPr lang="es-ES" b="1" baseline="-25000" dirty="0" err="1">
                <a:solidFill>
                  <a:srgbClr val="00B050"/>
                </a:solidFill>
                <a:latin typeface="Arial" pitchFamily="34" charset="0"/>
                <a:cs typeface="Arial" pitchFamily="34" charset="0"/>
              </a:rPr>
              <a:t>líquido</a:t>
            </a:r>
            <a:r>
              <a:rPr lang="es-ES" b="1" baseline="30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a:t>
            </a:r>
            <a:r>
              <a:rPr lang="es-ES"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g</a:t>
            </a:r>
            <a:r>
              <a:rPr lang="es-ES" b="1" baseline="-25000" dirty="0">
                <a:solidFill>
                  <a:srgbClr val="00B050"/>
                </a:solidFill>
                <a:latin typeface="Arial" pitchFamily="34" charset="0"/>
                <a:cs typeface="Arial" pitchFamily="34" charset="0"/>
              </a:rPr>
              <a:t> </a:t>
            </a:r>
          </a:p>
        </p:txBody>
      </p:sp>
      <p:sp>
        <p:nvSpPr>
          <p:cNvPr id="35" name="34 CuadroTexto"/>
          <p:cNvSpPr txBox="1"/>
          <p:nvPr/>
        </p:nvSpPr>
        <p:spPr>
          <a:xfrm>
            <a:off x="4968552" y="2411596"/>
            <a:ext cx="4572000" cy="369332"/>
          </a:xfrm>
          <a:prstGeom prst="rect">
            <a:avLst/>
          </a:prstGeom>
          <a:noFill/>
        </p:spPr>
        <p:txBody>
          <a:bodyPr wrap="square" rtlCol="0">
            <a:spAutoFit/>
          </a:bodyPr>
          <a:lstStyle/>
          <a:p>
            <a:r>
              <a:rPr lang="es-ES" b="1" dirty="0" err="1">
                <a:solidFill>
                  <a:srgbClr val="00B050"/>
                </a:solidFill>
                <a:latin typeface="Arial" pitchFamily="34" charset="0"/>
                <a:cs typeface="Arial" pitchFamily="34" charset="0"/>
              </a:rPr>
              <a:t>Peso</a:t>
            </a:r>
            <a:r>
              <a:rPr lang="es-ES" sz="1600" b="1" baseline="-25000" dirty="0" err="1">
                <a:solidFill>
                  <a:srgbClr val="00B050"/>
                </a:solidFill>
                <a:latin typeface="Arial" pitchFamily="34" charset="0"/>
                <a:cs typeface="Arial" pitchFamily="34" charset="0"/>
              </a:rPr>
              <a:t>líquido</a:t>
            </a:r>
            <a:r>
              <a:rPr lang="es-ES" sz="1600" b="1" baseline="-25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 </a:t>
            </a:r>
            <a:r>
              <a:rPr lang="el-GR" b="1" dirty="0">
                <a:solidFill>
                  <a:srgbClr val="00B050"/>
                </a:solidFill>
                <a:latin typeface="Arial" pitchFamily="34" charset="0"/>
                <a:cs typeface="Arial" pitchFamily="34" charset="0"/>
              </a:rPr>
              <a:t>ρ</a:t>
            </a:r>
            <a:r>
              <a:rPr lang="es-ES" b="1" baseline="-25000" dirty="0">
                <a:solidFill>
                  <a:srgbClr val="00B050"/>
                </a:solidFill>
                <a:latin typeface="Arial" pitchFamily="34" charset="0"/>
                <a:cs typeface="Arial" pitchFamily="34" charset="0"/>
              </a:rPr>
              <a:t>líquido</a:t>
            </a:r>
            <a:r>
              <a:rPr lang="es-ES" b="1" baseline="30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S</a:t>
            </a:r>
            <a:r>
              <a:rPr lang="es-ES" sz="2400" b="1" baseline="30000" dirty="0">
                <a:solidFill>
                  <a:srgbClr val="00B050"/>
                </a:solidFill>
                <a:latin typeface="Arial" pitchFamily="34" charset="0"/>
                <a:cs typeface="Arial" pitchFamily="34" charset="0"/>
              </a:rPr>
              <a:t>.</a:t>
            </a:r>
            <a:r>
              <a:rPr lang="es-ES"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h</a:t>
            </a:r>
            <a:r>
              <a:rPr lang="es-ES" b="1" baseline="30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a:t>
            </a:r>
            <a:r>
              <a:rPr lang="es-ES"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g</a:t>
            </a:r>
            <a:r>
              <a:rPr lang="es-ES" b="1" baseline="-25000" dirty="0">
                <a:solidFill>
                  <a:srgbClr val="00B050"/>
                </a:solidFill>
                <a:latin typeface="Arial" pitchFamily="34" charset="0"/>
                <a:cs typeface="Arial" pitchFamily="34" charset="0"/>
              </a:rPr>
              <a:t> </a:t>
            </a:r>
          </a:p>
        </p:txBody>
      </p:sp>
      <p:sp>
        <p:nvSpPr>
          <p:cNvPr id="36" name="35 Elipse"/>
          <p:cNvSpPr/>
          <p:nvPr/>
        </p:nvSpPr>
        <p:spPr>
          <a:xfrm>
            <a:off x="6876256" y="1340768"/>
            <a:ext cx="792088" cy="3600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Flecha abajo"/>
          <p:cNvSpPr/>
          <p:nvPr/>
        </p:nvSpPr>
        <p:spPr>
          <a:xfrm>
            <a:off x="7164288" y="1772816"/>
            <a:ext cx="216024" cy="576064"/>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dirty="0"/>
          </a:p>
        </p:txBody>
      </p:sp>
      <p:sp>
        <p:nvSpPr>
          <p:cNvPr id="38" name="37 CuadroTexto"/>
          <p:cNvSpPr txBox="1"/>
          <p:nvPr/>
        </p:nvSpPr>
        <p:spPr>
          <a:xfrm>
            <a:off x="5616624" y="3275692"/>
            <a:ext cx="2267744" cy="369332"/>
          </a:xfrm>
          <a:prstGeom prst="rect">
            <a:avLst/>
          </a:prstGeom>
          <a:noFill/>
        </p:spPr>
        <p:txBody>
          <a:bodyPr wrap="square" rtlCol="0">
            <a:spAutoFit/>
          </a:bodyPr>
          <a:lstStyle/>
          <a:p>
            <a:pPr algn="just"/>
            <a:r>
              <a:rPr lang="es-ES" dirty="0">
                <a:solidFill>
                  <a:srgbClr val="002060"/>
                </a:solidFill>
              </a:rPr>
              <a:t>Concepto de presión</a:t>
            </a:r>
          </a:p>
        </p:txBody>
      </p:sp>
      <p:sp>
        <p:nvSpPr>
          <p:cNvPr id="39" name="38 CuadroTexto"/>
          <p:cNvSpPr txBox="1"/>
          <p:nvPr/>
        </p:nvSpPr>
        <p:spPr>
          <a:xfrm>
            <a:off x="4860032" y="3779748"/>
            <a:ext cx="4572000" cy="379591"/>
          </a:xfrm>
          <a:prstGeom prst="rect">
            <a:avLst/>
          </a:prstGeom>
          <a:noFill/>
        </p:spPr>
        <p:txBody>
          <a:bodyPr wrap="square" rtlCol="0">
            <a:spAutoFit/>
          </a:bodyPr>
          <a:lstStyle/>
          <a:p>
            <a:r>
              <a:rPr lang="es-ES" b="1" dirty="0">
                <a:solidFill>
                  <a:srgbClr val="00B050"/>
                </a:solidFill>
                <a:latin typeface="Arial" pitchFamily="34" charset="0"/>
                <a:cs typeface="Arial" pitchFamily="34" charset="0"/>
              </a:rPr>
              <a:t>p = </a:t>
            </a:r>
            <a:r>
              <a:rPr lang="es-ES" sz="2800" b="1" u="sng" baseline="30000" dirty="0">
                <a:solidFill>
                  <a:srgbClr val="00B050"/>
                </a:solidFill>
                <a:latin typeface="Arial" pitchFamily="34" charset="0"/>
                <a:cs typeface="Arial" pitchFamily="34" charset="0"/>
              </a:rPr>
              <a:t> F </a:t>
            </a:r>
            <a:r>
              <a:rPr lang="es-ES" sz="2800"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 </a:t>
            </a:r>
            <a:r>
              <a:rPr lang="el-GR" b="1" dirty="0">
                <a:solidFill>
                  <a:srgbClr val="00B050"/>
                </a:solidFill>
                <a:latin typeface="Arial" pitchFamily="34" charset="0"/>
                <a:cs typeface="Arial" pitchFamily="34" charset="0"/>
              </a:rPr>
              <a:t>ρ</a:t>
            </a:r>
            <a:r>
              <a:rPr lang="es-ES" b="1" baseline="-25000" dirty="0">
                <a:solidFill>
                  <a:srgbClr val="00B050"/>
                </a:solidFill>
                <a:latin typeface="Arial" pitchFamily="34" charset="0"/>
                <a:cs typeface="Arial" pitchFamily="34" charset="0"/>
              </a:rPr>
              <a:t>líquido</a:t>
            </a:r>
            <a:r>
              <a:rPr lang="es-ES" b="1" baseline="30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S</a:t>
            </a:r>
            <a:r>
              <a:rPr lang="es-ES" sz="2400" b="1" baseline="30000" dirty="0">
                <a:solidFill>
                  <a:srgbClr val="00B050"/>
                </a:solidFill>
                <a:latin typeface="Arial" pitchFamily="34" charset="0"/>
                <a:cs typeface="Arial" pitchFamily="34" charset="0"/>
              </a:rPr>
              <a:t>.</a:t>
            </a:r>
            <a:r>
              <a:rPr lang="es-ES"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h</a:t>
            </a:r>
            <a:r>
              <a:rPr lang="es-ES" b="1" baseline="30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a:t>
            </a:r>
            <a:r>
              <a:rPr lang="es-ES"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g /S=</a:t>
            </a:r>
            <a:r>
              <a:rPr lang="el-GR" b="1" dirty="0">
                <a:solidFill>
                  <a:srgbClr val="00B050"/>
                </a:solidFill>
                <a:latin typeface="Arial" pitchFamily="34" charset="0"/>
                <a:cs typeface="Arial" pitchFamily="34" charset="0"/>
              </a:rPr>
              <a:t> ρ</a:t>
            </a:r>
            <a:r>
              <a:rPr lang="es-ES" b="1" baseline="-25000" dirty="0">
                <a:solidFill>
                  <a:srgbClr val="00B050"/>
                </a:solidFill>
                <a:latin typeface="Arial" pitchFamily="34" charset="0"/>
                <a:cs typeface="Arial" pitchFamily="34" charset="0"/>
              </a:rPr>
              <a:t>líquido</a:t>
            </a:r>
            <a:r>
              <a:rPr lang="es-ES" sz="2400"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h</a:t>
            </a:r>
            <a:r>
              <a:rPr lang="es-ES" sz="2400"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g</a:t>
            </a:r>
            <a:r>
              <a:rPr lang="es-ES" b="1" baseline="-25000" dirty="0">
                <a:solidFill>
                  <a:srgbClr val="00B050"/>
                </a:solidFill>
                <a:latin typeface="Arial" pitchFamily="34" charset="0"/>
                <a:cs typeface="Arial" pitchFamily="34" charset="0"/>
              </a:rPr>
              <a:t> </a:t>
            </a:r>
          </a:p>
        </p:txBody>
      </p:sp>
      <p:sp>
        <p:nvSpPr>
          <p:cNvPr id="40" name="39 CuadroTexto"/>
          <p:cNvSpPr txBox="1"/>
          <p:nvPr/>
        </p:nvSpPr>
        <p:spPr>
          <a:xfrm>
            <a:off x="5292080" y="3933056"/>
            <a:ext cx="1224136" cy="369332"/>
          </a:xfrm>
          <a:prstGeom prst="rect">
            <a:avLst/>
          </a:prstGeom>
          <a:noFill/>
        </p:spPr>
        <p:txBody>
          <a:bodyPr wrap="square" rtlCol="0">
            <a:spAutoFit/>
          </a:bodyPr>
          <a:lstStyle/>
          <a:p>
            <a:r>
              <a:rPr lang="es-ES" sz="1600" b="1"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S</a:t>
            </a:r>
            <a:endParaRPr lang="es-ES" b="1" baseline="-25000" dirty="0">
              <a:solidFill>
                <a:srgbClr val="00B050"/>
              </a:solidFill>
              <a:latin typeface="Arial" pitchFamily="34" charset="0"/>
              <a:cs typeface="Arial" pitchFamily="34" charset="0"/>
            </a:endParaRPr>
          </a:p>
        </p:txBody>
      </p:sp>
      <p:sp>
        <p:nvSpPr>
          <p:cNvPr id="41" name="40 Rectángulo"/>
          <p:cNvSpPr/>
          <p:nvPr/>
        </p:nvSpPr>
        <p:spPr>
          <a:xfrm>
            <a:off x="5940152" y="1268760"/>
            <a:ext cx="216024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41 Rectángulo"/>
          <p:cNvSpPr/>
          <p:nvPr/>
        </p:nvSpPr>
        <p:spPr>
          <a:xfrm>
            <a:off x="5004048" y="1772816"/>
            <a:ext cx="280831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Rectángulo"/>
          <p:cNvSpPr/>
          <p:nvPr/>
        </p:nvSpPr>
        <p:spPr>
          <a:xfrm>
            <a:off x="4932040" y="3356992"/>
            <a:ext cx="4104456"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p:cNvSpPr/>
          <p:nvPr/>
        </p:nvSpPr>
        <p:spPr>
          <a:xfrm>
            <a:off x="4283968" y="5013176"/>
            <a:ext cx="468052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Rectángulo"/>
          <p:cNvSpPr/>
          <p:nvPr/>
        </p:nvSpPr>
        <p:spPr>
          <a:xfrm>
            <a:off x="3635896" y="1268760"/>
            <a:ext cx="244827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4"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ox(i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ox(in)">
                                      <p:cBhvr>
                                        <p:cTn id="20" dur="500"/>
                                        <p:tgtEl>
                                          <p:spTgt spid="32"/>
                                        </p:tgtEl>
                                      </p:cBhvr>
                                    </p:animEffect>
                                  </p:childTnLst>
                                </p:cTn>
                              </p:par>
                              <p:par>
                                <p:cTn id="21" presetID="4" presetClass="entr" presetSubtype="16"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ox(in)">
                                      <p:cBhvr>
                                        <p:cTn id="23" dur="500"/>
                                        <p:tgtEl>
                                          <p:spTgt spid="3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ox(in)">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ox(in)">
                                      <p:cBhvr>
                                        <p:cTn id="31" dur="500"/>
                                        <p:tgtEl>
                                          <p:spTgt spid="28"/>
                                        </p:tgtEl>
                                      </p:cBhvr>
                                    </p:animEffect>
                                  </p:childTnLst>
                                </p:cTn>
                              </p:par>
                              <p:par>
                                <p:cTn id="32" presetID="4"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ox(i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45"/>
                                        </p:tgtEl>
                                      </p:cBhvr>
                                    </p:animEffect>
                                    <p:set>
                                      <p:cBhvr>
                                        <p:cTn id="39" dur="1" fill="hold">
                                          <p:stCondLst>
                                            <p:cond delay="499"/>
                                          </p:stCondLst>
                                        </p:cTn>
                                        <p:tgtEl>
                                          <p:spTgt spid="4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0" nodeType="clickEffect">
                                  <p:stCondLst>
                                    <p:cond delay="0"/>
                                  </p:stCondLst>
                                  <p:childTnLst>
                                    <p:animEffect transition="out" filter="box(in)">
                                      <p:cBhvr>
                                        <p:cTn id="43" dur="500"/>
                                        <p:tgtEl>
                                          <p:spTgt spid="41"/>
                                        </p:tgtEl>
                                      </p:cBhvr>
                                    </p:animEffect>
                                    <p:set>
                                      <p:cBhvr>
                                        <p:cTn id="44" dur="1" fill="hold">
                                          <p:stCondLst>
                                            <p:cond delay="499"/>
                                          </p:stCondLst>
                                        </p:cTn>
                                        <p:tgtEl>
                                          <p:spTgt spid="4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grpId="0" nodeType="clickEffect">
                                  <p:stCondLst>
                                    <p:cond delay="0"/>
                                  </p:stCondLst>
                                  <p:childTnLst>
                                    <p:animEffect transition="out" filter="box(in)">
                                      <p:cBhvr>
                                        <p:cTn id="55" dur="500"/>
                                        <p:tgtEl>
                                          <p:spTgt spid="42"/>
                                        </p:tgtEl>
                                      </p:cBhvr>
                                    </p:animEffect>
                                    <p:set>
                                      <p:cBhvr>
                                        <p:cTn id="56" dur="1" fill="hold">
                                          <p:stCondLst>
                                            <p:cond delay="499"/>
                                          </p:stCondLst>
                                        </p:cTn>
                                        <p:tgtEl>
                                          <p:spTgt spid="4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 presetClass="exit" presetSubtype="16" fill="hold" grpId="0" nodeType="clickEffect">
                                  <p:stCondLst>
                                    <p:cond delay="0"/>
                                  </p:stCondLst>
                                  <p:childTnLst>
                                    <p:animEffect transition="out" filter="box(in)">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 presetClass="exit" presetSubtype="16" fill="hold" grpId="0" nodeType="clickEffect">
                                  <p:stCondLst>
                                    <p:cond delay="0"/>
                                  </p:stCondLst>
                                  <p:childTnLst>
                                    <p:animEffect transition="out" filter="box(in)">
                                      <p:cBhvr>
                                        <p:cTn id="65" dur="500"/>
                                        <p:tgtEl>
                                          <p:spTgt spid="44"/>
                                        </p:tgtEl>
                                      </p:cBhvr>
                                    </p:animEffect>
                                    <p:set>
                                      <p:cBhvr>
                                        <p:cTn id="66"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23" grpId="0"/>
      <p:bldP spid="28" grpId="0"/>
      <p:bldP spid="32" grpId="0"/>
      <p:bldP spid="22" grpId="0" animBg="1"/>
      <p:bldP spid="36" grpId="0" animBg="1"/>
      <p:bldP spid="41"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ñera, Vintage, Dibujos Animados, Aislados, Con Patas"/>
          <p:cNvPicPr>
            <a:picLocks noChangeAspect="1" noChangeArrowheads="1"/>
          </p:cNvPicPr>
          <p:nvPr/>
        </p:nvPicPr>
        <p:blipFill>
          <a:blip r:embed="rId3" cstate="print"/>
          <a:srcRect/>
          <a:stretch>
            <a:fillRect/>
          </a:stretch>
        </p:blipFill>
        <p:spPr bwMode="auto">
          <a:xfrm>
            <a:off x="4355976" y="1007955"/>
            <a:ext cx="4176464" cy="2421045"/>
          </a:xfrm>
          <a:prstGeom prst="rect">
            <a:avLst/>
          </a:prstGeom>
          <a:noFill/>
        </p:spPr>
      </p:pic>
      <p:sp>
        <p:nvSpPr>
          <p:cNvPr id="5" name="4 CuadroTexto"/>
          <p:cNvSpPr txBox="1"/>
          <p:nvPr/>
        </p:nvSpPr>
        <p:spPr>
          <a:xfrm>
            <a:off x="683568" y="620688"/>
            <a:ext cx="7632848" cy="707886"/>
          </a:xfrm>
          <a:prstGeom prst="rect">
            <a:avLst/>
          </a:prstGeom>
          <a:noFill/>
        </p:spPr>
        <p:txBody>
          <a:bodyPr wrap="square" rtlCol="0">
            <a:spAutoFit/>
          </a:bodyPr>
          <a:lstStyle/>
          <a:p>
            <a:pPr algn="just"/>
            <a:r>
              <a:rPr lang="es-ES" sz="2000" b="1" dirty="0">
                <a:solidFill>
                  <a:srgbClr val="00B050"/>
                </a:solidFill>
              </a:rPr>
              <a:t>Calcula la presión hidrostática que se ejerce sobre el fondo de una bañera en la que el agua alcance 35 cm de altura.</a:t>
            </a:r>
          </a:p>
        </p:txBody>
      </p:sp>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Ejemplo 2</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1" name="30 Conector recto de flecha"/>
          <p:cNvCxnSpPr/>
          <p:nvPr/>
        </p:nvCxnSpPr>
        <p:spPr>
          <a:xfrm>
            <a:off x="4572000" y="1800043"/>
            <a:ext cx="0" cy="93610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3707904" y="2088075"/>
            <a:ext cx="1008112" cy="338554"/>
          </a:xfrm>
          <a:prstGeom prst="rect">
            <a:avLst/>
          </a:prstGeom>
          <a:noFill/>
        </p:spPr>
        <p:txBody>
          <a:bodyPr wrap="square" rtlCol="0">
            <a:spAutoFit/>
          </a:bodyPr>
          <a:lstStyle/>
          <a:p>
            <a:r>
              <a:rPr lang="es-ES" sz="1600" b="1" dirty="0">
                <a:solidFill>
                  <a:srgbClr val="002060"/>
                </a:solidFill>
              </a:rPr>
              <a:t>35 cm</a:t>
            </a:r>
          </a:p>
        </p:txBody>
      </p:sp>
      <p:sp>
        <p:nvSpPr>
          <p:cNvPr id="44" name="43 CuadroTexto"/>
          <p:cNvSpPr txBox="1"/>
          <p:nvPr/>
        </p:nvSpPr>
        <p:spPr>
          <a:xfrm>
            <a:off x="467544" y="3501008"/>
            <a:ext cx="7632848" cy="369332"/>
          </a:xfrm>
          <a:prstGeom prst="rect">
            <a:avLst/>
          </a:prstGeom>
          <a:noFill/>
        </p:spPr>
        <p:txBody>
          <a:bodyPr wrap="square" rtlCol="0">
            <a:spAutoFit/>
          </a:bodyPr>
          <a:lstStyle/>
          <a:p>
            <a:pPr algn="just"/>
            <a:r>
              <a:rPr lang="es-ES" b="1" dirty="0">
                <a:solidFill>
                  <a:srgbClr val="002060"/>
                </a:solidFill>
              </a:rPr>
              <a:t>La presión sobre el fondo de la bañera será:</a:t>
            </a:r>
          </a:p>
        </p:txBody>
      </p:sp>
      <p:sp>
        <p:nvSpPr>
          <p:cNvPr id="45" name="44 CuadroTexto"/>
          <p:cNvSpPr txBox="1"/>
          <p:nvPr/>
        </p:nvSpPr>
        <p:spPr>
          <a:xfrm>
            <a:off x="899592" y="3933056"/>
            <a:ext cx="6408712" cy="369332"/>
          </a:xfrm>
          <a:prstGeom prst="rect">
            <a:avLst/>
          </a:prstGeom>
          <a:noFill/>
        </p:spPr>
        <p:txBody>
          <a:bodyPr wrap="square" rtlCol="0">
            <a:spAutoFit/>
          </a:bodyPr>
          <a:lstStyle/>
          <a:p>
            <a:r>
              <a:rPr lang="es-ES" b="1" i="1" dirty="0">
                <a:latin typeface="Arial" pitchFamily="34" charset="0"/>
                <a:cs typeface="Arial" pitchFamily="34" charset="0"/>
              </a:rPr>
              <a:t>p</a:t>
            </a:r>
            <a:r>
              <a:rPr lang="es-ES" b="1" dirty="0">
                <a:latin typeface="Arial" pitchFamily="34" charset="0"/>
                <a:cs typeface="Arial" pitchFamily="34" charset="0"/>
              </a:rPr>
              <a:t> =</a:t>
            </a:r>
            <a:r>
              <a:rPr lang="el-GR" b="1" dirty="0">
                <a:latin typeface="Arial" pitchFamily="34" charset="0"/>
                <a:cs typeface="Arial" pitchFamily="34" charset="0"/>
              </a:rPr>
              <a:t> ρ</a:t>
            </a:r>
            <a:r>
              <a:rPr lang="es-ES" b="1" baseline="-25000" dirty="0">
                <a:latin typeface="Arial" pitchFamily="34" charset="0"/>
                <a:cs typeface="Arial" pitchFamily="34" charset="0"/>
              </a:rPr>
              <a:t>líquido</a:t>
            </a:r>
            <a:r>
              <a:rPr lang="es-ES" sz="2400" b="1" baseline="30000" dirty="0">
                <a:latin typeface="Arial" pitchFamily="34" charset="0"/>
                <a:cs typeface="Arial" pitchFamily="34" charset="0"/>
              </a:rPr>
              <a:t>. </a:t>
            </a:r>
            <a:r>
              <a:rPr lang="es-ES" b="1" dirty="0">
                <a:latin typeface="Arial" pitchFamily="34" charset="0"/>
                <a:cs typeface="Arial" pitchFamily="34" charset="0"/>
              </a:rPr>
              <a:t>h</a:t>
            </a:r>
            <a:r>
              <a:rPr lang="es-ES" sz="2400" b="1" baseline="30000" dirty="0">
                <a:latin typeface="Arial" pitchFamily="34" charset="0"/>
                <a:cs typeface="Arial" pitchFamily="34" charset="0"/>
              </a:rPr>
              <a:t>. </a:t>
            </a:r>
            <a:r>
              <a:rPr lang="es-ES" b="1" dirty="0">
                <a:latin typeface="Arial" pitchFamily="34" charset="0"/>
                <a:cs typeface="Arial" pitchFamily="34" charset="0"/>
              </a:rPr>
              <a:t>g = 1000 kg/m</a:t>
            </a:r>
            <a:r>
              <a:rPr lang="es-ES" b="1" baseline="30000" dirty="0">
                <a:latin typeface="Arial" pitchFamily="34" charset="0"/>
                <a:cs typeface="Arial" pitchFamily="34" charset="0"/>
              </a:rPr>
              <a:t>3 . </a:t>
            </a:r>
            <a:r>
              <a:rPr lang="es-ES" b="1" dirty="0">
                <a:latin typeface="Arial" pitchFamily="34" charset="0"/>
                <a:cs typeface="Arial" pitchFamily="34" charset="0"/>
              </a:rPr>
              <a:t>0,35 m</a:t>
            </a:r>
            <a:r>
              <a:rPr lang="es-ES" b="1" baseline="30000" dirty="0">
                <a:latin typeface="Arial" pitchFamily="34" charset="0"/>
                <a:cs typeface="Arial" pitchFamily="34" charset="0"/>
              </a:rPr>
              <a:t> .</a:t>
            </a:r>
            <a:r>
              <a:rPr lang="es-ES" b="1" dirty="0">
                <a:latin typeface="Arial" pitchFamily="34" charset="0"/>
                <a:cs typeface="Arial" pitchFamily="34" charset="0"/>
              </a:rPr>
              <a:t> 9,8 m/s</a:t>
            </a:r>
            <a:r>
              <a:rPr lang="es-ES" b="1" baseline="30000" dirty="0">
                <a:latin typeface="Arial" pitchFamily="34" charset="0"/>
                <a:cs typeface="Arial" pitchFamily="34" charset="0"/>
              </a:rPr>
              <a:t>2</a:t>
            </a:r>
            <a:r>
              <a:rPr lang="es-ES" b="1" dirty="0">
                <a:latin typeface="Arial" pitchFamily="34" charset="0"/>
                <a:cs typeface="Arial" pitchFamily="34" charset="0"/>
              </a:rPr>
              <a:t> = 3430 Pa   </a:t>
            </a:r>
            <a:r>
              <a:rPr lang="es-ES" b="1" baseline="-25000" dirty="0">
                <a:latin typeface="Arial" pitchFamily="34" charset="0"/>
                <a:cs typeface="Arial" pitchFamily="34" charset="0"/>
              </a:rPr>
              <a:t> </a:t>
            </a:r>
          </a:p>
        </p:txBody>
      </p:sp>
      <p:sp>
        <p:nvSpPr>
          <p:cNvPr id="49" name="48 Rectángulo"/>
          <p:cNvSpPr/>
          <p:nvPr/>
        </p:nvSpPr>
        <p:spPr>
          <a:xfrm>
            <a:off x="4788024" y="1800043"/>
            <a:ext cx="3312368" cy="936104"/>
          </a:xfrm>
          <a:prstGeom prst="rect">
            <a:avLst/>
          </a:prstGeom>
          <a:solidFill>
            <a:srgbClr val="0070C0">
              <a:alpha val="58000"/>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916" name="Picture 4"/>
          <p:cNvPicPr>
            <a:picLocks noChangeAspect="1" noChangeArrowheads="1"/>
          </p:cNvPicPr>
          <p:nvPr/>
        </p:nvPicPr>
        <p:blipFill>
          <a:blip r:embed="rId3" cstate="print"/>
          <a:srcRect l="10235" t="49828" r="31655" b="26547"/>
          <a:stretch>
            <a:fillRect/>
          </a:stretch>
        </p:blipFill>
        <p:spPr bwMode="auto">
          <a:xfrm>
            <a:off x="323528" y="3429000"/>
            <a:ext cx="6336704" cy="1728192"/>
          </a:xfrm>
          <a:prstGeom prst="rect">
            <a:avLst/>
          </a:prstGeom>
          <a:noFill/>
          <a:ln w="9525">
            <a:noFill/>
            <a:miter lim="800000"/>
            <a:headEnd/>
            <a:tailEnd/>
          </a:ln>
        </p:spPr>
      </p:pic>
      <p:sp>
        <p:nvSpPr>
          <p:cNvPr id="14" name="13 CuadroTexto"/>
          <p:cNvSpPr txBox="1"/>
          <p:nvPr/>
        </p:nvSpPr>
        <p:spPr>
          <a:xfrm>
            <a:off x="683568" y="620688"/>
            <a:ext cx="7632848" cy="1015663"/>
          </a:xfrm>
          <a:prstGeom prst="rect">
            <a:avLst/>
          </a:prstGeom>
          <a:noFill/>
        </p:spPr>
        <p:txBody>
          <a:bodyPr wrap="square" rtlCol="0">
            <a:spAutoFit/>
          </a:bodyPr>
          <a:lstStyle/>
          <a:p>
            <a:pPr algn="just"/>
            <a:r>
              <a:rPr lang="es-ES" sz="2000" b="1" dirty="0">
                <a:solidFill>
                  <a:srgbClr val="00B050"/>
                </a:solidFill>
              </a:rPr>
              <a:t>La presión que soporta una columna de agua de 30 cm de altura es soportada también por una columna de una disolución de 25 cm de altura. Halla la densidad de dicha disolución.</a:t>
            </a:r>
          </a:p>
        </p:txBody>
      </p:sp>
      <p:sp>
        <p:nvSpPr>
          <p:cNvPr id="15"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Ejemplo 3</a:t>
            </a:r>
          </a:p>
        </p:txBody>
      </p:sp>
      <p:pic>
        <p:nvPicPr>
          <p:cNvPr id="38915" name="Picture 3"/>
          <p:cNvPicPr>
            <a:picLocks noChangeAspect="1" noChangeArrowheads="1"/>
          </p:cNvPicPr>
          <p:nvPr/>
        </p:nvPicPr>
        <p:blipFill>
          <a:blip r:embed="rId4" cstate="print"/>
          <a:srcRect l="70278" t="27188" r="7304" b="15719"/>
          <a:stretch>
            <a:fillRect/>
          </a:stretch>
        </p:blipFill>
        <p:spPr bwMode="auto">
          <a:xfrm>
            <a:off x="5959562" y="1628800"/>
            <a:ext cx="1961318" cy="2808312"/>
          </a:xfrm>
          <a:prstGeom prst="rect">
            <a:avLst/>
          </a:prstGeom>
          <a:noFill/>
          <a:ln w="9525">
            <a:noFill/>
            <a:miter lim="800000"/>
            <a:headEnd/>
            <a:tailEnd/>
          </a:ln>
        </p:spPr>
      </p:pic>
      <p:pic>
        <p:nvPicPr>
          <p:cNvPr id="23" name="Picture 3"/>
          <p:cNvPicPr>
            <a:picLocks noChangeAspect="1" noChangeArrowheads="1"/>
          </p:cNvPicPr>
          <p:nvPr/>
        </p:nvPicPr>
        <p:blipFill>
          <a:blip r:embed="rId4" cstate="print"/>
          <a:srcRect l="77686" t="27188" r="14084" b="28894"/>
          <a:stretch>
            <a:fillRect/>
          </a:stretch>
        </p:blipFill>
        <p:spPr bwMode="auto">
          <a:xfrm>
            <a:off x="6319602" y="2420888"/>
            <a:ext cx="720080" cy="1008112"/>
          </a:xfrm>
          <a:prstGeom prst="rect">
            <a:avLst/>
          </a:prstGeom>
          <a:noFill/>
          <a:ln w="9525">
            <a:noFill/>
            <a:miter lim="800000"/>
            <a:headEnd/>
            <a:tailEnd/>
          </a:ln>
        </p:spPr>
      </p:pic>
      <p:pic>
        <p:nvPicPr>
          <p:cNvPr id="24" name="Picture 3"/>
          <p:cNvPicPr>
            <a:picLocks noChangeAspect="1" noChangeArrowheads="1"/>
          </p:cNvPicPr>
          <p:nvPr/>
        </p:nvPicPr>
        <p:blipFill>
          <a:blip r:embed="rId5" cstate="print"/>
          <a:srcRect l="77686" t="27188" r="14084" b="28894"/>
          <a:stretch>
            <a:fillRect/>
          </a:stretch>
        </p:blipFill>
        <p:spPr bwMode="auto">
          <a:xfrm>
            <a:off x="7543738" y="2060848"/>
            <a:ext cx="360040" cy="1368152"/>
          </a:xfrm>
          <a:prstGeom prst="rect">
            <a:avLst/>
          </a:prstGeom>
          <a:noFill/>
          <a:ln w="9525">
            <a:noFill/>
            <a:miter lim="800000"/>
            <a:headEnd/>
            <a:tailEnd/>
          </a:ln>
        </p:spPr>
      </p:pic>
      <p:cxnSp>
        <p:nvCxnSpPr>
          <p:cNvPr id="21" name="20 Conector recto de flecha"/>
          <p:cNvCxnSpPr/>
          <p:nvPr/>
        </p:nvCxnSpPr>
        <p:spPr>
          <a:xfrm>
            <a:off x="7632848" y="1988840"/>
            <a:ext cx="0" cy="151216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6408712" y="2348880"/>
            <a:ext cx="0" cy="1152128"/>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6408712" y="2636912"/>
            <a:ext cx="827584" cy="461665"/>
          </a:xfrm>
          <a:prstGeom prst="rect">
            <a:avLst/>
          </a:prstGeom>
          <a:noFill/>
        </p:spPr>
        <p:txBody>
          <a:bodyPr wrap="square" rtlCol="0">
            <a:spAutoFit/>
          </a:bodyPr>
          <a:lstStyle/>
          <a:p>
            <a:r>
              <a:rPr lang="es-ES" sz="2400" b="1" dirty="0" err="1">
                <a:solidFill>
                  <a:srgbClr val="00B050"/>
                </a:solidFill>
              </a:rPr>
              <a:t>h</a:t>
            </a:r>
            <a:r>
              <a:rPr lang="es-ES" sz="2400" b="1" baseline="-25000" dirty="0" err="1">
                <a:solidFill>
                  <a:srgbClr val="00B050"/>
                </a:solidFill>
              </a:rPr>
              <a:t>agua</a:t>
            </a:r>
            <a:endParaRPr lang="es-ES" sz="2400" b="1" baseline="-25000" dirty="0">
              <a:solidFill>
                <a:srgbClr val="00B050"/>
              </a:solidFill>
            </a:endParaRPr>
          </a:p>
        </p:txBody>
      </p:sp>
      <p:sp>
        <p:nvSpPr>
          <p:cNvPr id="28" name="27 CuadroTexto"/>
          <p:cNvSpPr txBox="1"/>
          <p:nvPr/>
        </p:nvSpPr>
        <p:spPr>
          <a:xfrm>
            <a:off x="7704856" y="2492896"/>
            <a:ext cx="1259632" cy="461665"/>
          </a:xfrm>
          <a:prstGeom prst="rect">
            <a:avLst/>
          </a:prstGeom>
          <a:noFill/>
        </p:spPr>
        <p:txBody>
          <a:bodyPr wrap="square" rtlCol="0">
            <a:spAutoFit/>
          </a:bodyPr>
          <a:lstStyle/>
          <a:p>
            <a:r>
              <a:rPr lang="es-ES" sz="2400" b="1" dirty="0" err="1">
                <a:solidFill>
                  <a:srgbClr val="00B050"/>
                </a:solidFill>
              </a:rPr>
              <a:t>h</a:t>
            </a:r>
            <a:r>
              <a:rPr lang="es-ES" sz="2400" b="1" baseline="-25000" dirty="0" err="1">
                <a:solidFill>
                  <a:srgbClr val="00B050"/>
                </a:solidFill>
              </a:rPr>
              <a:t>disolución</a:t>
            </a:r>
            <a:endParaRPr lang="es-ES" sz="2400" b="1" baseline="-25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ppt_x</p:attrName>
                                        </p:attrNameLst>
                                      </p:cBhvr>
                                      <p:tavLst>
                                        <p:tav tm="0">
                                          <p:val>
                                            <p:strVal val="#ppt_x"/>
                                          </p:val>
                                        </p:tav>
                                        <p:tav tm="100000">
                                          <p:val>
                                            <p:strVal val="#ppt_x"/>
                                          </p:val>
                                        </p:tav>
                                      </p:tavLst>
                                    </p:anim>
                                    <p:anim calcmode="lin" valueType="num">
                                      <p:cBhvr>
                                        <p:cTn id="9"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33479" t="26204" r="48531" b="19657"/>
          <a:stretch>
            <a:fillRect/>
          </a:stretch>
        </p:blipFill>
        <p:spPr bwMode="auto">
          <a:xfrm>
            <a:off x="3491880" y="1772816"/>
            <a:ext cx="2340768" cy="3960440"/>
          </a:xfrm>
          <a:prstGeom prst="rect">
            <a:avLst/>
          </a:prstGeom>
          <a:noFill/>
          <a:ln w="9525">
            <a:noFill/>
            <a:miter lim="800000"/>
            <a:headEnd/>
            <a:tailEnd/>
          </a:ln>
        </p:spPr>
      </p:pic>
      <p:sp>
        <p:nvSpPr>
          <p:cNvPr id="5" name="4 CuadroTexto"/>
          <p:cNvSpPr txBox="1"/>
          <p:nvPr/>
        </p:nvSpPr>
        <p:spPr>
          <a:xfrm>
            <a:off x="683568" y="620688"/>
            <a:ext cx="7632848" cy="1323439"/>
          </a:xfrm>
          <a:prstGeom prst="rect">
            <a:avLst/>
          </a:prstGeom>
          <a:noFill/>
        </p:spPr>
        <p:txBody>
          <a:bodyPr wrap="square" rtlCol="0">
            <a:spAutoFit/>
          </a:bodyPr>
          <a:lstStyle/>
          <a:p>
            <a:pPr algn="just"/>
            <a:r>
              <a:rPr lang="es-ES" sz="2000" b="1" dirty="0">
                <a:solidFill>
                  <a:srgbClr val="00B050"/>
                </a:solidFill>
              </a:rPr>
              <a:t>La presión ejercida sobre un fluido poco compresible y en equilibrio dentro de un recipiente de paredes indeformables se transmite con igual intensidad en todas las direcciones y en todos los puntos del fluido.</a:t>
            </a:r>
          </a:p>
        </p:txBody>
      </p:sp>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principio de pascal</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3" cstate="print"/>
          <a:srcRect l="15769" t="26204" r="69842" b="19657"/>
          <a:stretch>
            <a:fillRect/>
          </a:stretch>
        </p:blipFill>
        <p:spPr bwMode="auto">
          <a:xfrm>
            <a:off x="3851920" y="1772816"/>
            <a:ext cx="1872208" cy="3960440"/>
          </a:xfrm>
          <a:prstGeom prst="rect">
            <a:avLst/>
          </a:prstGeom>
          <a:noFill/>
          <a:ln w="9525">
            <a:noFill/>
            <a:miter lim="800000"/>
            <a:headEnd/>
            <a:tailEnd/>
          </a:ln>
        </p:spPr>
      </p:pic>
      <p:sp>
        <p:nvSpPr>
          <p:cNvPr id="10" name="9 Rectángulo"/>
          <p:cNvSpPr/>
          <p:nvPr/>
        </p:nvSpPr>
        <p:spPr>
          <a:xfrm>
            <a:off x="2483768" y="2996952"/>
            <a:ext cx="1296144"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rot="5400000">
            <a:off x="2339752" y="2852936"/>
            <a:ext cx="273630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4860032" y="3212976"/>
            <a:ext cx="1296144"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4" presetClass="exit" presetSubtype="16" fill="hold" grpId="1" nodeType="withEffect">
                                  <p:stCondLst>
                                    <p:cond delay="0"/>
                                  </p:stCondLst>
                                  <p:childTnLst>
                                    <p:animEffect transition="out" filter="box(in)">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4" presetClass="exit" presetSubtype="16" fill="hold" grpId="0" nodeType="withEffect">
                                  <p:stCondLst>
                                    <p:cond delay="0"/>
                                  </p:stCondLst>
                                  <p:childTnLst>
                                    <p:animEffect transition="out" filter="box(in)">
                                      <p:cBhvr>
                                        <p:cTn id="15" dur="3000"/>
                                        <p:tgtEl>
                                          <p:spTgt spid="12"/>
                                        </p:tgtEl>
                                      </p:cBhvr>
                                    </p:animEffect>
                                    <p:set>
                                      <p:cBhvr>
                                        <p:cTn id="16"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9552" y="692696"/>
            <a:ext cx="7632848" cy="1323439"/>
          </a:xfrm>
          <a:prstGeom prst="rect">
            <a:avLst/>
          </a:prstGeom>
          <a:noFill/>
        </p:spPr>
        <p:txBody>
          <a:bodyPr wrap="square" rtlCol="0">
            <a:spAutoFit/>
          </a:bodyPr>
          <a:lstStyle/>
          <a:p>
            <a:pPr algn="just"/>
            <a:r>
              <a:rPr lang="es-ES" sz="2000" b="1" dirty="0">
                <a:solidFill>
                  <a:srgbClr val="00B050"/>
                </a:solidFill>
              </a:rPr>
              <a:t>Se aplica una fuerza F</a:t>
            </a:r>
            <a:r>
              <a:rPr lang="es-ES" sz="2000" b="1" baseline="-25000" dirty="0">
                <a:solidFill>
                  <a:srgbClr val="00B050"/>
                </a:solidFill>
              </a:rPr>
              <a:t>1</a:t>
            </a:r>
            <a:r>
              <a:rPr lang="es-ES" sz="2000" b="1" dirty="0">
                <a:solidFill>
                  <a:srgbClr val="00B050"/>
                </a:solidFill>
              </a:rPr>
              <a:t> a un pequeño émbolo de área S</a:t>
            </a:r>
            <a:r>
              <a:rPr lang="es-ES" sz="2000" b="1" baseline="-25000" dirty="0">
                <a:solidFill>
                  <a:srgbClr val="00B050"/>
                </a:solidFill>
              </a:rPr>
              <a:t>1</a:t>
            </a:r>
            <a:r>
              <a:rPr lang="es-ES" sz="2000" b="1" dirty="0">
                <a:solidFill>
                  <a:srgbClr val="00B050"/>
                </a:solidFill>
              </a:rPr>
              <a:t>. El resultado es una fuerza F</a:t>
            </a:r>
            <a:r>
              <a:rPr lang="es-ES" sz="2000" b="1" baseline="-25000" dirty="0">
                <a:solidFill>
                  <a:srgbClr val="00B050"/>
                </a:solidFill>
              </a:rPr>
              <a:t>2</a:t>
            </a:r>
            <a:r>
              <a:rPr lang="es-ES" sz="2000" b="1" dirty="0">
                <a:solidFill>
                  <a:srgbClr val="00B050"/>
                </a:solidFill>
              </a:rPr>
              <a:t> mucho más grande en el émbolo de área S</a:t>
            </a:r>
            <a:r>
              <a:rPr lang="es-ES" sz="2000" b="1" baseline="-25000" dirty="0">
                <a:solidFill>
                  <a:srgbClr val="00B050"/>
                </a:solidFill>
              </a:rPr>
              <a:t>2</a:t>
            </a:r>
            <a:r>
              <a:rPr lang="es-ES" sz="2000" b="1" dirty="0">
                <a:solidFill>
                  <a:srgbClr val="00B050"/>
                </a:solidFill>
              </a:rPr>
              <a:t>. Debido a que la presión es la misma </a:t>
            </a:r>
            <a:r>
              <a:rPr lang="es-ES" sz="2000" b="1" i="1" dirty="0">
                <a:solidFill>
                  <a:srgbClr val="00B050"/>
                </a:solidFill>
              </a:rPr>
              <a:t>a la misma altura</a:t>
            </a:r>
            <a:r>
              <a:rPr lang="es-ES" sz="2000" b="1" dirty="0">
                <a:solidFill>
                  <a:srgbClr val="00B050"/>
                </a:solidFill>
              </a:rPr>
              <a:t> por  ambos lados se verifica que</a:t>
            </a:r>
          </a:p>
        </p:txBody>
      </p:sp>
      <p:sp>
        <p:nvSpPr>
          <p:cNvPr id="7" name="1 Título"/>
          <p:cNvSpPr>
            <a:spLocks noGrp="1"/>
          </p:cNvSpPr>
          <p:nvPr>
            <p:ph type="title"/>
          </p:nvPr>
        </p:nvSpPr>
        <p:spPr>
          <a:xfrm>
            <a:off x="827584" y="72048"/>
            <a:ext cx="7520940" cy="548640"/>
          </a:xfrm>
        </p:spPr>
        <p:txBody>
          <a:bodyPr>
            <a:normAutofit fontScale="90000"/>
          </a:bodyPr>
          <a:lstStyle/>
          <a:p>
            <a:pPr algn="ctr"/>
            <a:r>
              <a:rPr lang="es-ES" sz="2800" b="1" dirty="0">
                <a:solidFill>
                  <a:schemeClr val="accent2"/>
                </a:solidFill>
              </a:rPr>
              <a:t>Principio de pascal: la prensa hidráulica</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2"/>
          <p:cNvPicPr>
            <a:picLocks noChangeAspect="1" noChangeArrowheads="1"/>
          </p:cNvPicPr>
          <p:nvPr/>
        </p:nvPicPr>
        <p:blipFill>
          <a:blip r:embed="rId3" cstate="print"/>
          <a:srcRect l="17429" t="46875" r="42724" b="23594"/>
          <a:stretch>
            <a:fillRect/>
          </a:stretch>
        </p:blipFill>
        <p:spPr bwMode="auto">
          <a:xfrm>
            <a:off x="539552" y="3717032"/>
            <a:ext cx="5184576" cy="216024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l="41780" t="26204" r="42724" b="57062"/>
          <a:stretch>
            <a:fillRect/>
          </a:stretch>
        </p:blipFill>
        <p:spPr bwMode="auto">
          <a:xfrm>
            <a:off x="3707904" y="2708920"/>
            <a:ext cx="2016224" cy="1224136"/>
          </a:xfrm>
          <a:prstGeom prst="rect">
            <a:avLst/>
          </a:prstGeom>
          <a:noFill/>
          <a:ln w="9525">
            <a:noFill/>
            <a:miter lim="800000"/>
            <a:headEnd/>
            <a:tailEnd/>
          </a:ln>
        </p:spPr>
      </p:pic>
      <p:sp>
        <p:nvSpPr>
          <p:cNvPr id="12" name="11 Rectángulo"/>
          <p:cNvSpPr/>
          <p:nvPr/>
        </p:nvSpPr>
        <p:spPr>
          <a:xfrm>
            <a:off x="899592" y="3789040"/>
            <a:ext cx="432048" cy="216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Picture 2"/>
          <p:cNvPicPr>
            <a:picLocks noChangeAspect="1" noChangeArrowheads="1"/>
          </p:cNvPicPr>
          <p:nvPr/>
        </p:nvPicPr>
        <p:blipFill>
          <a:blip r:embed="rId3" cstate="print"/>
          <a:srcRect l="41227" t="46876" r="42724" b="51156"/>
          <a:stretch>
            <a:fillRect/>
          </a:stretch>
        </p:blipFill>
        <p:spPr bwMode="auto">
          <a:xfrm>
            <a:off x="3635896" y="3933056"/>
            <a:ext cx="2088232" cy="144016"/>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l="16876" t="26204" r="39956" b="24578"/>
          <a:stretch>
            <a:fillRect/>
          </a:stretch>
        </p:blipFill>
        <p:spPr bwMode="auto">
          <a:xfrm>
            <a:off x="467544" y="2204864"/>
            <a:ext cx="5616624" cy="3600400"/>
          </a:xfrm>
          <a:prstGeom prst="rect">
            <a:avLst/>
          </a:prstGeom>
          <a:noFill/>
          <a:ln w="9525">
            <a:noFill/>
            <a:miter lim="800000"/>
            <a:headEnd/>
            <a:tailEnd/>
          </a:ln>
        </p:spPr>
      </p:pic>
      <p:sp>
        <p:nvSpPr>
          <p:cNvPr id="9" name="8 CuadroTexto"/>
          <p:cNvSpPr txBox="1"/>
          <p:nvPr/>
        </p:nvSpPr>
        <p:spPr>
          <a:xfrm>
            <a:off x="1691680" y="3789040"/>
            <a:ext cx="792088" cy="707886"/>
          </a:xfrm>
          <a:prstGeom prst="rect">
            <a:avLst/>
          </a:prstGeom>
          <a:solidFill>
            <a:schemeClr val="bg1"/>
          </a:solidFill>
        </p:spPr>
        <p:txBody>
          <a:bodyPr wrap="square" rtlCol="0">
            <a:spAutoFit/>
          </a:bodyPr>
          <a:lstStyle/>
          <a:p>
            <a:r>
              <a:rPr lang="es-ES" sz="2400" b="1" dirty="0">
                <a:solidFill>
                  <a:srgbClr val="00B050"/>
                </a:solidFill>
              </a:rPr>
              <a:t>S</a:t>
            </a:r>
            <a:r>
              <a:rPr lang="es-ES" sz="2400" b="1" baseline="-25000" dirty="0">
                <a:solidFill>
                  <a:srgbClr val="00B050"/>
                </a:solidFill>
              </a:rPr>
              <a:t>1</a:t>
            </a:r>
          </a:p>
          <a:p>
            <a:endParaRPr lang="es-ES" sz="2400" b="1" baseline="-25000" dirty="0">
              <a:solidFill>
                <a:srgbClr val="00B050"/>
              </a:solidFill>
            </a:endParaRPr>
          </a:p>
        </p:txBody>
      </p:sp>
      <p:sp>
        <p:nvSpPr>
          <p:cNvPr id="10" name="9 CuadroTexto"/>
          <p:cNvSpPr txBox="1"/>
          <p:nvPr/>
        </p:nvSpPr>
        <p:spPr>
          <a:xfrm>
            <a:off x="3240360" y="3789040"/>
            <a:ext cx="539552" cy="461665"/>
          </a:xfrm>
          <a:prstGeom prst="rect">
            <a:avLst/>
          </a:prstGeom>
          <a:solidFill>
            <a:schemeClr val="bg1"/>
          </a:solidFill>
        </p:spPr>
        <p:txBody>
          <a:bodyPr wrap="square" rtlCol="0">
            <a:spAutoFit/>
          </a:bodyPr>
          <a:lstStyle/>
          <a:p>
            <a:r>
              <a:rPr lang="es-ES" sz="2400" b="1" dirty="0">
                <a:solidFill>
                  <a:srgbClr val="00B050"/>
                </a:solidFill>
              </a:rPr>
              <a:t>S</a:t>
            </a:r>
            <a:r>
              <a:rPr lang="es-ES" sz="2400" b="1" baseline="-25000" dirty="0">
                <a:solidFill>
                  <a:srgbClr val="00B050"/>
                </a:solidFill>
              </a:rPr>
              <a:t>2</a:t>
            </a:r>
          </a:p>
        </p:txBody>
      </p:sp>
      <p:sp>
        <p:nvSpPr>
          <p:cNvPr id="16" name="15 CuadroTexto"/>
          <p:cNvSpPr txBox="1"/>
          <p:nvPr/>
        </p:nvSpPr>
        <p:spPr>
          <a:xfrm>
            <a:off x="683568" y="2780929"/>
            <a:ext cx="936104" cy="902811"/>
          </a:xfrm>
          <a:prstGeom prst="rect">
            <a:avLst/>
          </a:prstGeom>
          <a:solidFill>
            <a:schemeClr val="bg1"/>
          </a:solidFill>
        </p:spPr>
        <p:txBody>
          <a:bodyPr wrap="square" rtlCol="0">
            <a:spAutoFit/>
          </a:bodyPr>
          <a:lstStyle/>
          <a:p>
            <a:endParaRPr lang="es-ES" sz="800" b="1" dirty="0">
              <a:solidFill>
                <a:srgbClr val="FF0000"/>
              </a:solidFill>
            </a:endParaRPr>
          </a:p>
          <a:p>
            <a:r>
              <a:rPr lang="es-ES" sz="2400" b="1" dirty="0">
                <a:solidFill>
                  <a:srgbClr val="FF0000"/>
                </a:solidFill>
              </a:rPr>
              <a:t>F</a:t>
            </a:r>
            <a:r>
              <a:rPr lang="es-ES" sz="2400" b="1" baseline="-25000" dirty="0">
                <a:solidFill>
                  <a:srgbClr val="FF0000"/>
                </a:solidFill>
              </a:rPr>
              <a:t>1</a:t>
            </a: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cxnSp>
        <p:nvCxnSpPr>
          <p:cNvPr id="15" name="14 Conector recto de flecha"/>
          <p:cNvCxnSpPr/>
          <p:nvPr/>
        </p:nvCxnSpPr>
        <p:spPr>
          <a:xfrm>
            <a:off x="1115616" y="2867745"/>
            <a:ext cx="0" cy="7772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
          <p:cNvPicPr>
            <a:picLocks noChangeAspect="1" noChangeArrowheads="1"/>
          </p:cNvPicPr>
          <p:nvPr/>
        </p:nvPicPr>
        <p:blipFill>
          <a:blip r:embed="rId3" cstate="print"/>
          <a:srcRect l="49528" t="53766" r="46598" b="28516"/>
          <a:stretch>
            <a:fillRect/>
          </a:stretch>
        </p:blipFill>
        <p:spPr bwMode="auto">
          <a:xfrm>
            <a:off x="4716016" y="4005064"/>
            <a:ext cx="504056" cy="1224136"/>
          </a:xfrm>
          <a:prstGeom prst="rect">
            <a:avLst/>
          </a:prstGeom>
          <a:noFill/>
          <a:ln w="9525">
            <a:noFill/>
            <a:miter lim="800000"/>
            <a:headEnd/>
            <a:tailEnd/>
          </a:ln>
        </p:spPr>
      </p:pic>
      <p:sp>
        <p:nvSpPr>
          <p:cNvPr id="19" name="18 Rectángulo"/>
          <p:cNvSpPr/>
          <p:nvPr/>
        </p:nvSpPr>
        <p:spPr>
          <a:xfrm>
            <a:off x="4684602" y="3861048"/>
            <a:ext cx="461986" cy="461665"/>
          </a:xfrm>
          <a:prstGeom prst="rect">
            <a:avLst/>
          </a:prstGeom>
        </p:spPr>
        <p:txBody>
          <a:bodyPr wrap="none">
            <a:spAutoFit/>
          </a:bodyPr>
          <a:lstStyle/>
          <a:p>
            <a:r>
              <a:rPr lang="es-ES" sz="2400" b="1" dirty="0">
                <a:solidFill>
                  <a:srgbClr val="FF0000"/>
                </a:solidFill>
              </a:rPr>
              <a:t>F</a:t>
            </a:r>
            <a:r>
              <a:rPr lang="es-ES" sz="2400" b="1" baseline="-25000" dirty="0">
                <a:solidFill>
                  <a:srgbClr val="FF0000"/>
                </a:solidFill>
              </a:rPr>
              <a:t>2</a:t>
            </a:r>
          </a:p>
        </p:txBody>
      </p:sp>
      <p:pic>
        <p:nvPicPr>
          <p:cNvPr id="23" name="Picture 2"/>
          <p:cNvPicPr>
            <a:picLocks noChangeAspect="1" noChangeArrowheads="1"/>
          </p:cNvPicPr>
          <p:nvPr/>
        </p:nvPicPr>
        <p:blipFill>
          <a:blip r:embed="rId4" cstate="print"/>
          <a:srcRect l="62258" t="26204" r="17265" b="24578"/>
          <a:stretch>
            <a:fillRect/>
          </a:stretch>
        </p:blipFill>
        <p:spPr bwMode="auto">
          <a:xfrm>
            <a:off x="6156176" y="1988840"/>
            <a:ext cx="2664296" cy="36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ox(in)">
                                      <p:cBhvr>
                                        <p:cTn id="18" dur="500"/>
                                        <p:tgtEl>
                                          <p:spTgt spid="15"/>
                                        </p:tgtEl>
                                      </p:cBhvr>
                                    </p:animEffect>
                                  </p:childTnLst>
                                </p:cTn>
                              </p:par>
                              <p:par>
                                <p:cTn id="19" presetID="4"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par>
                                <p:cTn id="22" presetID="4" presetClass="entr" presetSubtype="16" fill="hold" nodeType="with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box(in)">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EJEMPLO 4</a:t>
            </a:r>
          </a:p>
        </p:txBody>
      </p:sp>
      <p:sp>
        <p:nvSpPr>
          <p:cNvPr id="5" name="4 CuadroTexto"/>
          <p:cNvSpPr txBox="1"/>
          <p:nvPr/>
        </p:nvSpPr>
        <p:spPr>
          <a:xfrm>
            <a:off x="683568" y="620688"/>
            <a:ext cx="7632848" cy="1015663"/>
          </a:xfrm>
          <a:prstGeom prst="rect">
            <a:avLst/>
          </a:prstGeom>
          <a:noFill/>
        </p:spPr>
        <p:txBody>
          <a:bodyPr wrap="square" rtlCol="0">
            <a:spAutoFit/>
          </a:bodyPr>
          <a:lstStyle/>
          <a:p>
            <a:pPr algn="just"/>
            <a:r>
              <a:rPr lang="es-ES" sz="2000" b="1" dirty="0">
                <a:solidFill>
                  <a:srgbClr val="00B050"/>
                </a:solidFill>
              </a:rPr>
              <a:t>Los dos émbolos de una prensa hidráulica miden 1 cm y 10 cm de radio, respectivamente. Sobre el menor se ejerce una fuerza constante de 500 N. ¿Qué fuerza se origina en el mayor?</a:t>
            </a:r>
          </a:p>
        </p:txBody>
      </p:sp>
      <p:sp>
        <p:nvSpPr>
          <p:cNvPr id="7" name="6 CuadroTexto"/>
          <p:cNvSpPr txBox="1"/>
          <p:nvPr/>
        </p:nvSpPr>
        <p:spPr>
          <a:xfrm>
            <a:off x="539552" y="2276872"/>
            <a:ext cx="2232248" cy="400110"/>
          </a:xfrm>
          <a:prstGeom prst="rect">
            <a:avLst/>
          </a:prstGeom>
          <a:noFill/>
        </p:spPr>
        <p:txBody>
          <a:bodyPr wrap="square" rtlCol="0">
            <a:spAutoFit/>
          </a:bodyPr>
          <a:lstStyle/>
          <a:p>
            <a:r>
              <a:rPr lang="es-ES" sz="2000" b="1" dirty="0">
                <a:solidFill>
                  <a:srgbClr val="002060"/>
                </a:solidFill>
              </a:rPr>
              <a:t>S = </a:t>
            </a:r>
            <a:r>
              <a:rPr lang="el-GR" sz="2000" b="1" dirty="0">
                <a:solidFill>
                  <a:srgbClr val="002060"/>
                </a:solidFill>
              </a:rPr>
              <a:t>π</a:t>
            </a:r>
            <a:r>
              <a:rPr lang="es-ES" sz="2000" b="1" baseline="30000" dirty="0">
                <a:latin typeface="Arial" pitchFamily="34" charset="0"/>
                <a:cs typeface="Arial" pitchFamily="34" charset="0"/>
              </a:rPr>
              <a:t> </a:t>
            </a:r>
            <a:r>
              <a:rPr lang="es-ES" sz="2000" b="1" baseline="30000" dirty="0">
                <a:solidFill>
                  <a:srgbClr val="002060"/>
                </a:solidFill>
                <a:latin typeface="Arial" pitchFamily="34" charset="0"/>
                <a:cs typeface="Arial" pitchFamily="34" charset="0"/>
              </a:rPr>
              <a:t>.</a:t>
            </a:r>
            <a:r>
              <a:rPr lang="es-ES" sz="2000" b="1" baseline="30000" dirty="0">
                <a:latin typeface="Arial" pitchFamily="34" charset="0"/>
                <a:cs typeface="Arial" pitchFamily="34" charset="0"/>
              </a:rPr>
              <a:t> </a:t>
            </a:r>
            <a:r>
              <a:rPr lang="es-ES" sz="2000" b="1" dirty="0">
                <a:solidFill>
                  <a:srgbClr val="002060"/>
                </a:solidFill>
              </a:rPr>
              <a:t>r</a:t>
            </a:r>
            <a:r>
              <a:rPr lang="es-ES" sz="2000" b="1" baseline="30000" dirty="0">
                <a:solidFill>
                  <a:srgbClr val="002060"/>
                </a:solidFill>
              </a:rPr>
              <a:t>2</a:t>
            </a:r>
            <a:r>
              <a:rPr lang="es-ES" sz="2000" b="1" dirty="0">
                <a:solidFill>
                  <a:srgbClr val="002060"/>
                </a:solidFill>
              </a:rPr>
              <a:t> = 3.14</a:t>
            </a:r>
            <a:r>
              <a:rPr lang="es-ES" sz="2000" b="1" baseline="30000" dirty="0">
                <a:solidFill>
                  <a:srgbClr val="002060"/>
                </a:solidFill>
                <a:latin typeface="Arial" pitchFamily="34" charset="0"/>
                <a:cs typeface="Arial" pitchFamily="34" charset="0"/>
              </a:rPr>
              <a:t> .</a:t>
            </a:r>
            <a:r>
              <a:rPr lang="es-ES" sz="2000" b="1" dirty="0">
                <a:solidFill>
                  <a:srgbClr val="002060"/>
                </a:solidFill>
              </a:rPr>
              <a:t> r</a:t>
            </a:r>
            <a:r>
              <a:rPr lang="es-ES" sz="2000" b="1" baseline="30000" dirty="0">
                <a:solidFill>
                  <a:srgbClr val="002060"/>
                </a:solidFill>
              </a:rPr>
              <a:t>2</a:t>
            </a:r>
            <a:r>
              <a:rPr lang="es-ES" sz="2000" b="1" baseline="30000" dirty="0">
                <a:solidFill>
                  <a:srgbClr val="002060"/>
                </a:solidFill>
                <a:latin typeface="Arial" pitchFamily="34" charset="0"/>
                <a:cs typeface="Arial" pitchFamily="34" charset="0"/>
              </a:rPr>
              <a:t> </a:t>
            </a:r>
            <a:endParaRPr lang="es-ES" sz="2000" b="1" baseline="30000" dirty="0">
              <a:solidFill>
                <a:srgbClr val="002060"/>
              </a:solidFill>
            </a:endParaRPr>
          </a:p>
        </p:txBody>
      </p:sp>
      <p:sp>
        <p:nvSpPr>
          <p:cNvPr id="9" name="8 CuadroTexto"/>
          <p:cNvSpPr txBox="1"/>
          <p:nvPr/>
        </p:nvSpPr>
        <p:spPr>
          <a:xfrm>
            <a:off x="467544" y="2708920"/>
            <a:ext cx="4824536" cy="400110"/>
          </a:xfrm>
          <a:prstGeom prst="rect">
            <a:avLst/>
          </a:prstGeom>
          <a:noFill/>
        </p:spPr>
        <p:txBody>
          <a:bodyPr wrap="square" rtlCol="0">
            <a:spAutoFit/>
          </a:bodyPr>
          <a:lstStyle/>
          <a:p>
            <a:r>
              <a:rPr lang="es-ES" sz="2000" b="1" dirty="0">
                <a:solidFill>
                  <a:srgbClr val="002060"/>
                </a:solidFill>
              </a:rPr>
              <a:t>S</a:t>
            </a:r>
            <a:r>
              <a:rPr lang="es-ES" sz="2000" b="1" baseline="-25000" dirty="0">
                <a:solidFill>
                  <a:srgbClr val="002060"/>
                </a:solidFill>
              </a:rPr>
              <a:t>A</a:t>
            </a:r>
            <a:r>
              <a:rPr lang="es-ES" sz="2000" b="1" dirty="0">
                <a:solidFill>
                  <a:srgbClr val="002060"/>
                </a:solidFill>
              </a:rPr>
              <a:t> = </a:t>
            </a:r>
            <a:r>
              <a:rPr lang="el-GR" sz="2000" b="1" dirty="0">
                <a:solidFill>
                  <a:srgbClr val="002060"/>
                </a:solidFill>
              </a:rPr>
              <a:t>π</a:t>
            </a:r>
            <a:r>
              <a:rPr lang="es-ES" sz="2000" b="1" baseline="30000" dirty="0">
                <a:latin typeface="Arial" pitchFamily="34" charset="0"/>
                <a:cs typeface="Arial" pitchFamily="34" charset="0"/>
              </a:rPr>
              <a:t> </a:t>
            </a:r>
            <a:r>
              <a:rPr lang="es-ES" sz="2000" b="1" baseline="30000" dirty="0">
                <a:solidFill>
                  <a:srgbClr val="002060"/>
                </a:solidFill>
                <a:latin typeface="Arial" pitchFamily="34" charset="0"/>
                <a:cs typeface="Arial" pitchFamily="34" charset="0"/>
              </a:rPr>
              <a:t>.</a:t>
            </a:r>
            <a:r>
              <a:rPr lang="es-ES" sz="2000" b="1" baseline="30000" dirty="0">
                <a:latin typeface="Arial" pitchFamily="34" charset="0"/>
                <a:cs typeface="Arial" pitchFamily="34" charset="0"/>
              </a:rPr>
              <a:t> </a:t>
            </a:r>
            <a:r>
              <a:rPr lang="es-ES" sz="2000" b="1" dirty="0">
                <a:solidFill>
                  <a:srgbClr val="002060"/>
                </a:solidFill>
              </a:rPr>
              <a:t>r</a:t>
            </a:r>
            <a:r>
              <a:rPr lang="es-ES" sz="2000" b="1" baseline="30000" dirty="0">
                <a:solidFill>
                  <a:srgbClr val="002060"/>
                </a:solidFill>
              </a:rPr>
              <a:t>2</a:t>
            </a:r>
            <a:r>
              <a:rPr lang="es-ES" sz="2000" b="1" dirty="0">
                <a:solidFill>
                  <a:srgbClr val="002060"/>
                </a:solidFill>
              </a:rPr>
              <a:t> = 3.14</a:t>
            </a:r>
            <a:r>
              <a:rPr lang="es-ES" sz="2000" b="1" baseline="30000" dirty="0">
                <a:solidFill>
                  <a:srgbClr val="002060"/>
                </a:solidFill>
                <a:latin typeface="Arial" pitchFamily="34" charset="0"/>
                <a:cs typeface="Arial" pitchFamily="34" charset="0"/>
              </a:rPr>
              <a:t> .</a:t>
            </a:r>
            <a:r>
              <a:rPr lang="es-ES" sz="2000" b="1" dirty="0">
                <a:solidFill>
                  <a:srgbClr val="002060"/>
                </a:solidFill>
              </a:rPr>
              <a:t> (0.01)</a:t>
            </a:r>
            <a:r>
              <a:rPr lang="es-ES" sz="2000" b="1" baseline="30000" dirty="0">
                <a:solidFill>
                  <a:srgbClr val="002060"/>
                </a:solidFill>
              </a:rPr>
              <a:t>2</a:t>
            </a:r>
            <a:r>
              <a:rPr lang="es-ES" sz="2000" b="1" dirty="0">
                <a:solidFill>
                  <a:srgbClr val="002060"/>
                </a:solidFill>
              </a:rPr>
              <a:t> = 3.14</a:t>
            </a:r>
            <a:r>
              <a:rPr lang="es-ES" sz="2000" b="1" baseline="30000" dirty="0">
                <a:solidFill>
                  <a:srgbClr val="002060"/>
                </a:solidFill>
                <a:latin typeface="Arial" pitchFamily="34" charset="0"/>
                <a:cs typeface="Arial" pitchFamily="34" charset="0"/>
              </a:rPr>
              <a:t> . </a:t>
            </a:r>
            <a:r>
              <a:rPr lang="es-ES" sz="2000" b="1" dirty="0">
                <a:solidFill>
                  <a:srgbClr val="002060"/>
                </a:solidFill>
                <a:latin typeface="Arial" pitchFamily="34" charset="0"/>
                <a:cs typeface="Arial" pitchFamily="34" charset="0"/>
              </a:rPr>
              <a:t>10</a:t>
            </a:r>
            <a:r>
              <a:rPr lang="es-ES" sz="2000" b="1" baseline="30000" dirty="0">
                <a:solidFill>
                  <a:srgbClr val="002060"/>
                </a:solidFill>
                <a:latin typeface="Arial" pitchFamily="34" charset="0"/>
                <a:cs typeface="Arial" pitchFamily="34" charset="0"/>
              </a:rPr>
              <a:t>-4 </a:t>
            </a:r>
            <a:r>
              <a:rPr lang="es-ES" sz="2000" b="1" dirty="0">
                <a:solidFill>
                  <a:srgbClr val="002060"/>
                </a:solidFill>
                <a:latin typeface="Arial" pitchFamily="34" charset="0"/>
                <a:cs typeface="Arial" pitchFamily="34" charset="0"/>
              </a:rPr>
              <a:t>m</a:t>
            </a:r>
            <a:r>
              <a:rPr lang="es-ES" sz="2000" b="1" baseline="30000" dirty="0">
                <a:solidFill>
                  <a:srgbClr val="002060"/>
                </a:solidFill>
                <a:latin typeface="Arial" pitchFamily="34" charset="0"/>
                <a:cs typeface="Arial" pitchFamily="34" charset="0"/>
              </a:rPr>
              <a:t>2</a:t>
            </a:r>
            <a:r>
              <a:rPr lang="es-ES" sz="2000" b="1" dirty="0">
                <a:solidFill>
                  <a:srgbClr val="002060"/>
                </a:solidFill>
                <a:latin typeface="Arial" pitchFamily="34" charset="0"/>
                <a:cs typeface="Arial" pitchFamily="34" charset="0"/>
              </a:rPr>
              <a:t> </a:t>
            </a:r>
            <a:endParaRPr lang="es-ES" sz="2000" b="1" dirty="0">
              <a:solidFill>
                <a:srgbClr val="002060"/>
              </a:solidFill>
            </a:endParaRPr>
          </a:p>
        </p:txBody>
      </p:sp>
      <p:sp>
        <p:nvSpPr>
          <p:cNvPr id="10" name="9 CuadroTexto"/>
          <p:cNvSpPr txBox="1"/>
          <p:nvPr/>
        </p:nvSpPr>
        <p:spPr>
          <a:xfrm>
            <a:off x="467544" y="3028890"/>
            <a:ext cx="4752528" cy="400110"/>
          </a:xfrm>
          <a:prstGeom prst="rect">
            <a:avLst/>
          </a:prstGeom>
          <a:noFill/>
        </p:spPr>
        <p:txBody>
          <a:bodyPr wrap="square" rtlCol="0">
            <a:spAutoFit/>
          </a:bodyPr>
          <a:lstStyle/>
          <a:p>
            <a:r>
              <a:rPr lang="es-ES" sz="2000" b="1" dirty="0">
                <a:solidFill>
                  <a:srgbClr val="002060"/>
                </a:solidFill>
              </a:rPr>
              <a:t>S</a:t>
            </a:r>
            <a:r>
              <a:rPr lang="es-ES" sz="2000" b="1" baseline="-25000" dirty="0">
                <a:solidFill>
                  <a:srgbClr val="002060"/>
                </a:solidFill>
              </a:rPr>
              <a:t>B</a:t>
            </a:r>
            <a:r>
              <a:rPr lang="es-ES" sz="2000" b="1" dirty="0">
                <a:solidFill>
                  <a:srgbClr val="002060"/>
                </a:solidFill>
              </a:rPr>
              <a:t> = </a:t>
            </a:r>
            <a:r>
              <a:rPr lang="el-GR" sz="2000" b="1" dirty="0">
                <a:solidFill>
                  <a:srgbClr val="002060"/>
                </a:solidFill>
              </a:rPr>
              <a:t>π</a:t>
            </a:r>
            <a:r>
              <a:rPr lang="es-ES" sz="2000" b="1" baseline="30000" dirty="0">
                <a:latin typeface="Arial" pitchFamily="34" charset="0"/>
                <a:cs typeface="Arial" pitchFamily="34" charset="0"/>
              </a:rPr>
              <a:t> </a:t>
            </a:r>
            <a:r>
              <a:rPr lang="es-ES" sz="2000" b="1" baseline="30000" dirty="0">
                <a:solidFill>
                  <a:srgbClr val="002060"/>
                </a:solidFill>
                <a:latin typeface="Arial" pitchFamily="34" charset="0"/>
                <a:cs typeface="Arial" pitchFamily="34" charset="0"/>
              </a:rPr>
              <a:t>.</a:t>
            </a:r>
            <a:r>
              <a:rPr lang="es-ES" sz="2000" b="1" baseline="30000" dirty="0">
                <a:latin typeface="Arial" pitchFamily="34" charset="0"/>
                <a:cs typeface="Arial" pitchFamily="34" charset="0"/>
              </a:rPr>
              <a:t> </a:t>
            </a:r>
            <a:r>
              <a:rPr lang="es-ES" sz="2000" b="1" dirty="0">
                <a:solidFill>
                  <a:srgbClr val="002060"/>
                </a:solidFill>
              </a:rPr>
              <a:t>r</a:t>
            </a:r>
            <a:r>
              <a:rPr lang="es-ES" sz="2000" b="1" baseline="30000" dirty="0">
                <a:solidFill>
                  <a:srgbClr val="002060"/>
                </a:solidFill>
              </a:rPr>
              <a:t>2</a:t>
            </a:r>
            <a:r>
              <a:rPr lang="es-ES" sz="2000" b="1" dirty="0">
                <a:solidFill>
                  <a:srgbClr val="002060"/>
                </a:solidFill>
              </a:rPr>
              <a:t> = 3.14</a:t>
            </a:r>
            <a:r>
              <a:rPr lang="es-ES" sz="2000" b="1" baseline="30000" dirty="0">
                <a:solidFill>
                  <a:srgbClr val="002060"/>
                </a:solidFill>
                <a:latin typeface="Arial" pitchFamily="34" charset="0"/>
                <a:cs typeface="Arial" pitchFamily="34" charset="0"/>
              </a:rPr>
              <a:t> .</a:t>
            </a:r>
            <a:r>
              <a:rPr lang="es-ES" sz="2000" b="1" dirty="0">
                <a:solidFill>
                  <a:srgbClr val="002060"/>
                </a:solidFill>
              </a:rPr>
              <a:t> (0.1)</a:t>
            </a:r>
            <a:r>
              <a:rPr lang="es-ES" sz="2000" b="1" baseline="30000" dirty="0">
                <a:solidFill>
                  <a:srgbClr val="002060"/>
                </a:solidFill>
              </a:rPr>
              <a:t>2 </a:t>
            </a:r>
            <a:r>
              <a:rPr lang="es-ES" sz="2000" b="1" dirty="0">
                <a:solidFill>
                  <a:srgbClr val="002060"/>
                </a:solidFill>
              </a:rPr>
              <a:t>= 3.14</a:t>
            </a:r>
            <a:r>
              <a:rPr lang="es-ES" sz="2000" b="1" baseline="30000" dirty="0">
                <a:solidFill>
                  <a:srgbClr val="002060"/>
                </a:solidFill>
                <a:latin typeface="Arial" pitchFamily="34" charset="0"/>
                <a:cs typeface="Arial" pitchFamily="34" charset="0"/>
              </a:rPr>
              <a:t> . </a:t>
            </a:r>
            <a:r>
              <a:rPr lang="es-ES" sz="2000" b="1" dirty="0">
                <a:solidFill>
                  <a:srgbClr val="002060"/>
                </a:solidFill>
                <a:latin typeface="Arial" pitchFamily="34" charset="0"/>
                <a:cs typeface="Arial" pitchFamily="34" charset="0"/>
              </a:rPr>
              <a:t>10</a:t>
            </a:r>
            <a:r>
              <a:rPr lang="es-ES" sz="2000" b="1" baseline="30000" dirty="0">
                <a:solidFill>
                  <a:srgbClr val="002060"/>
                </a:solidFill>
                <a:latin typeface="Arial" pitchFamily="34" charset="0"/>
                <a:cs typeface="Arial" pitchFamily="34" charset="0"/>
              </a:rPr>
              <a:t>-2 </a:t>
            </a:r>
            <a:r>
              <a:rPr lang="es-ES" sz="2000" b="1" dirty="0">
                <a:solidFill>
                  <a:srgbClr val="002060"/>
                </a:solidFill>
                <a:latin typeface="Arial" pitchFamily="34" charset="0"/>
                <a:cs typeface="Arial" pitchFamily="34" charset="0"/>
              </a:rPr>
              <a:t>m</a:t>
            </a:r>
            <a:r>
              <a:rPr lang="es-ES" sz="2000" b="1" baseline="30000" dirty="0">
                <a:solidFill>
                  <a:srgbClr val="002060"/>
                </a:solidFill>
                <a:latin typeface="Arial" pitchFamily="34" charset="0"/>
                <a:cs typeface="Arial" pitchFamily="34" charset="0"/>
              </a:rPr>
              <a:t>2 </a:t>
            </a:r>
            <a:endParaRPr lang="es-ES" sz="2000" b="1" baseline="30000" dirty="0">
              <a:solidFill>
                <a:srgbClr val="002060"/>
              </a:solidFill>
            </a:endParaRPr>
          </a:p>
        </p:txBody>
      </p:sp>
      <p:pic>
        <p:nvPicPr>
          <p:cNvPr id="58370" name="Picture 2"/>
          <p:cNvPicPr>
            <a:picLocks noChangeAspect="1" noChangeArrowheads="1"/>
          </p:cNvPicPr>
          <p:nvPr/>
        </p:nvPicPr>
        <p:blipFill>
          <a:blip r:embed="rId3" cstate="print"/>
          <a:srcRect l="18263" t="50203" r="42443" b="40938"/>
          <a:stretch>
            <a:fillRect/>
          </a:stretch>
        </p:blipFill>
        <p:spPr bwMode="auto">
          <a:xfrm>
            <a:off x="251520" y="3645024"/>
            <a:ext cx="5112568" cy="648072"/>
          </a:xfrm>
          <a:prstGeom prst="rect">
            <a:avLst/>
          </a:prstGeom>
          <a:noFill/>
          <a:ln w="9525">
            <a:noFill/>
            <a:miter lim="800000"/>
            <a:headEnd/>
            <a:tailEnd/>
          </a:ln>
        </p:spPr>
      </p:pic>
      <p:pic>
        <p:nvPicPr>
          <p:cNvPr id="58371" name="Picture 3"/>
          <p:cNvPicPr>
            <a:picLocks noChangeAspect="1" noChangeArrowheads="1"/>
          </p:cNvPicPr>
          <p:nvPr/>
        </p:nvPicPr>
        <p:blipFill>
          <a:blip r:embed="rId4" cstate="print"/>
          <a:srcRect l="45654" t="28172" r="20586" b="15719"/>
          <a:stretch>
            <a:fillRect/>
          </a:stretch>
        </p:blipFill>
        <p:spPr bwMode="auto">
          <a:xfrm>
            <a:off x="5220072" y="1556792"/>
            <a:ext cx="3544815"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8370"/>
                                        </p:tgtEl>
                                        <p:attrNameLst>
                                          <p:attrName>style.visibility</p:attrName>
                                        </p:attrNameLst>
                                      </p:cBhvr>
                                      <p:to>
                                        <p:strVal val="visible"/>
                                      </p:to>
                                    </p:set>
                                    <p:animEffect transition="in" filter="fade">
                                      <p:cBhvr>
                                        <p:cTn id="22" dur="1000"/>
                                        <p:tgtEl>
                                          <p:spTgt spid="58370"/>
                                        </p:tgtEl>
                                      </p:cBhvr>
                                    </p:animEffect>
                                    <p:anim calcmode="lin" valueType="num">
                                      <p:cBhvr>
                                        <p:cTn id="23" dur="1000" fill="hold"/>
                                        <p:tgtEl>
                                          <p:spTgt spid="58370"/>
                                        </p:tgtEl>
                                        <p:attrNameLst>
                                          <p:attrName>ppt_x</p:attrName>
                                        </p:attrNameLst>
                                      </p:cBhvr>
                                      <p:tavLst>
                                        <p:tav tm="0">
                                          <p:val>
                                            <p:strVal val="#ppt_x"/>
                                          </p:val>
                                        </p:tav>
                                        <p:tav tm="100000">
                                          <p:val>
                                            <p:strVal val="#ppt_x"/>
                                          </p:val>
                                        </p:tav>
                                      </p:tavLst>
                                    </p:anim>
                                    <p:anim calcmode="lin" valueType="num">
                                      <p:cBhvr>
                                        <p:cTn id="24" dur="1000" fill="hold"/>
                                        <p:tgtEl>
                                          <p:spTgt spid="58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cstate="print"/>
          <a:srcRect l="30648" t="21892" r="52749" b="36879"/>
          <a:stretch>
            <a:fillRect/>
          </a:stretch>
        </p:blipFill>
        <p:spPr bwMode="auto">
          <a:xfrm>
            <a:off x="4788024" y="692696"/>
            <a:ext cx="2160240" cy="3015952"/>
          </a:xfrm>
          <a:prstGeom prst="rect">
            <a:avLst/>
          </a:prstGeom>
          <a:noFill/>
          <a:ln w="9525">
            <a:noFill/>
            <a:miter lim="800000"/>
            <a:headEnd/>
            <a:tailEnd/>
          </a:ln>
        </p:spPr>
      </p:pic>
      <p:sp>
        <p:nvSpPr>
          <p:cNvPr id="28" name="27 CuadroTexto"/>
          <p:cNvSpPr txBox="1"/>
          <p:nvPr/>
        </p:nvSpPr>
        <p:spPr>
          <a:xfrm>
            <a:off x="5436096" y="3212976"/>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r>
              <a:rPr lang="es-ES" sz="2400" b="1" baseline="-25000" dirty="0">
                <a:solidFill>
                  <a:srgbClr val="FF0000"/>
                </a:solidFill>
              </a:rPr>
              <a:t>1</a:t>
            </a: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cxnSp>
        <p:nvCxnSpPr>
          <p:cNvPr id="27" name="26 Conector recto de flecha"/>
          <p:cNvCxnSpPr/>
          <p:nvPr/>
        </p:nvCxnSpPr>
        <p:spPr>
          <a:xfrm>
            <a:off x="5940152" y="3299793"/>
            <a:ext cx="0" cy="705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076056" y="3429000"/>
            <a:ext cx="1440160" cy="1138773"/>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a:p>
            <a:endParaRPr lang="es-ES" dirty="0"/>
          </a:p>
        </p:txBody>
      </p:sp>
      <p:sp>
        <p:nvSpPr>
          <p:cNvPr id="36" name="35 CuadroTexto"/>
          <p:cNvSpPr txBox="1"/>
          <p:nvPr/>
        </p:nvSpPr>
        <p:spPr>
          <a:xfrm>
            <a:off x="5364088" y="3717032"/>
            <a:ext cx="1224136" cy="861774"/>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p:txBody>
      </p:sp>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teorema de </a:t>
            </a:r>
            <a:r>
              <a:rPr lang="es-ES" sz="2800" b="1" dirty="0" err="1">
                <a:solidFill>
                  <a:schemeClr val="accent2"/>
                </a:solidFill>
              </a:rPr>
              <a:t>arquímedes</a:t>
            </a:r>
            <a:endParaRPr lang="es-ES" sz="2800" b="1" dirty="0">
              <a:solidFill>
                <a:schemeClr val="accent2"/>
              </a:solidFill>
            </a:endParaRPr>
          </a:p>
        </p:txBody>
      </p:sp>
      <p:sp>
        <p:nvSpPr>
          <p:cNvPr id="6" name="5 Rectángulo"/>
          <p:cNvSpPr/>
          <p:nvPr/>
        </p:nvSpPr>
        <p:spPr>
          <a:xfrm>
            <a:off x="0" y="5013176"/>
            <a:ext cx="914400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2"/>
          <p:cNvPicPr>
            <a:picLocks noChangeAspect="1" noChangeArrowheads="1"/>
          </p:cNvPicPr>
          <p:nvPr/>
        </p:nvPicPr>
        <p:blipFill>
          <a:blip r:embed="rId3" cstate="print"/>
          <a:srcRect l="25178" t="21892" r="51025" b="21015"/>
          <a:stretch>
            <a:fillRect/>
          </a:stretch>
        </p:blipFill>
        <p:spPr bwMode="auto">
          <a:xfrm>
            <a:off x="1331640" y="692696"/>
            <a:ext cx="3096344" cy="4176464"/>
          </a:xfrm>
          <a:prstGeom prst="rect">
            <a:avLst/>
          </a:prstGeom>
          <a:noFill/>
          <a:ln w="9525">
            <a:noFill/>
            <a:miter lim="800000"/>
            <a:headEnd/>
            <a:tailEnd/>
          </a:ln>
        </p:spPr>
      </p:pic>
      <p:sp>
        <p:nvSpPr>
          <p:cNvPr id="9" name="8 CuadroTexto"/>
          <p:cNvSpPr txBox="1"/>
          <p:nvPr/>
        </p:nvSpPr>
        <p:spPr>
          <a:xfrm>
            <a:off x="1187624" y="4377298"/>
            <a:ext cx="6984776" cy="707886"/>
          </a:xfrm>
          <a:prstGeom prst="rect">
            <a:avLst/>
          </a:prstGeom>
          <a:noFill/>
        </p:spPr>
        <p:txBody>
          <a:bodyPr wrap="square" rtlCol="0">
            <a:spAutoFit/>
          </a:bodyPr>
          <a:lstStyle/>
          <a:p>
            <a:pPr algn="just"/>
            <a:r>
              <a:rPr lang="es-ES" sz="2000" b="1" dirty="0">
                <a:solidFill>
                  <a:srgbClr val="00B050"/>
                </a:solidFill>
              </a:rPr>
              <a:t>La fuerza que empuja el cuerpo hacia arriba y que contrarresta el peso del cuerpo se denomina fuerza de empuje.</a:t>
            </a:r>
          </a:p>
        </p:txBody>
      </p:sp>
      <p:sp>
        <p:nvSpPr>
          <p:cNvPr id="13" name="12 CuadroTexto"/>
          <p:cNvSpPr txBox="1"/>
          <p:nvPr/>
        </p:nvSpPr>
        <p:spPr>
          <a:xfrm>
            <a:off x="2411760" y="3645024"/>
            <a:ext cx="1512168" cy="861774"/>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p:txBody>
      </p:sp>
      <p:cxnSp>
        <p:nvCxnSpPr>
          <p:cNvPr id="12" name="11 Conector recto de flecha"/>
          <p:cNvCxnSpPr/>
          <p:nvPr/>
        </p:nvCxnSpPr>
        <p:spPr>
          <a:xfrm>
            <a:off x="3203848" y="3515817"/>
            <a:ext cx="0" cy="705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699792" y="3429000"/>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r>
              <a:rPr lang="es-ES" sz="2400" b="1" baseline="-25000" dirty="0">
                <a:solidFill>
                  <a:srgbClr val="FF0000"/>
                </a:solidFill>
              </a:rPr>
              <a:t>1</a:t>
            </a: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15" name="14 CuadroTexto"/>
          <p:cNvSpPr txBox="1"/>
          <p:nvPr/>
        </p:nvSpPr>
        <p:spPr>
          <a:xfrm>
            <a:off x="1475656" y="1124744"/>
            <a:ext cx="1224136" cy="861774"/>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p:txBody>
      </p:sp>
      <p:sp>
        <p:nvSpPr>
          <p:cNvPr id="16" name="15 CuadroTexto"/>
          <p:cNvSpPr txBox="1"/>
          <p:nvPr/>
        </p:nvSpPr>
        <p:spPr>
          <a:xfrm>
            <a:off x="3347864" y="1268760"/>
            <a:ext cx="864096" cy="861774"/>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p:txBody>
      </p:sp>
      <p:sp>
        <p:nvSpPr>
          <p:cNvPr id="17" name="16 CuadroTexto"/>
          <p:cNvSpPr txBox="1"/>
          <p:nvPr/>
        </p:nvSpPr>
        <p:spPr>
          <a:xfrm>
            <a:off x="4427984" y="1196752"/>
            <a:ext cx="1224136" cy="861774"/>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p:txBody>
      </p:sp>
      <p:sp>
        <p:nvSpPr>
          <p:cNvPr id="18" name="17 CuadroTexto"/>
          <p:cNvSpPr txBox="1"/>
          <p:nvPr/>
        </p:nvSpPr>
        <p:spPr>
          <a:xfrm>
            <a:off x="6084168" y="1268760"/>
            <a:ext cx="1296144" cy="861774"/>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p:txBody>
      </p:sp>
      <p:pic>
        <p:nvPicPr>
          <p:cNvPr id="23" name="Picture 2"/>
          <p:cNvPicPr>
            <a:picLocks noChangeAspect="1" noChangeArrowheads="1"/>
          </p:cNvPicPr>
          <p:nvPr/>
        </p:nvPicPr>
        <p:blipFill>
          <a:blip r:embed="rId3" cstate="print"/>
          <a:srcRect l="53403" t="30636" r="42170" b="63458"/>
          <a:stretch>
            <a:fillRect/>
          </a:stretch>
        </p:blipFill>
        <p:spPr bwMode="auto">
          <a:xfrm>
            <a:off x="6156176" y="1340768"/>
            <a:ext cx="576064" cy="432048"/>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l="30648" t="44533" r="52749" b="36879"/>
          <a:stretch>
            <a:fillRect/>
          </a:stretch>
        </p:blipFill>
        <p:spPr bwMode="auto">
          <a:xfrm>
            <a:off x="4788024" y="2132856"/>
            <a:ext cx="2160240" cy="1359768"/>
          </a:xfrm>
          <a:prstGeom prst="rect">
            <a:avLst/>
          </a:prstGeom>
          <a:noFill/>
          <a:ln w="9525">
            <a:noFill/>
            <a:miter lim="800000"/>
            <a:headEnd/>
            <a:tailEnd/>
          </a:ln>
        </p:spPr>
      </p:pic>
      <p:sp>
        <p:nvSpPr>
          <p:cNvPr id="29" name="28 CuadroTexto"/>
          <p:cNvSpPr txBox="1"/>
          <p:nvPr/>
        </p:nvSpPr>
        <p:spPr>
          <a:xfrm>
            <a:off x="4139952" y="1052736"/>
            <a:ext cx="1224136" cy="861774"/>
          </a:xfrm>
          <a:prstGeom prst="rect">
            <a:avLst/>
          </a:prstGeom>
          <a:solidFill>
            <a:schemeClr val="bg1"/>
          </a:solidFill>
        </p:spPr>
        <p:txBody>
          <a:bodyPr wrap="square" rtlCol="0">
            <a:spAutoFit/>
          </a:bodyPr>
          <a:lstStyle/>
          <a:p>
            <a:endParaRPr lang="es-ES" sz="800" dirty="0"/>
          </a:p>
          <a:p>
            <a:endParaRPr lang="es-ES" sz="800" dirty="0"/>
          </a:p>
          <a:p>
            <a:endParaRPr lang="es-ES" sz="800" dirty="0"/>
          </a:p>
          <a:p>
            <a:endParaRPr lang="es-ES" sz="800" dirty="0"/>
          </a:p>
          <a:p>
            <a:endParaRPr lang="es-ES" dirty="0"/>
          </a:p>
        </p:txBody>
      </p:sp>
      <p:pic>
        <p:nvPicPr>
          <p:cNvPr id="22" name="Picture 2"/>
          <p:cNvPicPr>
            <a:picLocks noChangeAspect="1" noChangeArrowheads="1"/>
          </p:cNvPicPr>
          <p:nvPr/>
        </p:nvPicPr>
        <p:blipFill>
          <a:blip r:embed="rId3" cstate="print"/>
          <a:srcRect l="62811" t="28668" r="25567" b="59520"/>
          <a:stretch>
            <a:fillRect/>
          </a:stretch>
        </p:blipFill>
        <p:spPr bwMode="auto">
          <a:xfrm>
            <a:off x="4067944" y="1052736"/>
            <a:ext cx="1512168" cy="864096"/>
          </a:xfrm>
          <a:prstGeom prst="rect">
            <a:avLst/>
          </a:prstGeom>
          <a:noFill/>
          <a:ln w="9525">
            <a:noFill/>
            <a:miter lim="800000"/>
            <a:headEnd/>
            <a:tailEnd/>
          </a:ln>
        </p:spPr>
      </p:pic>
      <p:sp>
        <p:nvSpPr>
          <p:cNvPr id="25" name="24 Almacenamiento de acceso directo"/>
          <p:cNvSpPr/>
          <p:nvPr/>
        </p:nvSpPr>
        <p:spPr>
          <a:xfrm rot="16200000">
            <a:off x="4644008" y="2204864"/>
            <a:ext cx="2448272" cy="1872208"/>
          </a:xfrm>
          <a:prstGeom prst="flowChartMagneticDrum">
            <a:avLst/>
          </a:prstGeom>
          <a:solidFill>
            <a:schemeClr val="accent3">
              <a:lumMod val="20000"/>
              <a:lumOff val="80000"/>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9" name="18 Conector recto de flecha"/>
          <p:cNvCxnSpPr/>
          <p:nvPr/>
        </p:nvCxnSpPr>
        <p:spPr>
          <a:xfrm>
            <a:off x="5940152" y="3371801"/>
            <a:ext cx="0" cy="705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5364088" y="3318277"/>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r>
              <a:rPr lang="es-ES" sz="2400" b="1" baseline="-25000" dirty="0">
                <a:solidFill>
                  <a:srgbClr val="FF0000"/>
                </a:solidFill>
              </a:rPr>
              <a:t>1</a:t>
            </a: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cxnSp>
        <p:nvCxnSpPr>
          <p:cNvPr id="30" name="29 Conector recto de flecha"/>
          <p:cNvCxnSpPr/>
          <p:nvPr/>
        </p:nvCxnSpPr>
        <p:spPr>
          <a:xfrm flipV="1">
            <a:off x="5940152" y="2636912"/>
            <a:ext cx="0" cy="59925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5364088" y="2670205"/>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a:t>
            </a:r>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38" name="37 CuadroTexto"/>
          <p:cNvSpPr txBox="1"/>
          <p:nvPr/>
        </p:nvSpPr>
        <p:spPr>
          <a:xfrm>
            <a:off x="1187624" y="5025370"/>
            <a:ext cx="6912768" cy="1015663"/>
          </a:xfrm>
          <a:prstGeom prst="rect">
            <a:avLst/>
          </a:prstGeom>
          <a:noFill/>
        </p:spPr>
        <p:txBody>
          <a:bodyPr wrap="square" rtlCol="0">
            <a:spAutoFit/>
          </a:bodyPr>
          <a:lstStyle/>
          <a:p>
            <a:pPr algn="just"/>
            <a:r>
              <a:rPr lang="es-ES" sz="2000" b="1" dirty="0">
                <a:solidFill>
                  <a:srgbClr val="002060"/>
                </a:solidFill>
              </a:rPr>
              <a:t>Todo cuerpo sumergido en un fluido experimenta un empuje vertical hacia arriba e igual al peso del fluido que ha desalojado.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grpId="0" nodeType="clickEffect">
                                  <p:stCondLst>
                                    <p:cond delay="0"/>
                                  </p:stCondLst>
                                  <p:childTnLst>
                                    <p:animEffect transition="out" filter="box(in)">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4" presetClass="exit" presetSubtype="16" fill="hold" grpId="0" nodeType="withEffect">
                                  <p:stCondLst>
                                    <p:cond delay="0"/>
                                  </p:stCondLst>
                                  <p:childTnLst>
                                    <p:animEffect transition="out" filter="box(in)">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ox(in)">
                                      <p:cBhvr>
                                        <p:cTn id="31" dur="500"/>
                                        <p:tgtEl>
                                          <p:spTgt spid="2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ox(i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ox(in)">
                                      <p:cBhvr>
                                        <p:cTn id="39" dur="500"/>
                                        <p:tgtEl>
                                          <p:spTgt spid="27"/>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ox(in)">
                                      <p:cBhvr>
                                        <p:cTn id="42" dur="500"/>
                                        <p:tgtEl>
                                          <p:spTgt spid="28"/>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box(in)">
                                      <p:cBhvr>
                                        <p:cTn id="45" dur="500"/>
                                        <p:tgtEl>
                                          <p:spTgt spid="37"/>
                                        </p:tgtEl>
                                      </p:cBhvr>
                                    </p:animEffect>
                                  </p:childTnLst>
                                </p:cTn>
                              </p:par>
                              <p:par>
                                <p:cTn id="46" presetID="4" presetClass="entr" presetSubtype="16"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i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cTn>
                              </p:par>
                              <p:par>
                                <p:cTn id="54" presetID="4" presetClass="entr" presetSubtype="16"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ox(i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ox(in)">
                                      <p:cBhvr>
                                        <p:cTn id="61" dur="500"/>
                                        <p:tgtEl>
                                          <p:spTgt spid="30"/>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box(in)">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animBg="1"/>
      <p:bldP spid="11" grpId="0"/>
      <p:bldP spid="15" grpId="0" animBg="1"/>
      <p:bldP spid="16" grpId="0" animBg="1"/>
      <p:bldP spid="25" grpId="0" animBg="1"/>
      <p:bldP spid="37"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Almacenamiento de acceso directo"/>
          <p:cNvSpPr/>
          <p:nvPr/>
        </p:nvSpPr>
        <p:spPr>
          <a:xfrm rot="16200000">
            <a:off x="1619672" y="3284984"/>
            <a:ext cx="1368152" cy="1224136"/>
          </a:xfrm>
          <a:prstGeom prst="flowChartMagneticDrum">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TEOREMA DE ARQUÍMEDES</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683568" y="796642"/>
            <a:ext cx="6984776" cy="400110"/>
          </a:xfrm>
          <a:prstGeom prst="rect">
            <a:avLst/>
          </a:prstGeom>
          <a:noFill/>
        </p:spPr>
        <p:txBody>
          <a:bodyPr wrap="square" rtlCol="0">
            <a:spAutoFit/>
          </a:bodyPr>
          <a:lstStyle/>
          <a:p>
            <a:pPr algn="just"/>
            <a:r>
              <a:rPr lang="es-ES" sz="2000" b="1" dirty="0">
                <a:solidFill>
                  <a:srgbClr val="002060"/>
                </a:solidFill>
              </a:rPr>
              <a:t>Demostración de la fuerza de flotación o empuje</a:t>
            </a:r>
          </a:p>
        </p:txBody>
      </p:sp>
      <p:sp>
        <p:nvSpPr>
          <p:cNvPr id="17" name="16 Cubo"/>
          <p:cNvSpPr/>
          <p:nvPr/>
        </p:nvSpPr>
        <p:spPr>
          <a:xfrm>
            <a:off x="827584" y="1484784"/>
            <a:ext cx="4320480" cy="3960440"/>
          </a:xfrm>
          <a:prstGeom prst="cube">
            <a:avLst>
              <a:gd name="adj" fmla="val 34057"/>
            </a:avLst>
          </a:prstGeom>
          <a:solidFill>
            <a:srgbClr val="00B0F0">
              <a:alpha val="1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18 CuadroTexto"/>
          <p:cNvSpPr txBox="1"/>
          <p:nvPr/>
        </p:nvSpPr>
        <p:spPr>
          <a:xfrm>
            <a:off x="1835696" y="2670205"/>
            <a:ext cx="936104" cy="902811"/>
          </a:xfrm>
          <a:prstGeom prst="rect">
            <a:avLst/>
          </a:prstGeom>
          <a:noFill/>
        </p:spPr>
        <p:txBody>
          <a:bodyPr wrap="square" rtlCol="0">
            <a:spAutoFit/>
          </a:bodyPr>
          <a:lstStyle/>
          <a:p>
            <a:endParaRPr lang="es-ES" sz="800" b="1" i="1" dirty="0">
              <a:solidFill>
                <a:srgbClr val="FF0000"/>
              </a:solidFill>
            </a:endParaRPr>
          </a:p>
          <a:p>
            <a:r>
              <a:rPr lang="es-ES" sz="2400" b="1" dirty="0">
                <a:solidFill>
                  <a:srgbClr val="FF0000"/>
                </a:solidFill>
              </a:rPr>
              <a:t>F</a:t>
            </a:r>
            <a:r>
              <a:rPr lang="es-ES" sz="2400" b="1" baseline="-25000" dirty="0">
                <a:solidFill>
                  <a:srgbClr val="FF0000"/>
                </a:solidFill>
              </a:rPr>
              <a:t>1</a:t>
            </a: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p:txBody>
      </p:sp>
      <p:cxnSp>
        <p:nvCxnSpPr>
          <p:cNvPr id="23" name="22 Conector recto de flecha"/>
          <p:cNvCxnSpPr/>
          <p:nvPr/>
        </p:nvCxnSpPr>
        <p:spPr>
          <a:xfrm flipV="1">
            <a:off x="2339752" y="4581128"/>
            <a:ext cx="0" cy="8640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2339752" y="2852936"/>
            <a:ext cx="0" cy="56125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a:off x="1835696" y="2852936"/>
            <a:ext cx="0" cy="576064"/>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1331640" y="2780928"/>
            <a:ext cx="827584" cy="461665"/>
          </a:xfrm>
          <a:prstGeom prst="rect">
            <a:avLst/>
          </a:prstGeom>
          <a:noFill/>
        </p:spPr>
        <p:txBody>
          <a:bodyPr wrap="square" rtlCol="0">
            <a:spAutoFit/>
          </a:bodyPr>
          <a:lstStyle/>
          <a:p>
            <a:r>
              <a:rPr lang="es-ES" sz="2400" b="1" dirty="0">
                <a:solidFill>
                  <a:srgbClr val="00B050"/>
                </a:solidFill>
              </a:rPr>
              <a:t>h</a:t>
            </a:r>
            <a:r>
              <a:rPr lang="es-ES" sz="2400" b="1" baseline="-25000" dirty="0">
                <a:solidFill>
                  <a:srgbClr val="00B050"/>
                </a:solidFill>
              </a:rPr>
              <a:t>1</a:t>
            </a:r>
          </a:p>
        </p:txBody>
      </p:sp>
      <p:sp>
        <p:nvSpPr>
          <p:cNvPr id="56" name="55 CuadroTexto"/>
          <p:cNvSpPr txBox="1"/>
          <p:nvPr/>
        </p:nvSpPr>
        <p:spPr>
          <a:xfrm>
            <a:off x="1835696" y="4686429"/>
            <a:ext cx="936104" cy="902811"/>
          </a:xfrm>
          <a:prstGeom prst="rect">
            <a:avLst/>
          </a:prstGeom>
          <a:noFill/>
        </p:spPr>
        <p:txBody>
          <a:bodyPr wrap="square" rtlCol="0">
            <a:spAutoFit/>
          </a:bodyPr>
          <a:lstStyle/>
          <a:p>
            <a:endParaRPr lang="es-ES" sz="800" b="1" i="1" dirty="0">
              <a:solidFill>
                <a:srgbClr val="FF0000"/>
              </a:solidFill>
            </a:endParaRPr>
          </a:p>
          <a:p>
            <a:r>
              <a:rPr lang="es-ES" sz="2400" b="1" dirty="0">
                <a:solidFill>
                  <a:srgbClr val="FF0000"/>
                </a:solidFill>
              </a:rPr>
              <a:t>F</a:t>
            </a:r>
            <a:r>
              <a:rPr lang="es-ES" sz="2400" b="1" baseline="-25000" dirty="0">
                <a:solidFill>
                  <a:srgbClr val="FF0000"/>
                </a:solidFill>
              </a:rPr>
              <a:t>2</a:t>
            </a: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a:p>
            <a:endParaRPr lang="es-ES" sz="100" b="1" i="1" baseline="-25000" dirty="0">
              <a:solidFill>
                <a:srgbClr val="FF0000"/>
              </a:solidFill>
            </a:endParaRPr>
          </a:p>
        </p:txBody>
      </p:sp>
      <p:cxnSp>
        <p:nvCxnSpPr>
          <p:cNvPr id="57" name="56 Conector recto de flecha"/>
          <p:cNvCxnSpPr/>
          <p:nvPr/>
        </p:nvCxnSpPr>
        <p:spPr>
          <a:xfrm flipH="1">
            <a:off x="3059832" y="2852936"/>
            <a:ext cx="8384" cy="1728192"/>
          </a:xfrm>
          <a:prstGeom prst="straightConnector1">
            <a:avLst/>
          </a:prstGeom>
          <a:ln w="285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131840" y="3501008"/>
            <a:ext cx="827584" cy="461665"/>
          </a:xfrm>
          <a:prstGeom prst="rect">
            <a:avLst/>
          </a:prstGeom>
          <a:noFill/>
        </p:spPr>
        <p:txBody>
          <a:bodyPr wrap="square" rtlCol="0">
            <a:spAutoFit/>
          </a:bodyPr>
          <a:lstStyle/>
          <a:p>
            <a:r>
              <a:rPr lang="es-ES" sz="2400" b="1" dirty="0">
                <a:solidFill>
                  <a:srgbClr val="00B050"/>
                </a:solidFill>
              </a:rPr>
              <a:t>h</a:t>
            </a:r>
            <a:r>
              <a:rPr lang="es-ES" sz="2400" b="1" baseline="-25000" dirty="0">
                <a:solidFill>
                  <a:srgbClr val="00B050"/>
                </a:solidFill>
              </a:rPr>
              <a:t>2</a:t>
            </a:r>
          </a:p>
        </p:txBody>
      </p:sp>
      <p:sp>
        <p:nvSpPr>
          <p:cNvPr id="62" name="61 CuadroTexto"/>
          <p:cNvSpPr txBox="1"/>
          <p:nvPr/>
        </p:nvSpPr>
        <p:spPr>
          <a:xfrm>
            <a:off x="5364088" y="1268760"/>
            <a:ext cx="3600400" cy="1015663"/>
          </a:xfrm>
          <a:prstGeom prst="rect">
            <a:avLst/>
          </a:prstGeom>
          <a:noFill/>
        </p:spPr>
        <p:txBody>
          <a:bodyPr wrap="square" rtlCol="0">
            <a:spAutoFit/>
          </a:bodyPr>
          <a:lstStyle/>
          <a:p>
            <a:pPr algn="just"/>
            <a:r>
              <a:rPr lang="es-ES" sz="2000" b="1" dirty="0">
                <a:solidFill>
                  <a:srgbClr val="00B050"/>
                </a:solidFill>
              </a:rPr>
              <a:t>Las fuerzas horizontales que ejerce el  fluido sobre el cilindro se anulan entre sí.</a:t>
            </a:r>
          </a:p>
        </p:txBody>
      </p:sp>
      <p:grpSp>
        <p:nvGrpSpPr>
          <p:cNvPr id="65" name="Group 8"/>
          <p:cNvGrpSpPr>
            <a:grpSpLocks/>
          </p:cNvGrpSpPr>
          <p:nvPr/>
        </p:nvGrpSpPr>
        <p:grpSpPr bwMode="auto">
          <a:xfrm>
            <a:off x="1907704" y="4581128"/>
            <a:ext cx="688975" cy="617538"/>
            <a:chOff x="4352" y="2160"/>
            <a:chExt cx="434" cy="389"/>
          </a:xfrm>
        </p:grpSpPr>
        <p:sp>
          <p:nvSpPr>
            <p:cNvPr id="66" name="Line 9"/>
            <p:cNvSpPr>
              <a:spLocks noChangeShapeType="1"/>
            </p:cNvSpPr>
            <p:nvPr/>
          </p:nvSpPr>
          <p:spPr bwMode="auto">
            <a:xfrm flipV="1">
              <a:off x="4352" y="2159"/>
              <a:ext cx="8" cy="375"/>
            </a:xfrm>
            <a:prstGeom prst="line">
              <a:avLst/>
            </a:prstGeom>
            <a:noFill/>
            <a:ln w="25560" cap="sq">
              <a:solidFill>
                <a:srgbClr val="FF0000"/>
              </a:solidFill>
              <a:miter lim="800000"/>
              <a:headEnd/>
              <a:tailEnd type="triangle" w="med" len="med"/>
            </a:ln>
          </p:spPr>
          <p:txBody>
            <a:bodyPr/>
            <a:lstStyle/>
            <a:p>
              <a:endParaRPr lang="es-ES"/>
            </a:p>
          </p:txBody>
        </p:sp>
        <p:sp>
          <p:nvSpPr>
            <p:cNvPr id="67" name="Line 10"/>
            <p:cNvSpPr>
              <a:spLocks noChangeShapeType="1"/>
            </p:cNvSpPr>
            <p:nvPr/>
          </p:nvSpPr>
          <p:spPr bwMode="auto">
            <a:xfrm flipV="1">
              <a:off x="4506" y="2168"/>
              <a:ext cx="8" cy="375"/>
            </a:xfrm>
            <a:prstGeom prst="line">
              <a:avLst/>
            </a:prstGeom>
            <a:noFill/>
            <a:ln w="25560" cap="sq">
              <a:solidFill>
                <a:srgbClr val="FF0000"/>
              </a:solidFill>
              <a:miter lim="800000"/>
              <a:headEnd/>
              <a:tailEnd type="triangle" w="med" len="med"/>
            </a:ln>
          </p:spPr>
          <p:txBody>
            <a:bodyPr/>
            <a:lstStyle/>
            <a:p>
              <a:endParaRPr lang="es-ES"/>
            </a:p>
          </p:txBody>
        </p:sp>
        <p:sp>
          <p:nvSpPr>
            <p:cNvPr id="68" name="Line 11"/>
            <p:cNvSpPr>
              <a:spLocks noChangeShapeType="1"/>
            </p:cNvSpPr>
            <p:nvPr/>
          </p:nvSpPr>
          <p:spPr bwMode="auto">
            <a:xfrm flipV="1">
              <a:off x="4633" y="2175"/>
              <a:ext cx="8" cy="375"/>
            </a:xfrm>
            <a:prstGeom prst="line">
              <a:avLst/>
            </a:prstGeom>
            <a:noFill/>
            <a:ln w="25560" cap="sq">
              <a:solidFill>
                <a:srgbClr val="FF0000"/>
              </a:solidFill>
              <a:miter lim="800000"/>
              <a:headEnd/>
              <a:tailEnd type="triangle" w="med" len="med"/>
            </a:ln>
          </p:spPr>
          <p:txBody>
            <a:bodyPr/>
            <a:lstStyle/>
            <a:p>
              <a:endParaRPr lang="es-ES"/>
            </a:p>
          </p:txBody>
        </p:sp>
        <p:sp>
          <p:nvSpPr>
            <p:cNvPr id="69" name="Line 12"/>
            <p:cNvSpPr>
              <a:spLocks noChangeShapeType="1"/>
            </p:cNvSpPr>
            <p:nvPr/>
          </p:nvSpPr>
          <p:spPr bwMode="auto">
            <a:xfrm flipV="1">
              <a:off x="4778" y="2165"/>
              <a:ext cx="8" cy="375"/>
            </a:xfrm>
            <a:prstGeom prst="line">
              <a:avLst/>
            </a:prstGeom>
            <a:noFill/>
            <a:ln w="25560" cap="sq">
              <a:solidFill>
                <a:srgbClr val="FF0000"/>
              </a:solidFill>
              <a:miter lim="800000"/>
              <a:headEnd/>
              <a:tailEnd type="triangle" w="med" len="med"/>
            </a:ln>
          </p:spPr>
          <p:txBody>
            <a:bodyPr/>
            <a:lstStyle/>
            <a:p>
              <a:endParaRPr lang="es-ES"/>
            </a:p>
          </p:txBody>
        </p:sp>
      </p:grpSp>
      <p:grpSp>
        <p:nvGrpSpPr>
          <p:cNvPr id="70" name="Group 13"/>
          <p:cNvGrpSpPr>
            <a:grpSpLocks/>
          </p:cNvGrpSpPr>
          <p:nvPr/>
        </p:nvGrpSpPr>
        <p:grpSpPr bwMode="auto">
          <a:xfrm>
            <a:off x="2021930" y="3033713"/>
            <a:ext cx="677862" cy="395287"/>
            <a:chOff x="4345" y="1481"/>
            <a:chExt cx="427" cy="249"/>
          </a:xfrm>
        </p:grpSpPr>
        <p:sp>
          <p:nvSpPr>
            <p:cNvPr id="71" name="Line 14"/>
            <p:cNvSpPr>
              <a:spLocks noChangeShapeType="1"/>
            </p:cNvSpPr>
            <p:nvPr/>
          </p:nvSpPr>
          <p:spPr bwMode="auto">
            <a:xfrm>
              <a:off x="4770" y="1481"/>
              <a:ext cx="1" cy="232"/>
            </a:xfrm>
            <a:prstGeom prst="line">
              <a:avLst/>
            </a:prstGeom>
            <a:noFill/>
            <a:ln w="25560" cap="sq">
              <a:solidFill>
                <a:srgbClr val="FF0000"/>
              </a:solidFill>
              <a:miter lim="800000"/>
              <a:headEnd/>
              <a:tailEnd type="triangle" w="med" len="med"/>
            </a:ln>
          </p:spPr>
          <p:txBody>
            <a:bodyPr/>
            <a:lstStyle/>
            <a:p>
              <a:endParaRPr lang="es-ES"/>
            </a:p>
          </p:txBody>
        </p:sp>
        <p:sp>
          <p:nvSpPr>
            <p:cNvPr id="72" name="Line 15"/>
            <p:cNvSpPr>
              <a:spLocks noChangeShapeType="1"/>
            </p:cNvSpPr>
            <p:nvPr/>
          </p:nvSpPr>
          <p:spPr bwMode="auto">
            <a:xfrm>
              <a:off x="4616" y="1484"/>
              <a:ext cx="2" cy="232"/>
            </a:xfrm>
            <a:prstGeom prst="line">
              <a:avLst/>
            </a:prstGeom>
            <a:noFill/>
            <a:ln w="25560" cap="sq">
              <a:solidFill>
                <a:srgbClr val="FF0000"/>
              </a:solidFill>
              <a:miter lim="800000"/>
              <a:headEnd/>
              <a:tailEnd type="triangle" w="med" len="med"/>
            </a:ln>
          </p:spPr>
          <p:txBody>
            <a:bodyPr/>
            <a:lstStyle/>
            <a:p>
              <a:endParaRPr lang="es-ES"/>
            </a:p>
          </p:txBody>
        </p:sp>
        <p:sp>
          <p:nvSpPr>
            <p:cNvPr id="73" name="Line 16"/>
            <p:cNvSpPr>
              <a:spLocks noChangeShapeType="1"/>
            </p:cNvSpPr>
            <p:nvPr/>
          </p:nvSpPr>
          <p:spPr bwMode="auto">
            <a:xfrm>
              <a:off x="4489" y="1485"/>
              <a:ext cx="2" cy="232"/>
            </a:xfrm>
            <a:prstGeom prst="line">
              <a:avLst/>
            </a:prstGeom>
            <a:noFill/>
            <a:ln w="25560" cap="sq">
              <a:solidFill>
                <a:srgbClr val="FF0000"/>
              </a:solidFill>
              <a:miter lim="800000"/>
              <a:headEnd/>
              <a:tailEnd type="triangle" w="med" len="med"/>
            </a:ln>
          </p:spPr>
          <p:txBody>
            <a:bodyPr/>
            <a:lstStyle/>
            <a:p>
              <a:endParaRPr lang="es-ES"/>
            </a:p>
          </p:txBody>
        </p:sp>
        <p:sp>
          <p:nvSpPr>
            <p:cNvPr id="74" name="Line 17"/>
            <p:cNvSpPr>
              <a:spLocks noChangeShapeType="1"/>
            </p:cNvSpPr>
            <p:nvPr/>
          </p:nvSpPr>
          <p:spPr bwMode="auto">
            <a:xfrm>
              <a:off x="4345" y="1499"/>
              <a:ext cx="1" cy="232"/>
            </a:xfrm>
            <a:prstGeom prst="line">
              <a:avLst/>
            </a:prstGeom>
            <a:noFill/>
            <a:ln w="25560" cap="sq">
              <a:solidFill>
                <a:srgbClr val="FF0000"/>
              </a:solidFill>
              <a:miter lim="800000"/>
              <a:headEnd/>
              <a:tailEnd type="triangle" w="med" len="med"/>
            </a:ln>
          </p:spPr>
          <p:txBody>
            <a:bodyPr/>
            <a:lstStyle/>
            <a:p>
              <a:endParaRPr lang="es-ES"/>
            </a:p>
          </p:txBody>
        </p:sp>
      </p:grpSp>
      <p:grpSp>
        <p:nvGrpSpPr>
          <p:cNvPr id="75" name="Group 18"/>
          <p:cNvGrpSpPr>
            <a:grpSpLocks/>
          </p:cNvGrpSpPr>
          <p:nvPr/>
        </p:nvGrpSpPr>
        <p:grpSpPr bwMode="auto">
          <a:xfrm>
            <a:off x="1129704" y="3573016"/>
            <a:ext cx="561976" cy="649659"/>
            <a:chOff x="3931" y="1791"/>
            <a:chExt cx="354" cy="249"/>
          </a:xfrm>
        </p:grpSpPr>
        <p:sp>
          <p:nvSpPr>
            <p:cNvPr id="76" name="Line 19"/>
            <p:cNvSpPr>
              <a:spLocks noChangeShapeType="1"/>
            </p:cNvSpPr>
            <p:nvPr/>
          </p:nvSpPr>
          <p:spPr bwMode="auto">
            <a:xfrm flipV="1">
              <a:off x="4067" y="1791"/>
              <a:ext cx="218" cy="10"/>
            </a:xfrm>
            <a:prstGeom prst="line">
              <a:avLst/>
            </a:prstGeom>
            <a:noFill/>
            <a:ln w="25560" cap="sq">
              <a:solidFill>
                <a:srgbClr val="FF0000"/>
              </a:solidFill>
              <a:miter lim="800000"/>
              <a:headEnd/>
              <a:tailEnd type="triangle" w="med" len="med"/>
            </a:ln>
          </p:spPr>
          <p:txBody>
            <a:bodyPr/>
            <a:lstStyle/>
            <a:p>
              <a:endParaRPr lang="es-ES"/>
            </a:p>
          </p:txBody>
        </p:sp>
        <p:sp>
          <p:nvSpPr>
            <p:cNvPr id="77" name="Line 20"/>
            <p:cNvSpPr>
              <a:spLocks noChangeShapeType="1"/>
            </p:cNvSpPr>
            <p:nvPr/>
          </p:nvSpPr>
          <p:spPr bwMode="auto">
            <a:xfrm>
              <a:off x="3986" y="1919"/>
              <a:ext cx="292" cy="0"/>
            </a:xfrm>
            <a:prstGeom prst="line">
              <a:avLst/>
            </a:prstGeom>
            <a:noFill/>
            <a:ln w="25560" cap="sq">
              <a:solidFill>
                <a:srgbClr val="FF0000"/>
              </a:solidFill>
              <a:miter lim="800000"/>
              <a:headEnd/>
              <a:tailEnd type="triangle" w="med" len="med"/>
            </a:ln>
          </p:spPr>
          <p:txBody>
            <a:bodyPr/>
            <a:lstStyle/>
            <a:p>
              <a:endParaRPr lang="es-ES"/>
            </a:p>
          </p:txBody>
        </p:sp>
        <p:sp>
          <p:nvSpPr>
            <p:cNvPr id="78" name="Line 21"/>
            <p:cNvSpPr>
              <a:spLocks noChangeShapeType="1"/>
            </p:cNvSpPr>
            <p:nvPr/>
          </p:nvSpPr>
          <p:spPr bwMode="auto">
            <a:xfrm>
              <a:off x="3931" y="2040"/>
              <a:ext cx="337" cy="0"/>
            </a:xfrm>
            <a:prstGeom prst="line">
              <a:avLst/>
            </a:prstGeom>
            <a:noFill/>
            <a:ln w="25560" cap="sq">
              <a:solidFill>
                <a:srgbClr val="FF0000"/>
              </a:solidFill>
              <a:miter lim="800000"/>
              <a:headEnd/>
              <a:tailEnd type="triangle" w="med" len="med"/>
            </a:ln>
          </p:spPr>
          <p:txBody>
            <a:bodyPr/>
            <a:lstStyle/>
            <a:p>
              <a:endParaRPr lang="es-ES"/>
            </a:p>
          </p:txBody>
        </p:sp>
      </p:grpSp>
      <p:grpSp>
        <p:nvGrpSpPr>
          <p:cNvPr id="79" name="Group 22"/>
          <p:cNvGrpSpPr>
            <a:grpSpLocks/>
          </p:cNvGrpSpPr>
          <p:nvPr/>
        </p:nvGrpSpPr>
        <p:grpSpPr bwMode="auto">
          <a:xfrm>
            <a:off x="2898155" y="3645024"/>
            <a:ext cx="593725" cy="648072"/>
            <a:chOff x="4881" y="1793"/>
            <a:chExt cx="374" cy="247"/>
          </a:xfrm>
        </p:grpSpPr>
        <p:sp>
          <p:nvSpPr>
            <p:cNvPr id="80" name="Line 23"/>
            <p:cNvSpPr>
              <a:spLocks noChangeShapeType="1"/>
            </p:cNvSpPr>
            <p:nvPr/>
          </p:nvSpPr>
          <p:spPr bwMode="auto">
            <a:xfrm flipH="1" flipV="1">
              <a:off x="4880" y="1792"/>
              <a:ext cx="220" cy="10"/>
            </a:xfrm>
            <a:prstGeom prst="line">
              <a:avLst/>
            </a:prstGeom>
            <a:noFill/>
            <a:ln w="25560" cap="sq">
              <a:solidFill>
                <a:srgbClr val="FF0000"/>
              </a:solidFill>
              <a:miter lim="800000"/>
              <a:headEnd/>
              <a:tailEnd type="triangle" w="med" len="med"/>
            </a:ln>
          </p:spPr>
          <p:txBody>
            <a:bodyPr/>
            <a:lstStyle/>
            <a:p>
              <a:endParaRPr lang="es-ES"/>
            </a:p>
          </p:txBody>
        </p:sp>
        <p:sp>
          <p:nvSpPr>
            <p:cNvPr id="81" name="Line 24"/>
            <p:cNvSpPr>
              <a:spLocks noChangeShapeType="1"/>
            </p:cNvSpPr>
            <p:nvPr/>
          </p:nvSpPr>
          <p:spPr bwMode="auto">
            <a:xfrm flipH="1">
              <a:off x="4907" y="1920"/>
              <a:ext cx="294" cy="0"/>
            </a:xfrm>
            <a:prstGeom prst="line">
              <a:avLst/>
            </a:prstGeom>
            <a:noFill/>
            <a:ln w="25560" cap="sq">
              <a:solidFill>
                <a:srgbClr val="FF0000"/>
              </a:solidFill>
              <a:miter lim="800000"/>
              <a:headEnd/>
              <a:tailEnd type="triangle" w="med" len="med"/>
            </a:ln>
          </p:spPr>
          <p:txBody>
            <a:bodyPr/>
            <a:lstStyle/>
            <a:p>
              <a:endParaRPr lang="es-ES"/>
            </a:p>
          </p:txBody>
        </p:sp>
        <p:sp>
          <p:nvSpPr>
            <p:cNvPr id="82" name="Line 25"/>
            <p:cNvSpPr>
              <a:spLocks noChangeShapeType="1"/>
            </p:cNvSpPr>
            <p:nvPr/>
          </p:nvSpPr>
          <p:spPr bwMode="auto">
            <a:xfrm flipH="1">
              <a:off x="4917" y="2041"/>
              <a:ext cx="339" cy="0"/>
            </a:xfrm>
            <a:prstGeom prst="line">
              <a:avLst/>
            </a:prstGeom>
            <a:noFill/>
            <a:ln w="25560" cap="sq">
              <a:solidFill>
                <a:srgbClr val="FF0000"/>
              </a:solidFill>
              <a:miter lim="800000"/>
              <a:headEnd/>
              <a:tailEnd type="triangle" w="med" len="med"/>
            </a:ln>
          </p:spPr>
          <p:txBody>
            <a:bodyPr/>
            <a:lstStyle/>
            <a:p>
              <a:endParaRPr lang="es-ES"/>
            </a:p>
          </p:txBody>
        </p:sp>
      </p:grpSp>
      <p:sp>
        <p:nvSpPr>
          <p:cNvPr id="35" name="34 CuadroTexto"/>
          <p:cNvSpPr txBox="1"/>
          <p:nvPr/>
        </p:nvSpPr>
        <p:spPr>
          <a:xfrm>
            <a:off x="5364088" y="2276872"/>
            <a:ext cx="3600400" cy="2246769"/>
          </a:xfrm>
          <a:prstGeom prst="rect">
            <a:avLst/>
          </a:prstGeom>
          <a:noFill/>
        </p:spPr>
        <p:txBody>
          <a:bodyPr wrap="square" rtlCol="0">
            <a:spAutoFit/>
          </a:bodyPr>
          <a:lstStyle/>
          <a:p>
            <a:pPr algn="just"/>
            <a:r>
              <a:rPr lang="es-ES" sz="2000" b="1" dirty="0">
                <a:solidFill>
                  <a:srgbClr val="00B050"/>
                </a:solidFill>
              </a:rPr>
              <a:t>Consideremos ahora que en lugar de múltiples fuerzas verticales, debidas al fluido tan solo hubiese dos fuerzas resultantes, una con sentido hacia abajo F</a:t>
            </a:r>
            <a:r>
              <a:rPr lang="es-ES" sz="2000" b="1" baseline="-25000" dirty="0">
                <a:solidFill>
                  <a:srgbClr val="00B050"/>
                </a:solidFill>
              </a:rPr>
              <a:t>1</a:t>
            </a:r>
            <a:r>
              <a:rPr lang="es-ES" sz="2000" b="1" dirty="0">
                <a:solidFill>
                  <a:srgbClr val="00B050"/>
                </a:solidFill>
              </a:rPr>
              <a:t> y otra con sentido hacia arriba F</a:t>
            </a:r>
            <a:r>
              <a:rPr lang="es-ES" sz="2000" b="1" baseline="-25000" dirty="0">
                <a:solidFill>
                  <a:srgbClr val="00B050"/>
                </a:solidFill>
              </a:rPr>
              <a:t>2</a:t>
            </a:r>
            <a:r>
              <a:rPr lang="es-ES" sz="2000" b="1" dirty="0">
                <a:solidFill>
                  <a:srgbClr val="00B050"/>
                </a:solidFill>
              </a:rPr>
              <a:t>.</a:t>
            </a:r>
          </a:p>
        </p:txBody>
      </p:sp>
      <p:sp>
        <p:nvSpPr>
          <p:cNvPr id="36" name="35 CuadroTexto"/>
          <p:cNvSpPr txBox="1"/>
          <p:nvPr/>
        </p:nvSpPr>
        <p:spPr>
          <a:xfrm>
            <a:off x="5364088" y="1268760"/>
            <a:ext cx="3600400" cy="1323439"/>
          </a:xfrm>
          <a:prstGeom prst="rect">
            <a:avLst/>
          </a:prstGeom>
          <a:noFill/>
        </p:spPr>
        <p:txBody>
          <a:bodyPr wrap="square" rtlCol="0">
            <a:spAutoFit/>
          </a:bodyPr>
          <a:lstStyle/>
          <a:p>
            <a:pPr algn="just"/>
            <a:r>
              <a:rPr lang="es-ES" sz="2000" b="1" dirty="0">
                <a:solidFill>
                  <a:srgbClr val="00B050"/>
                </a:solidFill>
              </a:rPr>
              <a:t>Las fuerzas F</a:t>
            </a:r>
            <a:r>
              <a:rPr lang="es-ES" sz="2000" b="1" baseline="-25000" dirty="0">
                <a:solidFill>
                  <a:srgbClr val="00B050"/>
                </a:solidFill>
              </a:rPr>
              <a:t>1</a:t>
            </a:r>
            <a:r>
              <a:rPr lang="es-ES" sz="2000" b="1" dirty="0">
                <a:solidFill>
                  <a:srgbClr val="00B050"/>
                </a:solidFill>
              </a:rPr>
              <a:t> y F</a:t>
            </a:r>
            <a:r>
              <a:rPr lang="es-ES" sz="2000" b="1" baseline="-25000" dirty="0">
                <a:solidFill>
                  <a:srgbClr val="00B050"/>
                </a:solidFill>
              </a:rPr>
              <a:t>2</a:t>
            </a:r>
            <a:r>
              <a:rPr lang="es-ES" sz="2000" b="1" dirty="0">
                <a:solidFill>
                  <a:srgbClr val="00B050"/>
                </a:solidFill>
              </a:rPr>
              <a:t> se deben a la presión del agua. La fuerza neta es la suma de ambas fuerzas: </a:t>
            </a:r>
          </a:p>
        </p:txBody>
      </p:sp>
      <p:sp>
        <p:nvSpPr>
          <p:cNvPr id="38" name="37 CuadroTexto"/>
          <p:cNvSpPr txBox="1"/>
          <p:nvPr/>
        </p:nvSpPr>
        <p:spPr>
          <a:xfrm>
            <a:off x="5220072" y="2492896"/>
            <a:ext cx="3923928" cy="707886"/>
          </a:xfrm>
          <a:prstGeom prst="rect">
            <a:avLst/>
          </a:prstGeom>
          <a:noFill/>
        </p:spPr>
        <p:txBody>
          <a:bodyPr wrap="square" rtlCol="0">
            <a:spAutoFit/>
          </a:bodyPr>
          <a:lstStyle/>
          <a:p>
            <a:pPr algn="just"/>
            <a:r>
              <a:rPr lang="es-ES" sz="2000" b="1" dirty="0" err="1">
                <a:solidFill>
                  <a:srgbClr val="00B050"/>
                </a:solidFill>
                <a:latin typeface="Arial" pitchFamily="34" charset="0"/>
                <a:cs typeface="Arial" pitchFamily="34" charset="0"/>
              </a:rPr>
              <a:t>F</a:t>
            </a:r>
            <a:r>
              <a:rPr lang="es-ES" sz="2000" b="1" baseline="-25000" dirty="0" err="1">
                <a:solidFill>
                  <a:srgbClr val="00B050"/>
                </a:solidFill>
                <a:latin typeface="Arial" pitchFamily="34" charset="0"/>
                <a:cs typeface="Arial" pitchFamily="34" charset="0"/>
              </a:rPr>
              <a:t>neta</a:t>
            </a:r>
            <a:r>
              <a:rPr lang="es-ES" sz="2000" b="1" dirty="0">
                <a:solidFill>
                  <a:srgbClr val="00B050"/>
                </a:solidFill>
                <a:latin typeface="Arial" pitchFamily="34" charset="0"/>
                <a:cs typeface="Arial" pitchFamily="34" charset="0"/>
              </a:rPr>
              <a:t> = F</a:t>
            </a:r>
            <a:r>
              <a:rPr lang="es-ES" sz="2000" b="1" baseline="-25000" dirty="0">
                <a:solidFill>
                  <a:srgbClr val="00B050"/>
                </a:solidFill>
                <a:latin typeface="Arial" pitchFamily="34" charset="0"/>
                <a:cs typeface="Arial" pitchFamily="34" charset="0"/>
              </a:rPr>
              <a:t>2</a:t>
            </a:r>
            <a:r>
              <a:rPr lang="es-ES" sz="2000" b="1" dirty="0">
                <a:solidFill>
                  <a:srgbClr val="00B050"/>
                </a:solidFill>
                <a:latin typeface="Arial" pitchFamily="34" charset="0"/>
                <a:cs typeface="Arial" pitchFamily="34" charset="0"/>
              </a:rPr>
              <a:t>-F</a:t>
            </a:r>
            <a:r>
              <a:rPr lang="es-ES" sz="2000" b="1" baseline="-25000" dirty="0">
                <a:solidFill>
                  <a:srgbClr val="00B050"/>
                </a:solidFill>
                <a:latin typeface="Arial" pitchFamily="34" charset="0"/>
                <a:cs typeface="Arial" pitchFamily="34" charset="0"/>
              </a:rPr>
              <a:t>1</a:t>
            </a:r>
            <a:r>
              <a:rPr lang="es-ES" sz="2000" b="1" dirty="0">
                <a:solidFill>
                  <a:srgbClr val="00B050"/>
                </a:solidFill>
                <a:latin typeface="Arial" pitchFamily="34" charset="0"/>
                <a:cs typeface="Arial" pitchFamily="34" charset="0"/>
              </a:rPr>
              <a:t>=</a:t>
            </a:r>
            <a:r>
              <a:rPr lang="el-GR" sz="2000" b="1" dirty="0">
                <a:solidFill>
                  <a:srgbClr val="00B050"/>
                </a:solidFill>
                <a:latin typeface="Arial" pitchFamily="34" charset="0"/>
                <a:cs typeface="Arial" pitchFamily="34" charset="0"/>
              </a:rPr>
              <a:t> ρ</a:t>
            </a:r>
            <a:r>
              <a:rPr lang="es-ES" sz="2000" b="1" baseline="-25000" dirty="0">
                <a:solidFill>
                  <a:srgbClr val="00B050"/>
                </a:solidFill>
                <a:latin typeface="Arial" pitchFamily="34" charset="0"/>
                <a:cs typeface="Arial" pitchFamily="34" charset="0"/>
              </a:rPr>
              <a:t>líquido</a:t>
            </a:r>
            <a:r>
              <a:rPr lang="es-ES" sz="2800" b="1" baseline="30000" dirty="0">
                <a:solidFill>
                  <a:srgbClr val="00B050"/>
                </a:solidFill>
                <a:latin typeface="Arial" pitchFamily="34" charset="0"/>
                <a:cs typeface="Arial" pitchFamily="34" charset="0"/>
              </a:rPr>
              <a:t>. </a:t>
            </a:r>
            <a:r>
              <a:rPr lang="es-ES" sz="2000" b="1" dirty="0">
                <a:solidFill>
                  <a:srgbClr val="00B050"/>
                </a:solidFill>
                <a:latin typeface="Arial" pitchFamily="34" charset="0"/>
                <a:cs typeface="Arial" pitchFamily="34" charset="0"/>
              </a:rPr>
              <a:t>g (h</a:t>
            </a:r>
            <a:r>
              <a:rPr lang="es-ES" sz="2000" b="1" baseline="-25000" dirty="0">
                <a:solidFill>
                  <a:srgbClr val="00B050"/>
                </a:solidFill>
                <a:latin typeface="Arial" pitchFamily="34" charset="0"/>
                <a:cs typeface="Arial" pitchFamily="34" charset="0"/>
              </a:rPr>
              <a:t>2</a:t>
            </a:r>
            <a:r>
              <a:rPr lang="es-ES" sz="2000" b="1" dirty="0">
                <a:solidFill>
                  <a:srgbClr val="00B050"/>
                </a:solidFill>
                <a:latin typeface="Arial" pitchFamily="34" charset="0"/>
                <a:cs typeface="Arial" pitchFamily="34" charset="0"/>
              </a:rPr>
              <a:t>-h</a:t>
            </a:r>
            <a:r>
              <a:rPr lang="es-ES" sz="2000" b="1" baseline="-25000" dirty="0">
                <a:solidFill>
                  <a:srgbClr val="00B050"/>
                </a:solidFill>
                <a:latin typeface="Arial" pitchFamily="34" charset="0"/>
                <a:cs typeface="Arial" pitchFamily="34" charset="0"/>
              </a:rPr>
              <a:t>1</a:t>
            </a:r>
            <a:r>
              <a:rPr lang="es-ES" sz="2000" b="1" dirty="0">
                <a:solidFill>
                  <a:srgbClr val="00B050"/>
                </a:solidFill>
                <a:latin typeface="Arial" pitchFamily="34" charset="0"/>
                <a:cs typeface="Arial" pitchFamily="34" charset="0"/>
              </a:rPr>
              <a:t>)</a:t>
            </a:r>
            <a:r>
              <a:rPr lang="es-ES" sz="2000" b="1" baseline="30000" dirty="0">
                <a:solidFill>
                  <a:srgbClr val="00B050"/>
                </a:solidFill>
                <a:latin typeface="Arial" pitchFamily="34" charset="0"/>
                <a:cs typeface="Arial" pitchFamily="34" charset="0"/>
              </a:rPr>
              <a:t> . </a:t>
            </a:r>
            <a:r>
              <a:rPr lang="es-ES" sz="2000" b="1" dirty="0">
                <a:solidFill>
                  <a:srgbClr val="00B050"/>
                </a:solidFill>
                <a:latin typeface="Arial" pitchFamily="34" charset="0"/>
                <a:cs typeface="Arial" pitchFamily="34" charset="0"/>
              </a:rPr>
              <a:t>S</a:t>
            </a:r>
            <a:r>
              <a:rPr lang="es-ES" sz="2000" b="1" baseline="-25000" dirty="0">
                <a:solidFill>
                  <a:srgbClr val="00B050"/>
                </a:solidFill>
                <a:latin typeface="Arial" pitchFamily="34" charset="0"/>
                <a:cs typeface="Arial" pitchFamily="34" charset="0"/>
              </a:rPr>
              <a:t> </a:t>
            </a:r>
            <a:r>
              <a:rPr lang="es-ES" sz="2000" b="1" dirty="0">
                <a:solidFill>
                  <a:srgbClr val="00B050"/>
                </a:solidFill>
                <a:latin typeface="Arial" pitchFamily="34" charset="0"/>
                <a:cs typeface="Arial" pitchFamily="34" charset="0"/>
              </a:rPr>
              <a:t> = </a:t>
            </a:r>
            <a:r>
              <a:rPr lang="el-GR" sz="2000" b="1" dirty="0">
                <a:solidFill>
                  <a:srgbClr val="00B050"/>
                </a:solidFill>
                <a:latin typeface="Arial" pitchFamily="34" charset="0"/>
                <a:cs typeface="Arial" pitchFamily="34" charset="0"/>
              </a:rPr>
              <a:t>ρ</a:t>
            </a:r>
            <a:r>
              <a:rPr lang="es-ES" sz="2000" b="1" baseline="-25000" dirty="0">
                <a:solidFill>
                  <a:srgbClr val="00B050"/>
                </a:solidFill>
                <a:latin typeface="Arial" pitchFamily="34" charset="0"/>
                <a:cs typeface="Arial" pitchFamily="34" charset="0"/>
              </a:rPr>
              <a:t>líquido</a:t>
            </a:r>
            <a:r>
              <a:rPr lang="es-ES" sz="2800" b="1" baseline="30000" dirty="0">
                <a:solidFill>
                  <a:srgbClr val="00B050"/>
                </a:solidFill>
                <a:latin typeface="Arial" pitchFamily="34" charset="0"/>
                <a:cs typeface="Arial" pitchFamily="34" charset="0"/>
              </a:rPr>
              <a:t>. </a:t>
            </a:r>
            <a:r>
              <a:rPr lang="es-ES" sz="2000" b="1" dirty="0">
                <a:solidFill>
                  <a:srgbClr val="00B050"/>
                </a:solidFill>
                <a:latin typeface="Arial" pitchFamily="34" charset="0"/>
                <a:cs typeface="Arial" pitchFamily="34" charset="0"/>
              </a:rPr>
              <a:t>g</a:t>
            </a:r>
            <a:r>
              <a:rPr lang="es-ES" sz="2000" b="1" baseline="30000" dirty="0">
                <a:solidFill>
                  <a:srgbClr val="00B050"/>
                </a:solidFill>
                <a:latin typeface="Arial" pitchFamily="34" charset="0"/>
                <a:cs typeface="Arial" pitchFamily="34" charset="0"/>
              </a:rPr>
              <a:t> </a:t>
            </a:r>
            <a:r>
              <a:rPr lang="es-ES" sz="2800" b="1" baseline="30000" dirty="0">
                <a:solidFill>
                  <a:srgbClr val="00B050"/>
                </a:solidFill>
                <a:latin typeface="Arial" pitchFamily="34" charset="0"/>
                <a:cs typeface="Arial" pitchFamily="34" charset="0"/>
              </a:rPr>
              <a:t>.</a:t>
            </a:r>
            <a:r>
              <a:rPr lang="es-ES" sz="2000" b="1" dirty="0" err="1">
                <a:solidFill>
                  <a:srgbClr val="00B050"/>
                </a:solidFill>
                <a:latin typeface="Arial" pitchFamily="34" charset="0"/>
                <a:cs typeface="Arial" pitchFamily="34" charset="0"/>
              </a:rPr>
              <a:t>V</a:t>
            </a:r>
            <a:r>
              <a:rPr lang="es-ES" sz="2000" b="1" baseline="-25000" dirty="0" err="1">
                <a:solidFill>
                  <a:srgbClr val="00B050"/>
                </a:solidFill>
                <a:latin typeface="Arial" pitchFamily="34" charset="0"/>
                <a:cs typeface="Arial" pitchFamily="34" charset="0"/>
              </a:rPr>
              <a:t>cuerpo</a:t>
            </a:r>
            <a:endParaRPr lang="es-ES" sz="2000" b="1" baseline="-25000" dirty="0">
              <a:solidFill>
                <a:srgbClr val="00B050"/>
              </a:solidFill>
              <a:latin typeface="Arial" pitchFamily="34" charset="0"/>
              <a:cs typeface="Arial" pitchFamily="34" charset="0"/>
            </a:endParaRPr>
          </a:p>
        </p:txBody>
      </p:sp>
      <p:sp>
        <p:nvSpPr>
          <p:cNvPr id="39" name="38 Elipse"/>
          <p:cNvSpPr/>
          <p:nvPr/>
        </p:nvSpPr>
        <p:spPr>
          <a:xfrm>
            <a:off x="7956376" y="2492896"/>
            <a:ext cx="1152128"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CuadroTexto"/>
          <p:cNvSpPr txBox="1"/>
          <p:nvPr/>
        </p:nvSpPr>
        <p:spPr>
          <a:xfrm>
            <a:off x="1331640" y="4437112"/>
            <a:ext cx="827584" cy="461665"/>
          </a:xfrm>
          <a:prstGeom prst="rect">
            <a:avLst/>
          </a:prstGeom>
          <a:noFill/>
        </p:spPr>
        <p:txBody>
          <a:bodyPr wrap="square" rtlCol="0">
            <a:spAutoFit/>
          </a:bodyPr>
          <a:lstStyle/>
          <a:p>
            <a:r>
              <a:rPr lang="es-ES" sz="2400" b="1" dirty="0">
                <a:solidFill>
                  <a:srgbClr val="00B050"/>
                </a:solidFill>
              </a:rPr>
              <a:t>S</a:t>
            </a:r>
            <a:endParaRPr lang="es-ES" sz="2400" b="1" baseline="-25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ox(in)">
                                      <p:cBhvr>
                                        <p:cTn id="7" dur="500"/>
                                        <p:tgtEl>
                                          <p:spTgt spid="70"/>
                                        </p:tgtEl>
                                      </p:cBhvr>
                                    </p:animEffect>
                                  </p:childTnLst>
                                </p:cTn>
                              </p:par>
                              <p:par>
                                <p:cTn id="8" presetID="4" presetClass="entr" presetSubtype="16"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ox(in)">
                                      <p:cBhvr>
                                        <p:cTn id="10" dur="500"/>
                                        <p:tgtEl>
                                          <p:spTgt spid="75"/>
                                        </p:tgtEl>
                                      </p:cBhvr>
                                    </p:animEffect>
                                  </p:childTnLst>
                                </p:cTn>
                              </p:par>
                              <p:par>
                                <p:cTn id="11" presetID="4" presetClass="entr" presetSubtype="16"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box(in)">
                                      <p:cBhvr>
                                        <p:cTn id="13" dur="500"/>
                                        <p:tgtEl>
                                          <p:spTgt spid="79"/>
                                        </p:tgtEl>
                                      </p:cBhvr>
                                    </p:animEffect>
                                  </p:childTnLst>
                                </p:cTn>
                              </p:par>
                              <p:par>
                                <p:cTn id="14" presetID="4" presetClass="entr" presetSubtype="16"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box(in)">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1000"/>
                                        <p:tgtEl>
                                          <p:spTgt spid="62"/>
                                        </p:tgtEl>
                                      </p:cBhvr>
                                    </p:animEffect>
                                    <p:anim calcmode="lin" valueType="num">
                                      <p:cBhvr>
                                        <p:cTn id="22" dur="1000" fill="hold"/>
                                        <p:tgtEl>
                                          <p:spTgt spid="62"/>
                                        </p:tgtEl>
                                        <p:attrNameLst>
                                          <p:attrName>ppt_x</p:attrName>
                                        </p:attrNameLst>
                                      </p:cBhvr>
                                      <p:tavLst>
                                        <p:tav tm="0">
                                          <p:val>
                                            <p:strVal val="#ppt_x"/>
                                          </p:val>
                                        </p:tav>
                                        <p:tav tm="100000">
                                          <p:val>
                                            <p:strVal val="#ppt_x"/>
                                          </p:val>
                                        </p:tav>
                                      </p:tavLst>
                                    </p:anim>
                                    <p:anim calcmode="lin" valueType="num">
                                      <p:cBhvr>
                                        <p:cTn id="2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nodeType="clickEffect">
                                  <p:stCondLst>
                                    <p:cond delay="0"/>
                                  </p:stCondLst>
                                  <p:childTnLst>
                                    <p:animEffect transition="out" filter="box(in)">
                                      <p:cBhvr>
                                        <p:cTn id="27" dur="500"/>
                                        <p:tgtEl>
                                          <p:spTgt spid="75"/>
                                        </p:tgtEl>
                                      </p:cBhvr>
                                    </p:animEffect>
                                    <p:set>
                                      <p:cBhvr>
                                        <p:cTn id="28" dur="1" fill="hold">
                                          <p:stCondLst>
                                            <p:cond delay="499"/>
                                          </p:stCondLst>
                                        </p:cTn>
                                        <p:tgtEl>
                                          <p:spTgt spid="75"/>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79"/>
                                        </p:tgtEl>
                                      </p:cBhvr>
                                    </p:animEffect>
                                    <p:set>
                                      <p:cBhvr>
                                        <p:cTn id="31" dur="1" fill="hold">
                                          <p:stCondLst>
                                            <p:cond delay="499"/>
                                          </p:stCondLst>
                                        </p:cTn>
                                        <p:tgtEl>
                                          <p:spTgt spid="7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70"/>
                                        </p:tgtEl>
                                      </p:cBhvr>
                                    </p:animEffect>
                                    <p:set>
                                      <p:cBhvr>
                                        <p:cTn id="43" dur="1" fill="hold">
                                          <p:stCondLst>
                                            <p:cond delay="499"/>
                                          </p:stCondLst>
                                        </p:cTn>
                                        <p:tgtEl>
                                          <p:spTgt spid="70"/>
                                        </p:tgtEl>
                                        <p:attrNameLst>
                                          <p:attrName>style.visibility</p:attrName>
                                        </p:attrNameLst>
                                      </p:cBhvr>
                                      <p:to>
                                        <p:strVal val="hidden"/>
                                      </p:to>
                                    </p:set>
                                  </p:childTnLst>
                                </p:cTn>
                              </p:par>
                              <p:par>
                                <p:cTn id="44" presetID="4" presetClass="entr" presetSubtype="16"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ox(in)">
                                      <p:cBhvr>
                                        <p:cTn id="46" dur="500"/>
                                        <p:tgtEl>
                                          <p:spTgt spid="34"/>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ox(i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nodeType="clickEffect">
                                  <p:stCondLst>
                                    <p:cond delay="0"/>
                                  </p:stCondLst>
                                  <p:childTnLst>
                                    <p:animEffect transition="out" filter="box(in)">
                                      <p:cBhvr>
                                        <p:cTn id="53" dur="500"/>
                                        <p:tgtEl>
                                          <p:spTgt spid="65"/>
                                        </p:tgtEl>
                                      </p:cBhvr>
                                    </p:animEffect>
                                    <p:set>
                                      <p:cBhvr>
                                        <p:cTn id="54" dur="1" fill="hold">
                                          <p:stCondLst>
                                            <p:cond delay="499"/>
                                          </p:stCondLst>
                                        </p:cTn>
                                        <p:tgtEl>
                                          <p:spTgt spid="6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ox(in)">
                                      <p:cBhvr>
                                        <p:cTn id="59" dur="500"/>
                                        <p:tgtEl>
                                          <p:spTgt spid="2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ox(in)">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ox(in)">
                                      <p:cBhvr>
                                        <p:cTn id="67" dur="500"/>
                                        <p:tgtEl>
                                          <p:spTgt spid="48"/>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ox(in)">
                                      <p:cBhvr>
                                        <p:cTn id="70" dur="500"/>
                                        <p:tgtEl>
                                          <p:spTgt spid="49"/>
                                        </p:tgtEl>
                                      </p:cBhvr>
                                    </p:animEffect>
                                  </p:childTnLst>
                                </p:cTn>
                              </p:par>
                              <p:par>
                                <p:cTn id="71" presetID="4" presetClass="entr" presetSubtype="16" fill="hold"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box(in)">
                                      <p:cBhvr>
                                        <p:cTn id="73" dur="500"/>
                                        <p:tgtEl>
                                          <p:spTgt spid="57"/>
                                        </p:tgtEl>
                                      </p:cBhvr>
                                    </p:animEffect>
                                  </p:childTnLst>
                                </p:cTn>
                              </p:par>
                              <p:par>
                                <p:cTn id="74" presetID="4" presetClass="entr" presetSubtype="16"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box(in)">
                                      <p:cBhvr>
                                        <p:cTn id="76" dur="500"/>
                                        <p:tgtEl>
                                          <p:spTgt spid="59"/>
                                        </p:tgtEl>
                                      </p:cBhvr>
                                    </p:animEffect>
                                  </p:childTnLst>
                                </p:cTn>
                              </p:par>
                              <p:par>
                                <p:cTn id="77" presetID="4" presetClass="entr" presetSubtype="16"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box(in)">
                                      <p:cBhvr>
                                        <p:cTn id="79" dur="500"/>
                                        <p:tgtEl>
                                          <p:spTgt spid="40"/>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xit" presetSubtype="16" fill="hold" grpId="1" nodeType="clickEffect">
                                  <p:stCondLst>
                                    <p:cond delay="0"/>
                                  </p:stCondLst>
                                  <p:childTnLst>
                                    <p:animEffect transition="out" filter="box(in)">
                                      <p:cBhvr>
                                        <p:cTn id="83" dur="500"/>
                                        <p:tgtEl>
                                          <p:spTgt spid="62"/>
                                        </p:tgtEl>
                                      </p:cBhvr>
                                    </p:animEffect>
                                    <p:set>
                                      <p:cBhvr>
                                        <p:cTn id="84" dur="1" fill="hold">
                                          <p:stCondLst>
                                            <p:cond delay="499"/>
                                          </p:stCondLst>
                                        </p:cTn>
                                        <p:tgtEl>
                                          <p:spTgt spid="62"/>
                                        </p:tgtEl>
                                        <p:attrNameLst>
                                          <p:attrName>style.visibility</p:attrName>
                                        </p:attrNameLst>
                                      </p:cBhvr>
                                      <p:to>
                                        <p:strVal val="hidden"/>
                                      </p:to>
                                    </p:set>
                                  </p:childTnLst>
                                </p:cTn>
                              </p:par>
                              <p:par>
                                <p:cTn id="85" presetID="4" presetClass="exit" presetSubtype="16" fill="hold" nodeType="withEffect">
                                  <p:stCondLst>
                                    <p:cond delay="0"/>
                                  </p:stCondLst>
                                  <p:childTnLst>
                                    <p:animEffect transition="out" filter="box(in)">
                                      <p:cBhvr>
                                        <p:cTn id="86" dur="500"/>
                                        <p:tgtEl>
                                          <p:spTgt spid="35"/>
                                        </p:tgtEl>
                                      </p:cBhvr>
                                    </p:animEffect>
                                    <p:set>
                                      <p:cBhvr>
                                        <p:cTn id="87" dur="1" fill="hold">
                                          <p:stCondLst>
                                            <p:cond delay="499"/>
                                          </p:stCondLst>
                                        </p:cTn>
                                        <p:tgtEl>
                                          <p:spTgt spid="35"/>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ox(in)">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box(in)">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6" grpId="0"/>
      <p:bldP spid="62" grpId="0"/>
      <p:bldP spid="62" grpId="1"/>
      <p:bldP spid="36"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l="15496" t="16704" r="19199" b="44906"/>
          <a:stretch>
            <a:fillRect/>
          </a:stretch>
        </p:blipFill>
        <p:spPr bwMode="auto">
          <a:xfrm>
            <a:off x="467544" y="836712"/>
            <a:ext cx="8496944" cy="2808312"/>
          </a:xfrm>
          <a:prstGeom prst="rect">
            <a:avLst/>
          </a:prstGeom>
          <a:noFill/>
          <a:ln w="9525">
            <a:noFill/>
            <a:miter lim="800000"/>
            <a:headEnd/>
            <a:tailEnd/>
          </a:ln>
        </p:spPr>
      </p:pic>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TEOREMA DE ARQUÍMEDES</a:t>
            </a:r>
          </a:p>
        </p:txBody>
      </p:sp>
      <p:sp>
        <p:nvSpPr>
          <p:cNvPr id="17" name="16 CuadroTexto"/>
          <p:cNvSpPr txBox="1"/>
          <p:nvPr/>
        </p:nvSpPr>
        <p:spPr>
          <a:xfrm>
            <a:off x="1115616" y="3068961"/>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endParaRPr lang="es-ES" sz="24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cxnSp>
        <p:nvCxnSpPr>
          <p:cNvPr id="18" name="17 Conector recto de flecha"/>
          <p:cNvCxnSpPr/>
          <p:nvPr/>
        </p:nvCxnSpPr>
        <p:spPr>
          <a:xfrm>
            <a:off x="1547664" y="3068960"/>
            <a:ext cx="0" cy="705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563888" y="2996952"/>
            <a:ext cx="0" cy="705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5652120" y="2708920"/>
            <a:ext cx="0" cy="4320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7740352" y="2348880"/>
            <a:ext cx="0" cy="4320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H="1" flipV="1">
            <a:off x="1547664" y="2564904"/>
            <a:ext cx="8384" cy="368424"/>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V="1">
            <a:off x="3563888" y="2060848"/>
            <a:ext cx="0" cy="7920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5652120" y="1844824"/>
            <a:ext cx="0" cy="7920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7740352" y="1772816"/>
            <a:ext cx="0" cy="504056"/>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6" name="35 CuadroTexto"/>
          <p:cNvSpPr txBox="1"/>
          <p:nvPr/>
        </p:nvSpPr>
        <p:spPr>
          <a:xfrm>
            <a:off x="3131840" y="3068960"/>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endParaRPr lang="es-ES" sz="24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37" name="36 CuadroTexto"/>
          <p:cNvSpPr txBox="1"/>
          <p:nvPr/>
        </p:nvSpPr>
        <p:spPr>
          <a:xfrm>
            <a:off x="5148064" y="2636912"/>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endParaRPr lang="es-ES" sz="24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38" name="37 CuadroTexto"/>
          <p:cNvSpPr txBox="1"/>
          <p:nvPr/>
        </p:nvSpPr>
        <p:spPr>
          <a:xfrm>
            <a:off x="7236296" y="2276872"/>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endParaRPr lang="es-ES" sz="24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39" name="38 CuadroTexto"/>
          <p:cNvSpPr txBox="1"/>
          <p:nvPr/>
        </p:nvSpPr>
        <p:spPr>
          <a:xfrm>
            <a:off x="1115616" y="2420888"/>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a:t>
            </a:r>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40" name="39 CuadroTexto"/>
          <p:cNvSpPr txBox="1"/>
          <p:nvPr/>
        </p:nvSpPr>
        <p:spPr>
          <a:xfrm>
            <a:off x="3131840" y="2420888"/>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a:t>
            </a:r>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41" name="40 CuadroTexto"/>
          <p:cNvSpPr txBox="1"/>
          <p:nvPr/>
        </p:nvSpPr>
        <p:spPr>
          <a:xfrm>
            <a:off x="5076056" y="2060848"/>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a:t>
            </a:r>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42" name="41 CuadroTexto"/>
          <p:cNvSpPr txBox="1"/>
          <p:nvPr/>
        </p:nvSpPr>
        <p:spPr>
          <a:xfrm>
            <a:off x="7164288" y="1772816"/>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a:t>
            </a:r>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43" name="42 CuadroTexto"/>
          <p:cNvSpPr txBox="1"/>
          <p:nvPr/>
        </p:nvSpPr>
        <p:spPr>
          <a:xfrm>
            <a:off x="1115616" y="3998868"/>
            <a:ext cx="1440160" cy="1518364"/>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 </a:t>
            </a:r>
            <a:r>
              <a:rPr lang="es-ES" sz="2400" b="1" dirty="0"/>
              <a:t>&gt;</a:t>
            </a:r>
            <a:r>
              <a:rPr lang="es-ES" sz="2400" b="1" dirty="0">
                <a:solidFill>
                  <a:srgbClr val="FF0000"/>
                </a:solidFill>
              </a:rPr>
              <a:t> </a:t>
            </a:r>
            <a:r>
              <a:rPr lang="es-ES" sz="2400" b="1" dirty="0">
                <a:solidFill>
                  <a:srgbClr val="002060"/>
                </a:solidFill>
              </a:rPr>
              <a:t>E</a:t>
            </a:r>
          </a:p>
          <a:p>
            <a:endParaRPr lang="es-ES" sz="2400" b="1" dirty="0">
              <a:solidFill>
                <a:srgbClr val="002060"/>
              </a:solidFill>
            </a:endParaRPr>
          </a:p>
          <a:p>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44" name="43 Rectángulo"/>
          <p:cNvSpPr/>
          <p:nvPr/>
        </p:nvSpPr>
        <p:spPr>
          <a:xfrm>
            <a:off x="827584" y="4509120"/>
            <a:ext cx="1440160" cy="461665"/>
          </a:xfrm>
          <a:prstGeom prst="rect">
            <a:avLst/>
          </a:prstGeom>
        </p:spPr>
        <p:txBody>
          <a:bodyPr wrap="square">
            <a:spAutoFit/>
          </a:bodyPr>
          <a:lstStyle/>
          <a:p>
            <a:r>
              <a:rPr lang="el-GR" sz="2400" b="1" dirty="0">
                <a:solidFill>
                  <a:srgbClr val="FF0000"/>
                </a:solidFill>
              </a:rPr>
              <a:t>ρ</a:t>
            </a:r>
            <a:r>
              <a:rPr lang="es-ES" sz="1000" b="1" dirty="0">
                <a:solidFill>
                  <a:srgbClr val="FF0000"/>
                </a:solidFill>
              </a:rPr>
              <a:t>cuerpo </a:t>
            </a:r>
            <a:r>
              <a:rPr lang="es-ES" sz="2400" b="1" dirty="0"/>
              <a:t>&gt;</a:t>
            </a:r>
            <a:r>
              <a:rPr lang="el-GR" sz="2400" b="1" dirty="0">
                <a:solidFill>
                  <a:srgbClr val="FF0000"/>
                </a:solidFill>
              </a:rPr>
              <a:t> </a:t>
            </a:r>
            <a:r>
              <a:rPr lang="el-GR" sz="2400" b="1" dirty="0">
                <a:solidFill>
                  <a:srgbClr val="002060"/>
                </a:solidFill>
              </a:rPr>
              <a:t>ρ</a:t>
            </a:r>
            <a:r>
              <a:rPr lang="es-ES" sz="1000" b="1" dirty="0">
                <a:solidFill>
                  <a:srgbClr val="002060"/>
                </a:solidFill>
              </a:rPr>
              <a:t>agua</a:t>
            </a:r>
            <a:endParaRPr lang="es-ES" sz="1000" dirty="0">
              <a:solidFill>
                <a:srgbClr val="002060"/>
              </a:solidFill>
            </a:endParaRPr>
          </a:p>
        </p:txBody>
      </p:sp>
      <p:sp>
        <p:nvSpPr>
          <p:cNvPr id="45" name="44 CuadroTexto"/>
          <p:cNvSpPr txBox="1"/>
          <p:nvPr/>
        </p:nvSpPr>
        <p:spPr>
          <a:xfrm>
            <a:off x="3131840" y="3933056"/>
            <a:ext cx="1440160" cy="1518364"/>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 </a:t>
            </a:r>
            <a:r>
              <a:rPr lang="es-ES" sz="2400" b="1" dirty="0"/>
              <a:t>=</a:t>
            </a:r>
            <a:r>
              <a:rPr lang="es-ES" sz="2400" b="1" dirty="0">
                <a:solidFill>
                  <a:srgbClr val="FF0000"/>
                </a:solidFill>
              </a:rPr>
              <a:t> </a:t>
            </a:r>
            <a:r>
              <a:rPr lang="es-ES" sz="2400" b="1" dirty="0">
                <a:solidFill>
                  <a:srgbClr val="002060"/>
                </a:solidFill>
              </a:rPr>
              <a:t>E</a:t>
            </a:r>
          </a:p>
          <a:p>
            <a:endParaRPr lang="es-ES" sz="2400" b="1" dirty="0">
              <a:solidFill>
                <a:srgbClr val="002060"/>
              </a:solidFill>
            </a:endParaRPr>
          </a:p>
          <a:p>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46" name="45 Rectángulo"/>
          <p:cNvSpPr/>
          <p:nvPr/>
        </p:nvSpPr>
        <p:spPr>
          <a:xfrm>
            <a:off x="2771800" y="4479503"/>
            <a:ext cx="1440160" cy="461665"/>
          </a:xfrm>
          <a:prstGeom prst="rect">
            <a:avLst/>
          </a:prstGeom>
        </p:spPr>
        <p:txBody>
          <a:bodyPr wrap="square">
            <a:spAutoFit/>
          </a:bodyPr>
          <a:lstStyle/>
          <a:p>
            <a:r>
              <a:rPr lang="el-GR" sz="2400" b="1" dirty="0">
                <a:solidFill>
                  <a:srgbClr val="FF0000"/>
                </a:solidFill>
              </a:rPr>
              <a:t>ρ</a:t>
            </a:r>
            <a:r>
              <a:rPr lang="es-ES" sz="1000" b="1" dirty="0">
                <a:solidFill>
                  <a:srgbClr val="FF0000"/>
                </a:solidFill>
              </a:rPr>
              <a:t>cuerpo </a:t>
            </a:r>
            <a:r>
              <a:rPr lang="es-ES" sz="2400" b="1" dirty="0"/>
              <a:t>=</a:t>
            </a:r>
            <a:r>
              <a:rPr lang="el-GR" sz="2400" b="1" dirty="0">
                <a:solidFill>
                  <a:srgbClr val="FF0000"/>
                </a:solidFill>
              </a:rPr>
              <a:t> </a:t>
            </a:r>
            <a:r>
              <a:rPr lang="el-GR" sz="2400" b="1" dirty="0">
                <a:solidFill>
                  <a:srgbClr val="002060"/>
                </a:solidFill>
              </a:rPr>
              <a:t>ρ</a:t>
            </a:r>
            <a:r>
              <a:rPr lang="es-ES" sz="1000" b="1" dirty="0">
                <a:solidFill>
                  <a:srgbClr val="002060"/>
                </a:solidFill>
              </a:rPr>
              <a:t>agua</a:t>
            </a:r>
            <a:endParaRPr lang="es-ES" sz="1000" dirty="0">
              <a:solidFill>
                <a:srgbClr val="002060"/>
              </a:solidFill>
            </a:endParaRPr>
          </a:p>
        </p:txBody>
      </p:sp>
      <p:sp>
        <p:nvSpPr>
          <p:cNvPr id="47" name="46 Rectángulo"/>
          <p:cNvSpPr/>
          <p:nvPr/>
        </p:nvSpPr>
        <p:spPr>
          <a:xfrm>
            <a:off x="1043608" y="5065439"/>
            <a:ext cx="1440160" cy="307777"/>
          </a:xfrm>
          <a:prstGeom prst="rect">
            <a:avLst/>
          </a:prstGeom>
        </p:spPr>
        <p:txBody>
          <a:bodyPr wrap="square">
            <a:spAutoFit/>
          </a:bodyPr>
          <a:lstStyle/>
          <a:p>
            <a:r>
              <a:rPr lang="es-ES" sz="1400" b="1" dirty="0"/>
              <a:t>Desciende</a:t>
            </a:r>
            <a:endParaRPr lang="es-ES" sz="1400" dirty="0"/>
          </a:p>
        </p:txBody>
      </p:sp>
      <p:sp>
        <p:nvSpPr>
          <p:cNvPr id="49" name="48 Rectángulo"/>
          <p:cNvSpPr/>
          <p:nvPr/>
        </p:nvSpPr>
        <p:spPr>
          <a:xfrm>
            <a:off x="3059832" y="5065439"/>
            <a:ext cx="1440160" cy="307777"/>
          </a:xfrm>
          <a:prstGeom prst="rect">
            <a:avLst/>
          </a:prstGeom>
        </p:spPr>
        <p:txBody>
          <a:bodyPr wrap="square">
            <a:spAutoFit/>
          </a:bodyPr>
          <a:lstStyle/>
          <a:p>
            <a:r>
              <a:rPr lang="es-ES" sz="1400" b="1" dirty="0"/>
              <a:t>Equilibrio</a:t>
            </a:r>
            <a:endParaRPr lang="es-ES" sz="1400" dirty="0"/>
          </a:p>
        </p:txBody>
      </p:sp>
      <p:sp>
        <p:nvSpPr>
          <p:cNvPr id="50" name="49 CuadroTexto"/>
          <p:cNvSpPr txBox="1"/>
          <p:nvPr/>
        </p:nvSpPr>
        <p:spPr>
          <a:xfrm>
            <a:off x="5292080" y="3933056"/>
            <a:ext cx="1440160" cy="1518364"/>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 </a:t>
            </a:r>
            <a:r>
              <a:rPr lang="es-ES" sz="2400" b="1" dirty="0"/>
              <a:t>&gt;</a:t>
            </a:r>
            <a:r>
              <a:rPr lang="es-ES" sz="2400" b="1" dirty="0">
                <a:solidFill>
                  <a:srgbClr val="002060"/>
                </a:solidFill>
              </a:rPr>
              <a:t> </a:t>
            </a:r>
            <a:r>
              <a:rPr lang="es-ES" sz="2400" b="1" dirty="0">
                <a:solidFill>
                  <a:srgbClr val="FF0000"/>
                </a:solidFill>
              </a:rPr>
              <a:t>P</a:t>
            </a:r>
          </a:p>
          <a:p>
            <a:endParaRPr lang="es-ES" sz="2400" b="1" dirty="0">
              <a:solidFill>
                <a:srgbClr val="002060"/>
              </a:solidFill>
            </a:endParaRPr>
          </a:p>
          <a:p>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51" name="50 Rectángulo"/>
          <p:cNvSpPr/>
          <p:nvPr/>
        </p:nvSpPr>
        <p:spPr>
          <a:xfrm>
            <a:off x="6156176" y="4509120"/>
            <a:ext cx="1440160" cy="461665"/>
          </a:xfrm>
          <a:prstGeom prst="rect">
            <a:avLst/>
          </a:prstGeom>
        </p:spPr>
        <p:txBody>
          <a:bodyPr wrap="square">
            <a:spAutoFit/>
          </a:bodyPr>
          <a:lstStyle/>
          <a:p>
            <a:r>
              <a:rPr lang="el-GR" sz="2400" b="1" dirty="0">
                <a:solidFill>
                  <a:srgbClr val="002060"/>
                </a:solidFill>
              </a:rPr>
              <a:t>ρ</a:t>
            </a:r>
            <a:r>
              <a:rPr lang="es-ES" sz="1000" b="1" dirty="0">
                <a:solidFill>
                  <a:srgbClr val="002060"/>
                </a:solidFill>
              </a:rPr>
              <a:t>agua </a:t>
            </a:r>
            <a:r>
              <a:rPr lang="es-ES" sz="2400" b="1" dirty="0"/>
              <a:t>&gt;</a:t>
            </a:r>
            <a:r>
              <a:rPr lang="el-GR" sz="2400" b="1" dirty="0">
                <a:solidFill>
                  <a:srgbClr val="FF0000"/>
                </a:solidFill>
              </a:rPr>
              <a:t> ρ</a:t>
            </a:r>
            <a:r>
              <a:rPr lang="es-ES" sz="1000" b="1" dirty="0">
                <a:solidFill>
                  <a:srgbClr val="FF0000"/>
                </a:solidFill>
              </a:rPr>
              <a:t>cuerpo</a:t>
            </a:r>
            <a:r>
              <a:rPr lang="es-ES" sz="1000" b="1" dirty="0">
                <a:solidFill>
                  <a:srgbClr val="002060"/>
                </a:solidFill>
              </a:rPr>
              <a:t> </a:t>
            </a:r>
            <a:endParaRPr lang="es-ES" sz="1000" dirty="0">
              <a:solidFill>
                <a:srgbClr val="002060"/>
              </a:solidFill>
            </a:endParaRPr>
          </a:p>
        </p:txBody>
      </p:sp>
      <p:sp>
        <p:nvSpPr>
          <p:cNvPr id="52" name="51 CuadroTexto"/>
          <p:cNvSpPr txBox="1"/>
          <p:nvPr/>
        </p:nvSpPr>
        <p:spPr>
          <a:xfrm>
            <a:off x="7380312" y="3933056"/>
            <a:ext cx="1440160" cy="1518364"/>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 </a:t>
            </a:r>
            <a:r>
              <a:rPr lang="es-ES" sz="2400" b="1" dirty="0"/>
              <a:t>=</a:t>
            </a:r>
            <a:r>
              <a:rPr lang="es-ES" sz="2400" b="1" dirty="0">
                <a:solidFill>
                  <a:srgbClr val="002060"/>
                </a:solidFill>
              </a:rPr>
              <a:t> </a:t>
            </a:r>
            <a:r>
              <a:rPr lang="es-ES" sz="2400" b="1" dirty="0">
                <a:solidFill>
                  <a:srgbClr val="FF0000"/>
                </a:solidFill>
              </a:rPr>
              <a:t>P</a:t>
            </a:r>
          </a:p>
          <a:p>
            <a:endParaRPr lang="es-ES" sz="2400" b="1" dirty="0">
              <a:solidFill>
                <a:srgbClr val="002060"/>
              </a:solidFill>
            </a:endParaRPr>
          </a:p>
          <a:p>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53" name="52 Rectángulo"/>
          <p:cNvSpPr/>
          <p:nvPr/>
        </p:nvSpPr>
        <p:spPr>
          <a:xfrm>
            <a:off x="5292080" y="5085184"/>
            <a:ext cx="1440160" cy="307777"/>
          </a:xfrm>
          <a:prstGeom prst="rect">
            <a:avLst/>
          </a:prstGeom>
        </p:spPr>
        <p:txBody>
          <a:bodyPr wrap="square">
            <a:spAutoFit/>
          </a:bodyPr>
          <a:lstStyle/>
          <a:p>
            <a:r>
              <a:rPr lang="es-ES" sz="1400" b="1" dirty="0"/>
              <a:t>Asciende</a:t>
            </a:r>
            <a:endParaRPr lang="es-ES" sz="1400" dirty="0"/>
          </a:p>
        </p:txBody>
      </p:sp>
      <p:sp>
        <p:nvSpPr>
          <p:cNvPr id="54" name="53 Rectángulo"/>
          <p:cNvSpPr/>
          <p:nvPr/>
        </p:nvSpPr>
        <p:spPr>
          <a:xfrm>
            <a:off x="7380312" y="5085184"/>
            <a:ext cx="1440160" cy="307777"/>
          </a:xfrm>
          <a:prstGeom prst="rect">
            <a:avLst/>
          </a:prstGeom>
        </p:spPr>
        <p:txBody>
          <a:bodyPr wrap="square">
            <a:spAutoFit/>
          </a:bodyPr>
          <a:lstStyle/>
          <a:p>
            <a:r>
              <a:rPr lang="es-ES" sz="1400" b="1" dirty="0"/>
              <a:t>Equilibrio</a:t>
            </a:r>
            <a:endParaRPr lang="es-E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827584" y="188640"/>
            <a:ext cx="7520940" cy="548640"/>
          </a:xfrm>
        </p:spPr>
        <p:txBody>
          <a:bodyPr>
            <a:normAutofit/>
          </a:bodyPr>
          <a:lstStyle/>
          <a:p>
            <a:pPr algn="ctr"/>
            <a:r>
              <a:rPr lang="es-ES" sz="2800" b="1" dirty="0">
                <a:solidFill>
                  <a:schemeClr val="accent2"/>
                </a:solidFill>
              </a:rPr>
              <a:t>Leyes educativas de referencia</a:t>
            </a:r>
          </a:p>
        </p:txBody>
      </p:sp>
      <p:sp>
        <p:nvSpPr>
          <p:cNvPr id="5" name="4 Pergamino horizontal"/>
          <p:cNvSpPr/>
          <p:nvPr/>
        </p:nvSpPr>
        <p:spPr>
          <a:xfrm>
            <a:off x="827584" y="404664"/>
            <a:ext cx="7488832" cy="5400600"/>
          </a:xfrm>
          <a:prstGeom prst="horizontalScroll">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1403648" y="1124744"/>
            <a:ext cx="6912768" cy="4278094"/>
          </a:xfrm>
          <a:prstGeom prst="rect">
            <a:avLst/>
          </a:prstGeom>
          <a:noFill/>
        </p:spPr>
        <p:txBody>
          <a:bodyPr wrap="square" rtlCol="0">
            <a:spAutoFit/>
          </a:bodyPr>
          <a:lstStyle/>
          <a:p>
            <a:pPr algn="just">
              <a:buFont typeface="Arial" pitchFamily="34" charset="0"/>
              <a:buChar char="•"/>
            </a:pPr>
            <a:r>
              <a:rPr lang="es-ES" b="1" dirty="0">
                <a:solidFill>
                  <a:srgbClr val="002060"/>
                </a:solidFill>
              </a:rPr>
              <a:t>  Ley Orgánica 2/2006, de 3 de mayo, de Educación. (LOE)</a:t>
            </a:r>
          </a:p>
          <a:p>
            <a:pPr algn="just">
              <a:buFont typeface="Arial" pitchFamily="34" charset="0"/>
              <a:buChar char="•"/>
            </a:pPr>
            <a:r>
              <a:rPr lang="es-ES" b="1" dirty="0">
                <a:solidFill>
                  <a:srgbClr val="002060"/>
                </a:solidFill>
              </a:rPr>
              <a:t>  Real Decreto 1631/2006, de 29 de diciembre, por el que se establecen las enseñanzas mínimas de la ESO. </a:t>
            </a:r>
          </a:p>
          <a:p>
            <a:pPr algn="just">
              <a:buFont typeface="Arial" pitchFamily="34" charset="0"/>
              <a:buChar char="•"/>
            </a:pPr>
            <a:r>
              <a:rPr lang="es-ES" b="1" dirty="0">
                <a:solidFill>
                  <a:srgbClr val="002060"/>
                </a:solidFill>
              </a:rPr>
              <a:t>  Decreto 83/2007, de 24 de abril, por el que se establece el currículo de ESO en Extremadura. </a:t>
            </a:r>
          </a:p>
          <a:p>
            <a:pPr algn="just">
              <a:buFont typeface="Arial" pitchFamily="34" charset="0"/>
              <a:buChar char="•"/>
            </a:pPr>
            <a:r>
              <a:rPr lang="es-ES" b="1" dirty="0">
                <a:solidFill>
                  <a:srgbClr val="002060"/>
                </a:solidFill>
              </a:rPr>
              <a:t>  Orden de 24 de mayo de 2007, por la que se establecen determinados aspectos relativos a la ordenación e implantación de las enseñanzas de ESO. </a:t>
            </a:r>
          </a:p>
          <a:p>
            <a:pPr algn="just">
              <a:buFont typeface="Arial" pitchFamily="34" charset="0"/>
              <a:buChar char="•"/>
            </a:pPr>
            <a:r>
              <a:rPr lang="es-ES" b="1" dirty="0">
                <a:solidFill>
                  <a:srgbClr val="002060"/>
                </a:solidFill>
              </a:rPr>
              <a:t>  Orden de 26 de noviembre de 2007, por la que se regula la evaluación del alumnado de ESO en Extremadura. </a:t>
            </a:r>
          </a:p>
          <a:p>
            <a:pPr algn="just">
              <a:buFont typeface="Arial" pitchFamily="34" charset="0"/>
              <a:buChar char="•"/>
            </a:pPr>
            <a:r>
              <a:rPr lang="es-ES" b="1" dirty="0">
                <a:solidFill>
                  <a:srgbClr val="002060"/>
                </a:solidFill>
              </a:rPr>
              <a:t>  Instrucción 4/2009 de la Dirección General de Calidad y Equidad Educativa sobre los procesos de recuperación y el "Plan específico de refuerzo para la consecución de los niveles imprescindibles de promoción y titulación". </a:t>
            </a:r>
          </a:p>
          <a:p>
            <a:pPr algn="just"/>
            <a:endParaRPr lang="es-ES" sz="2000"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Ejemplo 5</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771800" y="3573016"/>
            <a:ext cx="3816424"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611560" y="548680"/>
            <a:ext cx="7776864" cy="1015663"/>
          </a:xfrm>
          <a:prstGeom prst="rect">
            <a:avLst/>
          </a:prstGeom>
          <a:noFill/>
        </p:spPr>
        <p:txBody>
          <a:bodyPr wrap="square" rtlCol="0">
            <a:spAutoFit/>
          </a:bodyPr>
          <a:lstStyle/>
          <a:p>
            <a:pPr algn="just"/>
            <a:r>
              <a:rPr lang="es-ES" sz="2000" b="1" dirty="0">
                <a:solidFill>
                  <a:srgbClr val="00B050"/>
                </a:solidFill>
              </a:rPr>
              <a:t>Una pieza de aluminio (</a:t>
            </a:r>
            <a:r>
              <a:rPr lang="el-GR" sz="2000" b="1" dirty="0">
                <a:solidFill>
                  <a:srgbClr val="00B050"/>
                </a:solidFill>
              </a:rPr>
              <a:t>ρ</a:t>
            </a:r>
            <a:r>
              <a:rPr lang="es-ES" sz="2000" b="1" dirty="0">
                <a:solidFill>
                  <a:srgbClr val="00B050"/>
                </a:solidFill>
              </a:rPr>
              <a:t>=2700 kg/m</a:t>
            </a:r>
            <a:r>
              <a:rPr lang="es-ES" sz="2000" b="1" baseline="30000" dirty="0">
                <a:solidFill>
                  <a:srgbClr val="00B050"/>
                </a:solidFill>
              </a:rPr>
              <a:t>3</a:t>
            </a:r>
            <a:r>
              <a:rPr lang="es-ES" sz="2000" b="1" dirty="0">
                <a:solidFill>
                  <a:srgbClr val="00B050"/>
                </a:solidFill>
              </a:rPr>
              <a:t>) pesa 350 N en el aire y 230 N en un líquido de densidad desconocida. Calcula la densidad de este líquido.</a:t>
            </a:r>
          </a:p>
        </p:txBody>
      </p:sp>
      <p:pic>
        <p:nvPicPr>
          <p:cNvPr id="16" name="Picture 2"/>
          <p:cNvPicPr>
            <a:picLocks noChangeAspect="1" noChangeArrowheads="1"/>
          </p:cNvPicPr>
          <p:nvPr/>
        </p:nvPicPr>
        <p:blipFill>
          <a:blip r:embed="rId3" cstate="print"/>
          <a:srcRect l="30648" t="21892" r="52749" b="36879"/>
          <a:stretch>
            <a:fillRect/>
          </a:stretch>
        </p:blipFill>
        <p:spPr bwMode="auto">
          <a:xfrm>
            <a:off x="2555776" y="1556792"/>
            <a:ext cx="2160240" cy="3015952"/>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25178" t="21892" r="51025" b="21015"/>
          <a:stretch>
            <a:fillRect/>
          </a:stretch>
        </p:blipFill>
        <p:spPr bwMode="auto">
          <a:xfrm>
            <a:off x="35496" y="1556792"/>
            <a:ext cx="3096344" cy="4176464"/>
          </a:xfrm>
          <a:prstGeom prst="rect">
            <a:avLst/>
          </a:prstGeom>
          <a:noFill/>
          <a:ln w="9525">
            <a:noFill/>
            <a:miter lim="800000"/>
            <a:headEnd/>
            <a:tailEnd/>
          </a:ln>
        </p:spPr>
      </p:pic>
      <p:cxnSp>
        <p:nvCxnSpPr>
          <p:cNvPr id="18" name="17 Conector recto de flecha"/>
          <p:cNvCxnSpPr/>
          <p:nvPr/>
        </p:nvCxnSpPr>
        <p:spPr>
          <a:xfrm>
            <a:off x="1907704" y="4379913"/>
            <a:ext cx="0" cy="705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1403648" y="4293096"/>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r>
              <a:rPr lang="es-ES" sz="2400" b="1" baseline="-25000" dirty="0">
                <a:solidFill>
                  <a:srgbClr val="FF0000"/>
                </a:solidFill>
              </a:rPr>
              <a:t> </a:t>
            </a: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20" name="19 Almacenamiento de acceso directo"/>
          <p:cNvSpPr/>
          <p:nvPr/>
        </p:nvSpPr>
        <p:spPr>
          <a:xfrm rot="16200000">
            <a:off x="2483768" y="3068960"/>
            <a:ext cx="2448272" cy="1872208"/>
          </a:xfrm>
          <a:prstGeom prst="flowChartMagneticDrum">
            <a:avLst/>
          </a:prstGeom>
          <a:solidFill>
            <a:schemeClr val="accent3">
              <a:lumMod val="20000"/>
              <a:lumOff val="80000"/>
              <a:alpha val="5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21" name="20 Conector recto de flecha"/>
          <p:cNvCxnSpPr/>
          <p:nvPr/>
        </p:nvCxnSpPr>
        <p:spPr>
          <a:xfrm>
            <a:off x="3707904" y="4235897"/>
            <a:ext cx="0" cy="705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3131840" y="4182373"/>
            <a:ext cx="1440160" cy="1149033"/>
          </a:xfrm>
          <a:prstGeom prst="rect">
            <a:avLst/>
          </a:prstGeom>
          <a:noFill/>
        </p:spPr>
        <p:txBody>
          <a:bodyPr wrap="square" rtlCol="0">
            <a:spAutoFit/>
          </a:bodyPr>
          <a:lstStyle/>
          <a:p>
            <a:endParaRPr lang="es-ES" sz="800" b="1" dirty="0">
              <a:solidFill>
                <a:srgbClr val="FF0000"/>
              </a:solidFill>
            </a:endParaRPr>
          </a:p>
          <a:p>
            <a:r>
              <a:rPr lang="es-ES" sz="2400" b="1" dirty="0">
                <a:solidFill>
                  <a:srgbClr val="FF0000"/>
                </a:solidFill>
              </a:rPr>
              <a:t>P</a:t>
            </a:r>
            <a:endParaRPr lang="es-ES" sz="2400" b="1" baseline="-25000" dirty="0">
              <a:solidFill>
                <a:srgbClr val="FF0000"/>
              </a:solidFill>
            </a:endParaRPr>
          </a:p>
          <a:p>
            <a:endParaRPr lang="es-ES" sz="24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cxnSp>
        <p:nvCxnSpPr>
          <p:cNvPr id="23" name="22 Conector recto de flecha"/>
          <p:cNvCxnSpPr/>
          <p:nvPr/>
        </p:nvCxnSpPr>
        <p:spPr>
          <a:xfrm flipV="1">
            <a:off x="3707904" y="3501008"/>
            <a:ext cx="0" cy="59925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3131840" y="3534301"/>
            <a:ext cx="1440160" cy="902811"/>
          </a:xfrm>
          <a:prstGeom prst="rect">
            <a:avLst/>
          </a:prstGeom>
          <a:noFill/>
        </p:spPr>
        <p:txBody>
          <a:bodyPr wrap="square" rtlCol="0">
            <a:spAutoFit/>
          </a:bodyPr>
          <a:lstStyle/>
          <a:p>
            <a:endParaRPr lang="es-ES" sz="800" b="1" dirty="0">
              <a:solidFill>
                <a:srgbClr val="FF0000"/>
              </a:solidFill>
            </a:endParaRPr>
          </a:p>
          <a:p>
            <a:r>
              <a:rPr lang="es-ES" sz="2400" b="1" dirty="0">
                <a:solidFill>
                  <a:srgbClr val="002060"/>
                </a:solidFill>
              </a:rPr>
              <a:t>E</a:t>
            </a:r>
            <a:endParaRPr lang="es-ES" sz="2400" b="1" baseline="-25000" dirty="0">
              <a:solidFill>
                <a:srgbClr val="00206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a:p>
            <a:endParaRPr lang="es-ES" sz="100" b="1" baseline="-25000" dirty="0">
              <a:solidFill>
                <a:srgbClr val="FF0000"/>
              </a:solidFill>
            </a:endParaRPr>
          </a:p>
        </p:txBody>
      </p:sp>
      <p:sp>
        <p:nvSpPr>
          <p:cNvPr id="25" name="24 CuadroTexto"/>
          <p:cNvSpPr txBox="1"/>
          <p:nvPr/>
        </p:nvSpPr>
        <p:spPr>
          <a:xfrm>
            <a:off x="2051720" y="2204864"/>
            <a:ext cx="1152128" cy="646331"/>
          </a:xfrm>
          <a:prstGeom prst="rect">
            <a:avLst/>
          </a:prstGeom>
          <a:solidFill>
            <a:schemeClr val="bg1"/>
          </a:solidFill>
        </p:spPr>
        <p:txBody>
          <a:bodyPr wrap="square" rtlCol="0">
            <a:spAutoFit/>
          </a:bodyPr>
          <a:lstStyle/>
          <a:p>
            <a:r>
              <a:rPr lang="es-ES" b="1" dirty="0">
                <a:solidFill>
                  <a:srgbClr val="00B050"/>
                </a:solidFill>
              </a:rPr>
              <a:t>350 N</a:t>
            </a:r>
          </a:p>
          <a:p>
            <a:endParaRPr lang="es-ES" b="1" dirty="0"/>
          </a:p>
        </p:txBody>
      </p:sp>
      <p:sp>
        <p:nvSpPr>
          <p:cNvPr id="26" name="25 CuadroTexto"/>
          <p:cNvSpPr txBox="1"/>
          <p:nvPr/>
        </p:nvSpPr>
        <p:spPr>
          <a:xfrm>
            <a:off x="3851920" y="2204864"/>
            <a:ext cx="936104" cy="477054"/>
          </a:xfrm>
          <a:prstGeom prst="rect">
            <a:avLst/>
          </a:prstGeom>
          <a:solidFill>
            <a:schemeClr val="bg1"/>
          </a:solidFill>
        </p:spPr>
        <p:txBody>
          <a:bodyPr wrap="square" rtlCol="0">
            <a:spAutoFit/>
          </a:bodyPr>
          <a:lstStyle/>
          <a:p>
            <a:r>
              <a:rPr lang="es-ES" b="1" dirty="0">
                <a:solidFill>
                  <a:srgbClr val="00B050"/>
                </a:solidFill>
              </a:rPr>
              <a:t>230 N</a:t>
            </a:r>
          </a:p>
          <a:p>
            <a:endParaRPr lang="es-ES" sz="700" b="1" dirty="0"/>
          </a:p>
        </p:txBody>
      </p:sp>
      <p:sp>
        <p:nvSpPr>
          <p:cNvPr id="27" name="26 CuadroTexto"/>
          <p:cNvSpPr txBox="1"/>
          <p:nvPr/>
        </p:nvSpPr>
        <p:spPr>
          <a:xfrm>
            <a:off x="5436096" y="1700808"/>
            <a:ext cx="1872208" cy="461665"/>
          </a:xfrm>
          <a:prstGeom prst="rect">
            <a:avLst/>
          </a:prstGeom>
          <a:solidFill>
            <a:schemeClr val="bg1"/>
          </a:solidFill>
        </p:spPr>
        <p:txBody>
          <a:bodyPr wrap="square" rtlCol="0">
            <a:spAutoFit/>
          </a:bodyPr>
          <a:lstStyle/>
          <a:p>
            <a:r>
              <a:rPr lang="es-ES" sz="2400" b="1" dirty="0">
                <a:solidFill>
                  <a:srgbClr val="00B050"/>
                </a:solidFill>
              </a:rPr>
              <a:t>P-E=230 N</a:t>
            </a:r>
          </a:p>
        </p:txBody>
      </p:sp>
      <p:sp>
        <p:nvSpPr>
          <p:cNvPr id="28" name="27 CuadroTexto"/>
          <p:cNvSpPr txBox="1"/>
          <p:nvPr/>
        </p:nvSpPr>
        <p:spPr>
          <a:xfrm>
            <a:off x="5436096" y="2276872"/>
            <a:ext cx="3023320" cy="461665"/>
          </a:xfrm>
          <a:prstGeom prst="rect">
            <a:avLst/>
          </a:prstGeom>
          <a:solidFill>
            <a:schemeClr val="bg1"/>
          </a:solidFill>
        </p:spPr>
        <p:txBody>
          <a:bodyPr wrap="square" rtlCol="0">
            <a:spAutoFit/>
          </a:bodyPr>
          <a:lstStyle/>
          <a:p>
            <a:r>
              <a:rPr lang="es-ES" sz="2400" b="1" dirty="0">
                <a:solidFill>
                  <a:srgbClr val="00B050"/>
                </a:solidFill>
              </a:rPr>
              <a:t>E=350-230 =120 N</a:t>
            </a:r>
          </a:p>
        </p:txBody>
      </p:sp>
      <p:pic>
        <p:nvPicPr>
          <p:cNvPr id="63490" name="Picture 2"/>
          <p:cNvPicPr>
            <a:picLocks noChangeAspect="1" noChangeArrowheads="1"/>
          </p:cNvPicPr>
          <p:nvPr/>
        </p:nvPicPr>
        <p:blipFill>
          <a:blip r:embed="rId4" cstate="print"/>
          <a:srcRect l="37418" t="69515" r="23195" b="22378"/>
          <a:stretch>
            <a:fillRect/>
          </a:stretch>
        </p:blipFill>
        <p:spPr bwMode="auto">
          <a:xfrm>
            <a:off x="4788024" y="3140968"/>
            <a:ext cx="4355976" cy="648072"/>
          </a:xfrm>
          <a:prstGeom prst="rect">
            <a:avLst/>
          </a:prstGeom>
          <a:noFill/>
          <a:ln w="9525">
            <a:noFill/>
            <a:miter lim="800000"/>
            <a:headEnd/>
            <a:tailEnd/>
          </a:ln>
        </p:spPr>
      </p:pic>
      <p:pic>
        <p:nvPicPr>
          <p:cNvPr id="29" name="Picture 2"/>
          <p:cNvPicPr>
            <a:picLocks noChangeAspect="1" noChangeArrowheads="1"/>
          </p:cNvPicPr>
          <p:nvPr/>
        </p:nvPicPr>
        <p:blipFill>
          <a:blip r:embed="rId4" cstate="print"/>
          <a:srcRect l="45231" t="77912" r="17005" b="17746"/>
          <a:stretch>
            <a:fillRect/>
          </a:stretch>
        </p:blipFill>
        <p:spPr bwMode="auto">
          <a:xfrm>
            <a:off x="4319464" y="5373216"/>
            <a:ext cx="4824536" cy="311931"/>
          </a:xfrm>
          <a:prstGeom prst="rect">
            <a:avLst/>
          </a:prstGeom>
          <a:noFill/>
          <a:ln w="9525">
            <a:noFill/>
            <a:miter lim="800000"/>
            <a:headEnd/>
            <a:tailEnd/>
          </a:ln>
        </p:spPr>
      </p:pic>
      <p:sp>
        <p:nvSpPr>
          <p:cNvPr id="30" name="29 Rectángulo"/>
          <p:cNvSpPr/>
          <p:nvPr/>
        </p:nvSpPr>
        <p:spPr>
          <a:xfrm>
            <a:off x="5796136" y="4725144"/>
            <a:ext cx="2276585" cy="369332"/>
          </a:xfrm>
          <a:prstGeom prst="rect">
            <a:avLst/>
          </a:prstGeom>
        </p:spPr>
        <p:txBody>
          <a:bodyPr wrap="none">
            <a:spAutoFit/>
          </a:bodyPr>
          <a:lstStyle/>
          <a:p>
            <a:r>
              <a:rPr lang="es-ES" b="1" dirty="0">
                <a:solidFill>
                  <a:srgbClr val="00B050"/>
                </a:solidFill>
                <a:latin typeface="Arial" pitchFamily="34" charset="0"/>
                <a:cs typeface="Arial" pitchFamily="34" charset="0"/>
              </a:rPr>
              <a:t>E = </a:t>
            </a:r>
            <a:r>
              <a:rPr lang="el-GR" b="1" dirty="0">
                <a:solidFill>
                  <a:srgbClr val="00B050"/>
                </a:solidFill>
                <a:latin typeface="Arial" pitchFamily="34" charset="0"/>
                <a:cs typeface="Arial" pitchFamily="34" charset="0"/>
              </a:rPr>
              <a:t>ρ</a:t>
            </a:r>
            <a:r>
              <a:rPr lang="es-ES" b="1" baseline="-25000" dirty="0">
                <a:solidFill>
                  <a:srgbClr val="00B050"/>
                </a:solidFill>
                <a:latin typeface="Arial" pitchFamily="34" charset="0"/>
                <a:cs typeface="Arial" pitchFamily="34" charset="0"/>
              </a:rPr>
              <a:t>líquido</a:t>
            </a:r>
            <a:r>
              <a:rPr lang="es-ES" sz="2400" b="1" baseline="30000" dirty="0">
                <a:solidFill>
                  <a:srgbClr val="00B050"/>
                </a:solidFill>
                <a:latin typeface="Arial" pitchFamily="34" charset="0"/>
                <a:cs typeface="Arial" pitchFamily="34" charset="0"/>
              </a:rPr>
              <a:t>. </a:t>
            </a:r>
            <a:r>
              <a:rPr lang="es-ES" b="1" dirty="0">
                <a:solidFill>
                  <a:srgbClr val="00B050"/>
                </a:solidFill>
                <a:latin typeface="Arial" pitchFamily="34" charset="0"/>
                <a:cs typeface="Arial" pitchFamily="34" charset="0"/>
              </a:rPr>
              <a:t>g</a:t>
            </a:r>
            <a:r>
              <a:rPr lang="es-ES" b="1" baseline="30000" dirty="0">
                <a:solidFill>
                  <a:srgbClr val="00B050"/>
                </a:solidFill>
                <a:latin typeface="Arial" pitchFamily="34" charset="0"/>
                <a:cs typeface="Arial" pitchFamily="34" charset="0"/>
              </a:rPr>
              <a:t> </a:t>
            </a:r>
            <a:r>
              <a:rPr lang="es-ES" sz="2400" b="1" baseline="30000" dirty="0">
                <a:solidFill>
                  <a:srgbClr val="00B050"/>
                </a:solidFill>
                <a:latin typeface="Arial" pitchFamily="34" charset="0"/>
                <a:cs typeface="Arial" pitchFamily="34" charset="0"/>
              </a:rPr>
              <a:t>.</a:t>
            </a:r>
            <a:r>
              <a:rPr lang="es-ES" b="1" dirty="0" err="1">
                <a:solidFill>
                  <a:srgbClr val="00B050"/>
                </a:solidFill>
                <a:latin typeface="Arial" pitchFamily="34" charset="0"/>
                <a:cs typeface="Arial" pitchFamily="34" charset="0"/>
              </a:rPr>
              <a:t>V</a:t>
            </a:r>
            <a:r>
              <a:rPr lang="es-ES" b="1" baseline="-25000" dirty="0" err="1">
                <a:solidFill>
                  <a:srgbClr val="00B050"/>
                </a:solidFill>
                <a:latin typeface="Arial" pitchFamily="34" charset="0"/>
                <a:cs typeface="Arial" pitchFamily="34" charset="0"/>
              </a:rPr>
              <a:t>cuerpo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3490"/>
                                        </p:tgtEl>
                                        <p:attrNameLst>
                                          <p:attrName>style.visibility</p:attrName>
                                        </p:attrNameLst>
                                      </p:cBhvr>
                                      <p:to>
                                        <p:strVal val="visible"/>
                                      </p:to>
                                    </p:set>
                                    <p:animEffect transition="in" filter="fade">
                                      <p:cBhvr>
                                        <p:cTn id="17" dur="1000"/>
                                        <p:tgtEl>
                                          <p:spTgt spid="63490"/>
                                        </p:tgtEl>
                                      </p:cBhvr>
                                    </p:animEffect>
                                    <p:anim calcmode="lin" valueType="num">
                                      <p:cBhvr>
                                        <p:cTn id="18" dur="1000" fill="hold"/>
                                        <p:tgtEl>
                                          <p:spTgt spid="63490"/>
                                        </p:tgtEl>
                                        <p:attrNameLst>
                                          <p:attrName>ppt_x</p:attrName>
                                        </p:attrNameLst>
                                      </p:cBhvr>
                                      <p:tavLst>
                                        <p:tav tm="0">
                                          <p:val>
                                            <p:strVal val="#ppt_x"/>
                                          </p:val>
                                        </p:tav>
                                        <p:tav tm="100000">
                                          <p:val>
                                            <p:strVal val="#ppt_x"/>
                                          </p:val>
                                        </p:tav>
                                      </p:tavLst>
                                    </p:anim>
                                    <p:anim calcmode="lin" valueType="num">
                                      <p:cBhvr>
                                        <p:cTn id="19" dur="1000" fill="hold"/>
                                        <p:tgtEl>
                                          <p:spTgt spid="6349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Experimento de </a:t>
            </a:r>
            <a:r>
              <a:rPr lang="es-ES" sz="2800" b="1" dirty="0" err="1">
                <a:solidFill>
                  <a:schemeClr val="accent2"/>
                </a:solidFill>
              </a:rPr>
              <a:t>torricelli</a:t>
            </a:r>
            <a:endParaRPr lang="es-ES" sz="2800" b="1" dirty="0">
              <a:solidFill>
                <a:schemeClr val="accent2"/>
              </a:solidFill>
            </a:endParaRP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descr="http://librodigital.oupe.es/oxed/alumno/ciencias-de-la-naturaleza-1-eso-mec-proyecto-adarve/ebook/data/imagenes/263-ccnnmecpg843680.jpg"/>
          <p:cNvPicPr>
            <a:picLocks noChangeAspect="1" noChangeArrowheads="1"/>
          </p:cNvPicPr>
          <p:nvPr/>
        </p:nvPicPr>
        <p:blipFill>
          <a:blip r:embed="rId3" cstate="print"/>
          <a:srcRect/>
          <a:stretch>
            <a:fillRect/>
          </a:stretch>
        </p:blipFill>
        <p:spPr bwMode="auto">
          <a:xfrm>
            <a:off x="0" y="1268760"/>
            <a:ext cx="5048250" cy="3816424"/>
          </a:xfrm>
          <a:prstGeom prst="rect">
            <a:avLst/>
          </a:prstGeom>
          <a:noFill/>
        </p:spPr>
      </p:pic>
      <p:cxnSp>
        <p:nvCxnSpPr>
          <p:cNvPr id="17" name="16 Conector recto de flecha"/>
          <p:cNvCxnSpPr/>
          <p:nvPr/>
        </p:nvCxnSpPr>
        <p:spPr>
          <a:xfrm>
            <a:off x="3491880" y="3501008"/>
            <a:ext cx="0" cy="705271"/>
          </a:xfrm>
          <a:prstGeom prst="straightConnector1">
            <a:avLst/>
          </a:prstGeom>
          <a:ln w="44450">
            <a:solidFill>
              <a:srgbClr val="FF0000">
                <a:alpha val="57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3635896" y="3501008"/>
            <a:ext cx="0" cy="705271"/>
          </a:xfrm>
          <a:prstGeom prst="straightConnector1">
            <a:avLst/>
          </a:prstGeom>
          <a:ln w="44450">
            <a:solidFill>
              <a:srgbClr val="FF0000">
                <a:alpha val="57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995936" y="3501008"/>
            <a:ext cx="0" cy="705271"/>
          </a:xfrm>
          <a:prstGeom prst="straightConnector1">
            <a:avLst/>
          </a:prstGeom>
          <a:ln w="44450">
            <a:solidFill>
              <a:srgbClr val="FF0000">
                <a:alpha val="57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4139952" y="3501008"/>
            <a:ext cx="0" cy="705271"/>
          </a:xfrm>
          <a:prstGeom prst="straightConnector1">
            <a:avLst/>
          </a:prstGeom>
          <a:ln w="44450">
            <a:solidFill>
              <a:srgbClr val="FF0000">
                <a:alpha val="57000"/>
              </a:srgbClr>
            </a:solidFill>
            <a:tailEnd type="arrow"/>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4716016" y="1124744"/>
            <a:ext cx="4248472" cy="1631216"/>
          </a:xfrm>
          <a:prstGeom prst="rect">
            <a:avLst/>
          </a:prstGeom>
          <a:noFill/>
        </p:spPr>
        <p:txBody>
          <a:bodyPr wrap="square" rtlCol="0">
            <a:spAutoFit/>
          </a:bodyPr>
          <a:lstStyle/>
          <a:p>
            <a:pPr algn="just"/>
            <a:r>
              <a:rPr lang="es-ES" sz="2000" b="1" dirty="0">
                <a:solidFill>
                  <a:srgbClr val="00B050"/>
                </a:solidFill>
              </a:rPr>
              <a:t>La presión ejercida por una columna de mercurio de 760 mm de altura se denomina presión atmosférica normal y para medirla se utiliza la atmósfera atm.</a:t>
            </a:r>
          </a:p>
        </p:txBody>
      </p:sp>
      <p:sp>
        <p:nvSpPr>
          <p:cNvPr id="22" name="21 CuadroTexto"/>
          <p:cNvSpPr txBox="1"/>
          <p:nvPr/>
        </p:nvSpPr>
        <p:spPr>
          <a:xfrm>
            <a:off x="4895528" y="2996952"/>
            <a:ext cx="3996952" cy="1323439"/>
          </a:xfrm>
          <a:prstGeom prst="rect">
            <a:avLst/>
          </a:prstGeom>
          <a:noFill/>
        </p:spPr>
        <p:txBody>
          <a:bodyPr wrap="square" rtlCol="0">
            <a:spAutoFit/>
          </a:bodyPr>
          <a:lstStyle/>
          <a:p>
            <a:pPr algn="just"/>
            <a:r>
              <a:rPr lang="es-ES" sz="2000" b="1" dirty="0">
                <a:solidFill>
                  <a:srgbClr val="00B050"/>
                </a:solidFill>
              </a:rPr>
              <a:t>1 atm = 760 </a:t>
            </a:r>
            <a:r>
              <a:rPr lang="es-ES" sz="2000" b="1" dirty="0" err="1">
                <a:solidFill>
                  <a:srgbClr val="00B050"/>
                </a:solidFill>
              </a:rPr>
              <a:t>mmHg</a:t>
            </a:r>
            <a:r>
              <a:rPr lang="es-ES" sz="2000" b="1" dirty="0">
                <a:solidFill>
                  <a:srgbClr val="00B050"/>
                </a:solidFill>
              </a:rPr>
              <a:t> = 101300 Pa</a:t>
            </a:r>
          </a:p>
          <a:p>
            <a:pPr algn="just"/>
            <a:endParaRPr lang="es-ES" sz="2000" b="1" dirty="0">
              <a:solidFill>
                <a:srgbClr val="00B050"/>
              </a:solidFill>
            </a:endParaRPr>
          </a:p>
          <a:p>
            <a:pPr algn="just"/>
            <a:r>
              <a:rPr lang="es-ES" sz="2000" b="1" dirty="0">
                <a:solidFill>
                  <a:srgbClr val="00B050"/>
                </a:solidFill>
              </a:rPr>
              <a:t>La presión atmosférica se mide con los barómetros.</a:t>
            </a:r>
          </a:p>
        </p:txBody>
      </p:sp>
      <p:pic>
        <p:nvPicPr>
          <p:cNvPr id="23" name="Picture 2" descr="http://librodigital.oupe.es/oxed/alumno/ciencias-de-la-naturaleza-1-eso-mec-proyecto-adarve/ebook/data/imagenes/263-ccnnmecpg843680.jpg"/>
          <p:cNvPicPr>
            <a:picLocks noChangeAspect="1" noChangeArrowheads="1"/>
          </p:cNvPicPr>
          <p:nvPr/>
        </p:nvPicPr>
        <p:blipFill>
          <a:blip r:embed="rId3" cstate="print"/>
          <a:srcRect l="89371" t="86317"/>
          <a:stretch>
            <a:fillRect/>
          </a:stretch>
        </p:blipFill>
        <p:spPr bwMode="auto">
          <a:xfrm>
            <a:off x="4932040" y="4560107"/>
            <a:ext cx="4211960" cy="5250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Aplicaciones de la presión atmosférica</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771800" y="3573016"/>
            <a:ext cx="3816424"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3" cstate="print"/>
          <a:srcRect l="12729" t="19687" r="13111" b="12392"/>
          <a:stretch>
            <a:fillRect/>
          </a:stretch>
        </p:blipFill>
        <p:spPr bwMode="auto">
          <a:xfrm>
            <a:off x="0" y="836712"/>
            <a:ext cx="9144000" cy="470847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827584" y="188640"/>
            <a:ext cx="7520940" cy="548640"/>
          </a:xfrm>
        </p:spPr>
        <p:txBody>
          <a:bodyPr>
            <a:normAutofit/>
          </a:bodyPr>
          <a:lstStyle/>
          <a:p>
            <a:pPr algn="ctr"/>
            <a:r>
              <a:rPr lang="es-ES" sz="2800" b="1" dirty="0">
                <a:solidFill>
                  <a:schemeClr val="accent2"/>
                </a:solidFill>
              </a:rPr>
              <a:t>RELACIÓN DE ACTIVIDADES</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Picture 2"/>
          <p:cNvPicPr>
            <a:picLocks noChangeAspect="1" noChangeArrowheads="1"/>
          </p:cNvPicPr>
          <p:nvPr/>
        </p:nvPicPr>
        <p:blipFill>
          <a:blip r:embed="rId3" cstate="print"/>
          <a:srcRect l="30712" t="9469" r="31655" b="6250"/>
          <a:stretch>
            <a:fillRect/>
          </a:stretch>
        </p:blipFill>
        <p:spPr bwMode="auto">
          <a:xfrm>
            <a:off x="2741712" y="908720"/>
            <a:ext cx="3774504" cy="4752528"/>
          </a:xfrm>
          <a:prstGeom prst="rect">
            <a:avLst/>
          </a:prstGeom>
          <a:noFill/>
          <a:ln w="9525">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827584" y="188640"/>
            <a:ext cx="7520940" cy="548640"/>
          </a:xfrm>
        </p:spPr>
        <p:txBody>
          <a:bodyPr>
            <a:normAutofit/>
          </a:bodyPr>
          <a:lstStyle/>
          <a:p>
            <a:pPr algn="ctr"/>
            <a:r>
              <a:rPr lang="es-ES" sz="2800" b="1" dirty="0">
                <a:solidFill>
                  <a:schemeClr val="accent2"/>
                </a:solidFill>
              </a:rPr>
              <a:t>Mapa conceptual</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8" name="7 Diagrama"/>
          <p:cNvGraphicFramePr/>
          <p:nvPr/>
        </p:nvGraphicFramePr>
        <p:xfrm>
          <a:off x="323528" y="836712"/>
          <a:ext cx="7668344" cy="501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827584" y="188640"/>
            <a:ext cx="7520940" cy="792088"/>
          </a:xfrm>
        </p:spPr>
        <p:txBody>
          <a:bodyPr>
            <a:normAutofit fontScale="90000"/>
          </a:bodyPr>
          <a:lstStyle/>
          <a:p>
            <a:pPr algn="ctr"/>
            <a:r>
              <a:rPr lang="es-ES" sz="2800" b="1" dirty="0">
                <a:solidFill>
                  <a:schemeClr val="accent2"/>
                </a:solidFill>
              </a:rPr>
              <a:t>Unidad didáctica</a:t>
            </a:r>
            <a:br>
              <a:rPr lang="es-ES" sz="2800" b="1" dirty="0">
                <a:solidFill>
                  <a:schemeClr val="accent2"/>
                </a:solidFill>
              </a:rPr>
            </a:br>
            <a:r>
              <a:rPr lang="es-ES" b="1" dirty="0">
                <a:solidFill>
                  <a:schemeClr val="accent2"/>
                </a:solidFill>
              </a:rPr>
              <a:t>fuerzas y presiones en los fluidos</a:t>
            </a:r>
            <a:endParaRPr lang="es-ES" sz="2800" b="1" dirty="0">
              <a:solidFill>
                <a:schemeClr val="accent2"/>
              </a:solidFill>
            </a:endParaRPr>
          </a:p>
        </p:txBody>
      </p:sp>
      <p:sp>
        <p:nvSpPr>
          <p:cNvPr id="7" name="6 Rectángulo"/>
          <p:cNvSpPr/>
          <p:nvPr/>
        </p:nvSpPr>
        <p:spPr>
          <a:xfrm>
            <a:off x="1043608" y="1124744"/>
            <a:ext cx="7128792" cy="1200329"/>
          </a:xfrm>
          <a:prstGeom prst="rect">
            <a:avLst/>
          </a:prstGeom>
        </p:spPr>
        <p:txBody>
          <a:bodyPr wrap="square">
            <a:spAutoFit/>
          </a:bodyPr>
          <a:lstStyle/>
          <a:p>
            <a:pPr algn="just"/>
            <a:r>
              <a:rPr lang="es-ES" b="1" dirty="0">
                <a:solidFill>
                  <a:srgbClr val="002060"/>
                </a:solidFill>
                <a:latin typeface="Franklin Gothic Book (Cuerpo)"/>
              </a:rPr>
              <a:t>La presente unidad didáctica va dirigida a alumnos de 4º ESO. </a:t>
            </a:r>
          </a:p>
          <a:p>
            <a:pPr algn="just"/>
            <a:endParaRPr lang="es-ES" b="1" dirty="0">
              <a:solidFill>
                <a:srgbClr val="002060"/>
              </a:solidFill>
              <a:latin typeface="Franklin Gothic Book (Cuerpo)"/>
            </a:endParaRPr>
          </a:p>
          <a:p>
            <a:pPr algn="just"/>
            <a:r>
              <a:rPr lang="es-ES" b="1" dirty="0">
                <a:solidFill>
                  <a:srgbClr val="002060"/>
                </a:solidFill>
                <a:latin typeface="Franklin Gothic Book (Cuerpo)"/>
              </a:rPr>
              <a:t>TEMPORALIZACIÓN. La presente unidad se desarrollará en la segunda evaluación aproximadamente en el mes de Febrero.</a:t>
            </a:r>
          </a:p>
        </p:txBody>
      </p:sp>
      <p:pic>
        <p:nvPicPr>
          <p:cNvPr id="2050" name="Picture 2" descr="http://1.bp.blogspot.com/-mbysr2xoGzQ/UThXCrplEOI/AAAAAAAAAEA/X3cNKXIXWLs/s1600/BARCO.png"/>
          <p:cNvPicPr>
            <a:picLocks noChangeAspect="1" noChangeArrowheads="1"/>
          </p:cNvPicPr>
          <p:nvPr/>
        </p:nvPicPr>
        <p:blipFill>
          <a:blip r:embed="rId3" cstate="print"/>
          <a:srcRect/>
          <a:stretch>
            <a:fillRect/>
          </a:stretch>
        </p:blipFill>
        <p:spPr bwMode="auto">
          <a:xfrm>
            <a:off x="1805905" y="2636912"/>
            <a:ext cx="5286375" cy="24479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539552" y="620688"/>
            <a:ext cx="8064896" cy="4093428"/>
          </a:xfrm>
          <a:prstGeom prst="rect">
            <a:avLst/>
          </a:prstGeom>
          <a:noFill/>
        </p:spPr>
        <p:txBody>
          <a:bodyPr wrap="square" rtlCol="0">
            <a:spAutoFit/>
          </a:bodyPr>
          <a:lstStyle/>
          <a:p>
            <a:pPr algn="just"/>
            <a:r>
              <a:rPr lang="en-US" sz="2400" b="1" dirty="0">
                <a:solidFill>
                  <a:srgbClr val="C00000"/>
                </a:solidFill>
              </a:rPr>
              <a:t>1.</a:t>
            </a:r>
            <a:r>
              <a:rPr lang="en-US" sz="2400" b="1" dirty="0">
                <a:solidFill>
                  <a:srgbClr val="002060"/>
                </a:solidFill>
              </a:rPr>
              <a:t>	</a:t>
            </a:r>
            <a:r>
              <a:rPr lang="es-ES" sz="2400" b="1" dirty="0">
                <a:solidFill>
                  <a:srgbClr val="002060"/>
                </a:solidFill>
              </a:rPr>
              <a:t>Diferenciar fuerzas y presiones y conocer su relación.</a:t>
            </a:r>
          </a:p>
          <a:p>
            <a:pPr algn="just"/>
            <a:r>
              <a:rPr lang="en-US" sz="2400" b="1" dirty="0">
                <a:solidFill>
                  <a:srgbClr val="C00000"/>
                </a:solidFill>
              </a:rPr>
              <a:t>2.</a:t>
            </a:r>
            <a:r>
              <a:rPr lang="en-US" sz="2400" b="1" dirty="0">
                <a:solidFill>
                  <a:srgbClr val="002060"/>
                </a:solidFill>
              </a:rPr>
              <a:t>	</a:t>
            </a:r>
            <a:r>
              <a:rPr lang="es-ES" sz="2400" b="1" dirty="0">
                <a:solidFill>
                  <a:srgbClr val="002060"/>
                </a:solidFill>
              </a:rPr>
              <a:t>Calcular presiones de fuerzas aplicadas sobre superficies.</a:t>
            </a:r>
          </a:p>
          <a:p>
            <a:pPr algn="just"/>
            <a:r>
              <a:rPr lang="en-US" sz="2400" b="1" dirty="0">
                <a:solidFill>
                  <a:srgbClr val="C00000"/>
                </a:solidFill>
              </a:rPr>
              <a:t>3.</a:t>
            </a:r>
            <a:r>
              <a:rPr lang="en-US" sz="2400" b="1" dirty="0">
                <a:solidFill>
                  <a:srgbClr val="002060"/>
                </a:solidFill>
              </a:rPr>
              <a:t>	</a:t>
            </a:r>
            <a:r>
              <a:rPr lang="es-ES" sz="2400" b="1" dirty="0">
                <a:solidFill>
                  <a:srgbClr val="002060"/>
                </a:solidFill>
              </a:rPr>
              <a:t>Emplear la ecuación fundamental de la hidrostática para el cálculo de presiones en el seno de fluidos.</a:t>
            </a:r>
          </a:p>
          <a:p>
            <a:pPr algn="just"/>
            <a:r>
              <a:rPr lang="en-US" sz="2400" b="1" dirty="0">
                <a:solidFill>
                  <a:srgbClr val="C00000"/>
                </a:solidFill>
              </a:rPr>
              <a:t>4.</a:t>
            </a:r>
            <a:r>
              <a:rPr lang="en-US" sz="2400" b="1" dirty="0">
                <a:solidFill>
                  <a:srgbClr val="002060"/>
                </a:solidFill>
              </a:rPr>
              <a:t>	</a:t>
            </a:r>
            <a:r>
              <a:rPr lang="es-ES" sz="2400" b="1" dirty="0">
                <a:solidFill>
                  <a:srgbClr val="002060"/>
                </a:solidFill>
              </a:rPr>
              <a:t>Emplear el principio de Pascal para su aplicación en la prensa hidráulica.</a:t>
            </a:r>
          </a:p>
          <a:p>
            <a:pPr algn="just"/>
            <a:r>
              <a:rPr lang="en-US" sz="2400" b="1" dirty="0">
                <a:solidFill>
                  <a:srgbClr val="C00000"/>
                </a:solidFill>
              </a:rPr>
              <a:t>5.</a:t>
            </a:r>
            <a:r>
              <a:rPr lang="en-US" sz="2400" b="1" dirty="0">
                <a:solidFill>
                  <a:srgbClr val="002060"/>
                </a:solidFill>
              </a:rPr>
              <a:t>	</a:t>
            </a:r>
            <a:r>
              <a:rPr lang="es-ES" sz="2400" b="1" dirty="0">
                <a:solidFill>
                  <a:srgbClr val="002060"/>
                </a:solidFill>
              </a:rPr>
              <a:t>Aplicar el principio de Arquímedes.</a:t>
            </a:r>
          </a:p>
          <a:p>
            <a:pPr algn="just"/>
            <a:r>
              <a:rPr lang="en-US" sz="2400" b="1" dirty="0">
                <a:solidFill>
                  <a:srgbClr val="C00000"/>
                </a:solidFill>
              </a:rPr>
              <a:t>6.</a:t>
            </a:r>
            <a:r>
              <a:rPr lang="en-US" sz="2400" b="1" dirty="0">
                <a:solidFill>
                  <a:srgbClr val="002060"/>
                </a:solidFill>
              </a:rPr>
              <a:t>	</a:t>
            </a:r>
            <a:r>
              <a:rPr lang="es-ES" sz="2400" b="1" dirty="0">
                <a:solidFill>
                  <a:srgbClr val="002060"/>
                </a:solidFill>
              </a:rPr>
              <a:t>Utilizar diversas unidades de presión y realizar su conversión.</a:t>
            </a:r>
          </a:p>
          <a:p>
            <a:pPr algn="just"/>
            <a:endParaRPr lang="es-ES" sz="2000" b="1" dirty="0">
              <a:solidFill>
                <a:srgbClr val="00B050"/>
              </a:solidFill>
            </a:endParaRPr>
          </a:p>
        </p:txBody>
      </p:sp>
      <p:sp>
        <p:nvSpPr>
          <p:cNvPr id="15"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Objetivos de Básicos</a:t>
            </a:r>
          </a:p>
        </p:txBody>
      </p:sp>
      <p:sp>
        <p:nvSpPr>
          <p:cNvPr id="5" name="4 CuadroTexto"/>
          <p:cNvSpPr txBox="1"/>
          <p:nvPr/>
        </p:nvSpPr>
        <p:spPr>
          <a:xfrm>
            <a:off x="611560" y="5046275"/>
            <a:ext cx="7992888" cy="830997"/>
          </a:xfrm>
          <a:prstGeom prst="rect">
            <a:avLst/>
          </a:prstGeom>
          <a:noFill/>
        </p:spPr>
        <p:txBody>
          <a:bodyPr wrap="square" rtlCol="0">
            <a:spAutoFit/>
          </a:bodyPr>
          <a:lstStyle/>
          <a:p>
            <a:pPr algn="just"/>
            <a:r>
              <a:rPr lang="en-US" sz="2000" b="1" dirty="0">
                <a:solidFill>
                  <a:srgbClr val="C00000"/>
                </a:solidFill>
              </a:rPr>
              <a:t>1.</a:t>
            </a:r>
            <a:r>
              <a:rPr lang="en-US" sz="2000" b="1" dirty="0">
                <a:solidFill>
                  <a:srgbClr val="002060"/>
                </a:solidFill>
              </a:rPr>
              <a:t>        </a:t>
            </a:r>
            <a:r>
              <a:rPr lang="es-ES" sz="2400" b="1" dirty="0">
                <a:solidFill>
                  <a:srgbClr val="002060"/>
                </a:solidFill>
              </a:rPr>
              <a:t>Calcular la densidad de un líquido con relación a otro líquido mediante un tubo abierto en U.</a:t>
            </a:r>
          </a:p>
        </p:txBody>
      </p:sp>
      <p:sp>
        <p:nvSpPr>
          <p:cNvPr id="7" name="1 Título"/>
          <p:cNvSpPr txBox="1">
            <a:spLocks/>
          </p:cNvSpPr>
          <p:nvPr/>
        </p:nvSpPr>
        <p:spPr>
          <a:xfrm>
            <a:off x="979984" y="4497635"/>
            <a:ext cx="7520940" cy="54864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all" spc="0" normalizeH="0" baseline="0" noProof="0" dirty="0">
                <a:ln>
                  <a:noFill/>
                </a:ln>
                <a:solidFill>
                  <a:schemeClr val="accent2"/>
                </a:solidFill>
                <a:effectLst/>
                <a:uLnTx/>
                <a:uFillTx/>
                <a:latin typeface="+mj-lt"/>
                <a:ea typeface="+mj-ea"/>
                <a:cs typeface="+mj-cs"/>
              </a:rPr>
              <a:t>Objetivo de ampliación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867484" y="72048"/>
            <a:ext cx="7520940" cy="548640"/>
          </a:xfrm>
        </p:spPr>
        <p:txBody>
          <a:bodyPr>
            <a:normAutofit/>
          </a:bodyPr>
          <a:lstStyle/>
          <a:p>
            <a:pPr algn="ctr"/>
            <a:r>
              <a:rPr lang="es-ES" sz="2800" b="1" dirty="0">
                <a:solidFill>
                  <a:schemeClr val="accent2"/>
                </a:solidFill>
              </a:rPr>
              <a:t>contenidos</a:t>
            </a:r>
          </a:p>
        </p:txBody>
      </p:sp>
      <p:graphicFrame>
        <p:nvGraphicFramePr>
          <p:cNvPr id="7" name="6 Tabla"/>
          <p:cNvGraphicFramePr>
            <a:graphicFrameLocks noGrp="1"/>
          </p:cNvGraphicFramePr>
          <p:nvPr/>
        </p:nvGraphicFramePr>
        <p:xfrm>
          <a:off x="251520" y="980728"/>
          <a:ext cx="8676455" cy="4487415"/>
        </p:xfrm>
        <a:graphic>
          <a:graphicData uri="http://schemas.openxmlformats.org/drawingml/2006/table">
            <a:tbl>
              <a:tblPr/>
              <a:tblGrid>
                <a:gridCol w="2520280">
                  <a:extLst>
                    <a:ext uri="{9D8B030D-6E8A-4147-A177-3AD203B41FA5}">
                      <a16:colId xmlns:a16="http://schemas.microsoft.com/office/drawing/2014/main" xmlns="" val="20000"/>
                    </a:ext>
                  </a:extLst>
                </a:gridCol>
                <a:gridCol w="3024336">
                  <a:extLst>
                    <a:ext uri="{9D8B030D-6E8A-4147-A177-3AD203B41FA5}">
                      <a16:colId xmlns:a16="http://schemas.microsoft.com/office/drawing/2014/main" xmlns="" val="20001"/>
                    </a:ext>
                  </a:extLst>
                </a:gridCol>
                <a:gridCol w="3131839">
                  <a:extLst>
                    <a:ext uri="{9D8B030D-6E8A-4147-A177-3AD203B41FA5}">
                      <a16:colId xmlns:a16="http://schemas.microsoft.com/office/drawing/2014/main" xmlns="" val="20002"/>
                    </a:ext>
                  </a:extLst>
                </a:gridCol>
              </a:tblGrid>
              <a:tr h="326895">
                <a:tc>
                  <a:txBody>
                    <a:bodyPr/>
                    <a:lstStyle/>
                    <a:p>
                      <a:pPr algn="ctr">
                        <a:spcAft>
                          <a:spcPts val="0"/>
                        </a:spcAft>
                      </a:pPr>
                      <a:r>
                        <a:rPr lang="es-ES" sz="1800" b="1" dirty="0">
                          <a:solidFill>
                            <a:srgbClr val="002060"/>
                          </a:solidFill>
                          <a:latin typeface="+mj-lt"/>
                          <a:ea typeface="FangSong" pitchFamily="49" charset="-122"/>
                          <a:cs typeface="Times New Roman"/>
                        </a:rPr>
                        <a:t>PREVIOS</a:t>
                      </a:r>
                      <a:endParaRPr lang="es-ES" sz="1800" dirty="0">
                        <a:solidFill>
                          <a:srgbClr val="002060"/>
                        </a:solidFill>
                        <a:latin typeface="+mj-lt"/>
                        <a:ea typeface="FangSong" pitchFamily="49" charset="-122"/>
                        <a:cs typeface="Times New Roman"/>
                      </a:endParaRPr>
                    </a:p>
                  </a:txBody>
                  <a:tcPr marL="2482" marR="2482" marT="0" marB="0" anchor="ctr">
                    <a:lnL>
                      <a:noFill/>
                    </a:lnL>
                    <a:lnR>
                      <a:noFill/>
                    </a:lnR>
                    <a:lnT>
                      <a:noFill/>
                    </a:lnT>
                    <a:lnB>
                      <a:noFill/>
                    </a:lnB>
                    <a:solidFill>
                      <a:srgbClr val="F2F2F2"/>
                    </a:solidFill>
                  </a:tcPr>
                </a:tc>
                <a:tc>
                  <a:txBody>
                    <a:bodyPr/>
                    <a:lstStyle/>
                    <a:p>
                      <a:pPr algn="l">
                        <a:spcAft>
                          <a:spcPts val="0"/>
                        </a:spcAft>
                      </a:pPr>
                      <a:r>
                        <a:rPr lang="es-ES" sz="1800" b="1" dirty="0">
                          <a:solidFill>
                            <a:srgbClr val="002060"/>
                          </a:solidFill>
                          <a:latin typeface="+mj-lt"/>
                          <a:ea typeface="FangSong" pitchFamily="49" charset="-122"/>
                          <a:cs typeface="Times New Roman"/>
                        </a:rPr>
                        <a:t>               CONCEPTUALES</a:t>
                      </a:r>
                      <a:endParaRPr lang="es-ES" sz="1800" dirty="0">
                        <a:solidFill>
                          <a:srgbClr val="002060"/>
                        </a:solidFill>
                        <a:latin typeface="+mj-lt"/>
                        <a:ea typeface="FangSong" pitchFamily="49" charset="-122"/>
                        <a:cs typeface="Times New Roman"/>
                      </a:endParaRPr>
                    </a:p>
                  </a:txBody>
                  <a:tcPr marL="2482" marR="2482" marT="0" marB="0" anchor="ctr">
                    <a:lnL>
                      <a:noFill/>
                    </a:lnL>
                    <a:lnR>
                      <a:noFill/>
                    </a:lnR>
                    <a:lnT>
                      <a:noFill/>
                    </a:lnT>
                    <a:lnB>
                      <a:noFill/>
                    </a:lnB>
                    <a:solidFill>
                      <a:srgbClr val="F2F2F2"/>
                    </a:solidFill>
                  </a:tcPr>
                </a:tc>
                <a:tc>
                  <a:txBody>
                    <a:bodyPr/>
                    <a:lstStyle/>
                    <a:p>
                      <a:pPr algn="ctr">
                        <a:spcAft>
                          <a:spcPts val="0"/>
                        </a:spcAft>
                      </a:pPr>
                      <a:r>
                        <a:rPr lang="es-ES" sz="1800" b="1" dirty="0">
                          <a:solidFill>
                            <a:srgbClr val="002060"/>
                          </a:solidFill>
                          <a:latin typeface="+mj-lt"/>
                          <a:ea typeface="FangSong" pitchFamily="49" charset="-122"/>
                          <a:cs typeface="Times New Roman"/>
                        </a:rPr>
                        <a:t>PROCEDIMENTALES</a:t>
                      </a:r>
                      <a:endParaRPr lang="es-ES" sz="1800" dirty="0">
                        <a:solidFill>
                          <a:srgbClr val="002060"/>
                        </a:solidFill>
                        <a:latin typeface="+mj-lt"/>
                        <a:ea typeface="FangSong" pitchFamily="49" charset="-122"/>
                        <a:cs typeface="Times New Roman"/>
                      </a:endParaRPr>
                    </a:p>
                  </a:txBody>
                  <a:tcPr marL="2482" marR="2482" marT="0" marB="0" anchor="ctr">
                    <a:lnL>
                      <a:noFill/>
                    </a:lnL>
                    <a:lnR>
                      <a:noFill/>
                    </a:lnR>
                    <a:lnT>
                      <a:noFill/>
                    </a:lnT>
                    <a:lnB>
                      <a:noFill/>
                    </a:lnB>
                    <a:solidFill>
                      <a:srgbClr val="F2F2F2"/>
                    </a:solidFill>
                  </a:tcPr>
                </a:tc>
                <a:extLst>
                  <a:ext uri="{0D108BD9-81ED-4DB2-BD59-A6C34878D82A}">
                    <a16:rowId xmlns:a16="http://schemas.microsoft.com/office/drawing/2014/main" xmlns="" val="10000"/>
                  </a:ext>
                </a:extLst>
              </a:tr>
              <a:tr h="3941467">
                <a:tc>
                  <a:txBody>
                    <a:bodyPr/>
                    <a:lstStyle/>
                    <a:p>
                      <a:pPr>
                        <a:lnSpc>
                          <a:spcPct val="150000"/>
                        </a:lnSpc>
                        <a:spcAft>
                          <a:spcPts val="0"/>
                        </a:spcAft>
                      </a:pPr>
                      <a:endParaRPr lang="es-ES" sz="1400" dirty="0">
                        <a:solidFill>
                          <a:srgbClr val="002060"/>
                        </a:solidFill>
                        <a:latin typeface="+mj-lt"/>
                        <a:ea typeface="Times New Roman"/>
                        <a:cs typeface="Times New Roman"/>
                      </a:endParaRPr>
                    </a:p>
                    <a:p>
                      <a:pPr marL="179705" indent="-179705" algn="just">
                        <a:lnSpc>
                          <a:spcPct val="150000"/>
                        </a:lnSpc>
                        <a:spcAft>
                          <a:spcPts val="0"/>
                        </a:spcAft>
                      </a:pPr>
                      <a:r>
                        <a:rPr lang="en-US" sz="1400" dirty="0">
                          <a:solidFill>
                            <a:srgbClr val="C00000"/>
                          </a:solidFill>
                          <a:latin typeface="+mj-lt"/>
                          <a:ea typeface="Times New Roman"/>
                          <a:cs typeface="Times New Roman"/>
                        </a:rPr>
                        <a:t>1.</a:t>
                      </a:r>
                      <a:r>
                        <a:rPr lang="en-US" sz="1500" dirty="0">
                          <a:solidFill>
                            <a:srgbClr val="C00000"/>
                          </a:solidFill>
                          <a:latin typeface="+mj-lt"/>
                          <a:ea typeface="Times New Roman"/>
                          <a:cs typeface="Times New Roman"/>
                        </a:rPr>
                        <a:t>	</a:t>
                      </a:r>
                      <a:r>
                        <a:rPr lang="es-ES" sz="1500" dirty="0">
                          <a:solidFill>
                            <a:srgbClr val="002060"/>
                          </a:solidFill>
                          <a:latin typeface="+mj-lt"/>
                          <a:ea typeface="Times New Roman"/>
                          <a:cs typeface="Times New Roman"/>
                        </a:rPr>
                        <a:t>Magnitudes escalares y vectoriales.</a:t>
                      </a:r>
                    </a:p>
                    <a:p>
                      <a:pPr marL="179705" indent="-179705" algn="just">
                        <a:lnSpc>
                          <a:spcPct val="150000"/>
                        </a:lnSpc>
                        <a:spcAft>
                          <a:spcPts val="0"/>
                        </a:spcAft>
                      </a:pPr>
                      <a:r>
                        <a:rPr lang="en-US" sz="1500" dirty="0">
                          <a:solidFill>
                            <a:srgbClr val="C00000"/>
                          </a:solidFill>
                          <a:latin typeface="+mj-lt"/>
                          <a:ea typeface="Times New Roman"/>
                          <a:cs typeface="Times New Roman"/>
                        </a:rPr>
                        <a:t>2.	</a:t>
                      </a:r>
                      <a:r>
                        <a:rPr lang="es-ES" sz="1500" dirty="0">
                          <a:solidFill>
                            <a:srgbClr val="002060"/>
                          </a:solidFill>
                          <a:latin typeface="+mj-lt"/>
                          <a:ea typeface="Times New Roman"/>
                          <a:cs typeface="Times New Roman"/>
                        </a:rPr>
                        <a:t>Densidad.</a:t>
                      </a:r>
                    </a:p>
                    <a:p>
                      <a:pPr marL="179705" indent="-179705" algn="just">
                        <a:lnSpc>
                          <a:spcPct val="150000"/>
                        </a:lnSpc>
                        <a:spcAft>
                          <a:spcPts val="0"/>
                        </a:spcAft>
                      </a:pPr>
                      <a:r>
                        <a:rPr lang="en-US" sz="1500" dirty="0">
                          <a:solidFill>
                            <a:srgbClr val="C00000"/>
                          </a:solidFill>
                          <a:latin typeface="+mj-lt"/>
                          <a:ea typeface="Times New Roman"/>
                          <a:cs typeface="Times New Roman"/>
                        </a:rPr>
                        <a:t>3.</a:t>
                      </a:r>
                      <a:r>
                        <a:rPr lang="en-US" sz="1500" dirty="0">
                          <a:solidFill>
                            <a:srgbClr val="002060"/>
                          </a:solidFill>
                          <a:latin typeface="+mj-lt"/>
                          <a:ea typeface="Times New Roman"/>
                          <a:cs typeface="Times New Roman"/>
                        </a:rPr>
                        <a:t>	</a:t>
                      </a:r>
                      <a:r>
                        <a:rPr lang="es-ES" sz="1500" dirty="0">
                          <a:solidFill>
                            <a:srgbClr val="002060"/>
                          </a:solidFill>
                          <a:latin typeface="+mj-lt"/>
                          <a:ea typeface="Times New Roman"/>
                          <a:cs typeface="Times New Roman"/>
                        </a:rPr>
                        <a:t>Fuerza y su unidad en el S.I.</a:t>
                      </a:r>
                    </a:p>
                    <a:p>
                      <a:pPr marL="179705" indent="-179705" algn="just">
                        <a:lnSpc>
                          <a:spcPct val="150000"/>
                        </a:lnSpc>
                        <a:spcAft>
                          <a:spcPts val="0"/>
                        </a:spcAft>
                      </a:pPr>
                      <a:r>
                        <a:rPr lang="en-US" sz="1500" dirty="0">
                          <a:solidFill>
                            <a:srgbClr val="C00000"/>
                          </a:solidFill>
                          <a:latin typeface="+mj-lt"/>
                          <a:ea typeface="Times New Roman"/>
                          <a:cs typeface="Times New Roman"/>
                        </a:rPr>
                        <a:t>4.</a:t>
                      </a:r>
                      <a:r>
                        <a:rPr lang="en-US" sz="1500" dirty="0">
                          <a:solidFill>
                            <a:srgbClr val="002060"/>
                          </a:solidFill>
                          <a:latin typeface="+mj-lt"/>
                          <a:ea typeface="Times New Roman"/>
                          <a:cs typeface="Times New Roman"/>
                        </a:rPr>
                        <a:t>	</a:t>
                      </a:r>
                      <a:r>
                        <a:rPr lang="es-ES" sz="1500" dirty="0">
                          <a:solidFill>
                            <a:srgbClr val="002060"/>
                          </a:solidFill>
                          <a:latin typeface="+mj-lt"/>
                          <a:ea typeface="Times New Roman"/>
                          <a:cs typeface="Times New Roman"/>
                        </a:rPr>
                        <a:t>Peso y masa.</a:t>
                      </a:r>
                    </a:p>
                    <a:p>
                      <a:pPr marL="179705" indent="-179705" algn="just">
                        <a:lnSpc>
                          <a:spcPct val="150000"/>
                        </a:lnSpc>
                        <a:spcAft>
                          <a:spcPts val="0"/>
                        </a:spcAft>
                      </a:pPr>
                      <a:r>
                        <a:rPr lang="en-US" sz="1500" dirty="0">
                          <a:solidFill>
                            <a:srgbClr val="C00000"/>
                          </a:solidFill>
                          <a:latin typeface="+mj-lt"/>
                          <a:ea typeface="Times New Roman"/>
                          <a:cs typeface="Times New Roman"/>
                        </a:rPr>
                        <a:t>5.</a:t>
                      </a:r>
                      <a:r>
                        <a:rPr lang="en-US" sz="1500" dirty="0">
                          <a:solidFill>
                            <a:srgbClr val="002060"/>
                          </a:solidFill>
                          <a:latin typeface="+mj-lt"/>
                          <a:ea typeface="Times New Roman"/>
                          <a:cs typeface="Times New Roman"/>
                        </a:rPr>
                        <a:t>	</a:t>
                      </a:r>
                      <a:r>
                        <a:rPr lang="es-ES" sz="1500" dirty="0">
                          <a:solidFill>
                            <a:srgbClr val="002060"/>
                          </a:solidFill>
                          <a:latin typeface="+mj-lt"/>
                          <a:ea typeface="Times New Roman"/>
                          <a:cs typeface="Times New Roman"/>
                        </a:rPr>
                        <a:t>Equilibrio de fuerzas.</a:t>
                      </a:r>
                    </a:p>
                    <a:p>
                      <a:pPr marL="179705" indent="-179705" algn="just">
                        <a:lnSpc>
                          <a:spcPct val="150000"/>
                        </a:lnSpc>
                        <a:spcAft>
                          <a:spcPts val="0"/>
                        </a:spcAft>
                      </a:pPr>
                      <a:r>
                        <a:rPr lang="en-US" sz="1500" dirty="0">
                          <a:solidFill>
                            <a:srgbClr val="C00000"/>
                          </a:solidFill>
                          <a:latin typeface="+mj-lt"/>
                          <a:ea typeface="Times New Roman"/>
                          <a:cs typeface="Times New Roman"/>
                        </a:rPr>
                        <a:t>6. </a:t>
                      </a:r>
                      <a:r>
                        <a:rPr lang="es-ES" sz="1500" dirty="0">
                          <a:solidFill>
                            <a:srgbClr val="002060"/>
                          </a:solidFill>
                          <a:latin typeface="+mj-lt"/>
                          <a:ea typeface="Times New Roman"/>
                          <a:cs typeface="Times New Roman"/>
                        </a:rPr>
                        <a:t>Cambio de unidades.</a:t>
                      </a:r>
                    </a:p>
                    <a:p>
                      <a:pPr marL="179705" indent="-179705" algn="just">
                        <a:lnSpc>
                          <a:spcPct val="150000"/>
                        </a:lnSpc>
                        <a:spcAft>
                          <a:spcPts val="0"/>
                        </a:spcAft>
                      </a:pPr>
                      <a:r>
                        <a:rPr lang="en-US" sz="1500" dirty="0">
                          <a:solidFill>
                            <a:srgbClr val="C00000"/>
                          </a:solidFill>
                          <a:latin typeface="+mj-lt"/>
                          <a:ea typeface="Times New Roman"/>
                          <a:cs typeface="Times New Roman"/>
                        </a:rPr>
                        <a:t>7.	</a:t>
                      </a:r>
                      <a:r>
                        <a:rPr lang="es-ES" sz="1500" dirty="0">
                          <a:solidFill>
                            <a:srgbClr val="002060"/>
                          </a:solidFill>
                          <a:latin typeface="+mj-lt"/>
                          <a:ea typeface="Times New Roman"/>
                          <a:cs typeface="Times New Roman"/>
                        </a:rPr>
                        <a:t>Ecuaciones de primer grado</a:t>
                      </a:r>
                      <a:r>
                        <a:rPr lang="es-ES" sz="1400" dirty="0">
                          <a:solidFill>
                            <a:srgbClr val="002060"/>
                          </a:solidFill>
                          <a:latin typeface="+mj-lt"/>
                          <a:ea typeface="Times New Roman"/>
                          <a:cs typeface="Times New Roman"/>
                        </a:rPr>
                        <a:t>.</a:t>
                      </a:r>
                    </a:p>
                  </a:txBody>
                  <a:tcPr marL="2482" marR="2482" marT="0" marB="0">
                    <a:lnL>
                      <a:noFill/>
                    </a:lnL>
                    <a:lnR>
                      <a:noFill/>
                    </a:lnR>
                    <a:lnT>
                      <a:noFill/>
                    </a:lnT>
                    <a:lnB>
                      <a:noFill/>
                    </a:lnB>
                  </a:tcPr>
                </a:tc>
                <a:tc>
                  <a:txBody>
                    <a:bodyPr/>
                    <a:lstStyle/>
                    <a:p>
                      <a:pPr>
                        <a:lnSpc>
                          <a:spcPct val="150000"/>
                        </a:lnSpc>
                        <a:spcAft>
                          <a:spcPts val="0"/>
                        </a:spcAft>
                      </a:pPr>
                      <a:endParaRPr lang="es-ES" sz="1400" dirty="0">
                        <a:solidFill>
                          <a:srgbClr val="002060"/>
                        </a:solidFill>
                        <a:latin typeface="+mj-lt"/>
                        <a:ea typeface="Times New Roman"/>
                        <a:cs typeface="Times New Roman"/>
                      </a:endParaRPr>
                    </a:p>
                    <a:p>
                      <a:pPr marL="179705" indent="-179705" algn="just">
                        <a:lnSpc>
                          <a:spcPct val="150000"/>
                        </a:lnSpc>
                        <a:spcAft>
                          <a:spcPts val="0"/>
                        </a:spcAft>
                      </a:pPr>
                      <a:r>
                        <a:rPr lang="en-US" sz="1400" dirty="0">
                          <a:solidFill>
                            <a:srgbClr val="002060"/>
                          </a:solidFill>
                          <a:latin typeface="+mj-lt"/>
                          <a:ea typeface="Times New Roman"/>
                          <a:cs typeface="Times New Roman"/>
                        </a:rPr>
                        <a:t>  </a:t>
                      </a:r>
                      <a:r>
                        <a:rPr lang="en-US" sz="1500" dirty="0">
                          <a:solidFill>
                            <a:srgbClr val="C00000"/>
                          </a:solidFill>
                          <a:latin typeface="+mj-lt"/>
                          <a:ea typeface="Times New Roman"/>
                          <a:cs typeface="Times New Roman"/>
                        </a:rPr>
                        <a:t>1.</a:t>
                      </a:r>
                      <a:r>
                        <a:rPr lang="en-US" sz="1500" dirty="0">
                          <a:solidFill>
                            <a:srgbClr val="002060"/>
                          </a:solidFill>
                          <a:latin typeface="+mj-lt"/>
                          <a:ea typeface="Times New Roman"/>
                          <a:cs typeface="Times New Roman"/>
                        </a:rPr>
                        <a:t> </a:t>
                      </a:r>
                      <a:r>
                        <a:rPr lang="es-ES" sz="1500" dirty="0">
                          <a:solidFill>
                            <a:srgbClr val="002060"/>
                          </a:solidFill>
                          <a:latin typeface="+mj-lt"/>
                          <a:ea typeface="Times New Roman"/>
                          <a:cs typeface="Times New Roman"/>
                        </a:rPr>
                        <a:t>Fuerzas y presión en los fluidos.</a:t>
                      </a:r>
                    </a:p>
                    <a:p>
                      <a:pPr marL="179705" indent="-179705" algn="just">
                        <a:lnSpc>
                          <a:spcPct val="150000"/>
                        </a:lnSpc>
                        <a:spcAft>
                          <a:spcPts val="0"/>
                        </a:spcAft>
                      </a:pPr>
                      <a:r>
                        <a:rPr lang="en-US" sz="1500" dirty="0">
                          <a:solidFill>
                            <a:srgbClr val="002060"/>
                          </a:solidFill>
                          <a:latin typeface="+mj-lt"/>
                          <a:ea typeface="Times New Roman"/>
                          <a:cs typeface="Times New Roman"/>
                        </a:rPr>
                        <a:t>  </a:t>
                      </a:r>
                      <a:r>
                        <a:rPr lang="en-US" sz="1500" dirty="0">
                          <a:solidFill>
                            <a:srgbClr val="C00000"/>
                          </a:solidFill>
                          <a:latin typeface="+mj-lt"/>
                          <a:ea typeface="Times New Roman"/>
                          <a:cs typeface="Times New Roman"/>
                        </a:rPr>
                        <a:t>2.</a:t>
                      </a:r>
                      <a:r>
                        <a:rPr lang="en-US" sz="1500" baseline="0" dirty="0">
                          <a:solidFill>
                            <a:srgbClr val="C00000"/>
                          </a:solidFill>
                          <a:latin typeface="+mj-lt"/>
                          <a:ea typeface="Times New Roman"/>
                          <a:cs typeface="Times New Roman"/>
                        </a:rPr>
                        <a:t> </a:t>
                      </a:r>
                      <a:r>
                        <a:rPr lang="es-ES" sz="1500" dirty="0">
                          <a:solidFill>
                            <a:srgbClr val="002060"/>
                          </a:solidFill>
                          <a:latin typeface="+mj-lt"/>
                          <a:ea typeface="Times New Roman"/>
                          <a:cs typeface="Times New Roman"/>
                        </a:rPr>
                        <a:t>La presión en el interior de un fluido. La presión hidrostática.</a:t>
                      </a:r>
                    </a:p>
                    <a:p>
                      <a:pPr marL="179705" indent="-179705" algn="just">
                        <a:lnSpc>
                          <a:spcPct val="150000"/>
                        </a:lnSpc>
                        <a:spcAft>
                          <a:spcPts val="0"/>
                        </a:spcAft>
                      </a:pPr>
                      <a:r>
                        <a:rPr lang="en-US" sz="1500" dirty="0">
                          <a:solidFill>
                            <a:srgbClr val="002060"/>
                          </a:solidFill>
                          <a:latin typeface="+mj-lt"/>
                          <a:ea typeface="Times New Roman"/>
                          <a:cs typeface="Times New Roman"/>
                        </a:rPr>
                        <a:t>  </a:t>
                      </a:r>
                      <a:r>
                        <a:rPr lang="en-US" sz="1500" dirty="0">
                          <a:solidFill>
                            <a:srgbClr val="C00000"/>
                          </a:solidFill>
                          <a:latin typeface="+mj-lt"/>
                          <a:ea typeface="Times New Roman"/>
                          <a:cs typeface="Times New Roman"/>
                        </a:rPr>
                        <a:t>3.</a:t>
                      </a:r>
                      <a:r>
                        <a:rPr lang="en-US" sz="1500" baseline="0" dirty="0">
                          <a:solidFill>
                            <a:srgbClr val="C00000"/>
                          </a:solidFill>
                          <a:latin typeface="+mj-lt"/>
                          <a:ea typeface="Times New Roman"/>
                          <a:cs typeface="Times New Roman"/>
                        </a:rPr>
                        <a:t> </a:t>
                      </a:r>
                      <a:r>
                        <a:rPr lang="es-ES" sz="1500" dirty="0">
                          <a:solidFill>
                            <a:srgbClr val="002060"/>
                          </a:solidFill>
                          <a:latin typeface="+mj-lt"/>
                          <a:ea typeface="Times New Roman"/>
                          <a:cs typeface="Times New Roman"/>
                        </a:rPr>
                        <a:t>Principio</a:t>
                      </a:r>
                      <a:r>
                        <a:rPr lang="es-ES" sz="1500" baseline="0" dirty="0">
                          <a:solidFill>
                            <a:srgbClr val="002060"/>
                          </a:solidFill>
                          <a:latin typeface="+mj-lt"/>
                          <a:ea typeface="Times New Roman"/>
                          <a:cs typeface="Times New Roman"/>
                        </a:rPr>
                        <a:t> fundamental de la estática de fluidos.</a:t>
                      </a:r>
                      <a:endParaRPr lang="es-ES" sz="1500" dirty="0">
                        <a:solidFill>
                          <a:srgbClr val="002060"/>
                        </a:solidFill>
                        <a:latin typeface="+mj-lt"/>
                        <a:ea typeface="Times New Roman"/>
                        <a:cs typeface="Times New Roman"/>
                      </a:endParaRPr>
                    </a:p>
                    <a:p>
                      <a:pPr marL="179705" indent="-179705" algn="just">
                        <a:lnSpc>
                          <a:spcPct val="150000"/>
                        </a:lnSpc>
                        <a:spcAft>
                          <a:spcPts val="0"/>
                        </a:spcAft>
                      </a:pPr>
                      <a:r>
                        <a:rPr lang="en-US" sz="1500" dirty="0">
                          <a:solidFill>
                            <a:srgbClr val="002060"/>
                          </a:solidFill>
                          <a:latin typeface="+mj-lt"/>
                          <a:ea typeface="Times New Roman"/>
                          <a:cs typeface="Times New Roman"/>
                        </a:rPr>
                        <a:t>  </a:t>
                      </a:r>
                      <a:r>
                        <a:rPr lang="en-US" sz="1500" dirty="0">
                          <a:solidFill>
                            <a:srgbClr val="C00000"/>
                          </a:solidFill>
                          <a:latin typeface="+mj-lt"/>
                          <a:ea typeface="Times New Roman"/>
                          <a:cs typeface="Times New Roman"/>
                        </a:rPr>
                        <a:t>4.</a:t>
                      </a:r>
                      <a:r>
                        <a:rPr lang="en-US" sz="1500" baseline="0" dirty="0">
                          <a:solidFill>
                            <a:srgbClr val="C00000"/>
                          </a:solidFill>
                          <a:latin typeface="+mj-lt"/>
                          <a:ea typeface="Times New Roman"/>
                          <a:cs typeface="Times New Roman"/>
                        </a:rPr>
                        <a:t> </a:t>
                      </a:r>
                      <a:r>
                        <a:rPr lang="es-ES" sz="1500" dirty="0">
                          <a:solidFill>
                            <a:srgbClr val="002060"/>
                          </a:solidFill>
                          <a:latin typeface="+mj-lt"/>
                          <a:ea typeface="Times New Roman"/>
                          <a:cs typeface="Times New Roman"/>
                        </a:rPr>
                        <a:t>Principio de Pascal. La prensa hidráulica.</a:t>
                      </a:r>
                    </a:p>
                    <a:p>
                      <a:pPr marL="179705" indent="-179705" algn="just">
                        <a:lnSpc>
                          <a:spcPct val="150000"/>
                        </a:lnSpc>
                        <a:spcAft>
                          <a:spcPts val="0"/>
                        </a:spcAft>
                      </a:pPr>
                      <a:r>
                        <a:rPr lang="en-US" sz="1500" dirty="0">
                          <a:solidFill>
                            <a:srgbClr val="002060"/>
                          </a:solidFill>
                          <a:latin typeface="+mj-lt"/>
                          <a:ea typeface="Times New Roman"/>
                          <a:cs typeface="Times New Roman"/>
                        </a:rPr>
                        <a:t>  </a:t>
                      </a:r>
                      <a:r>
                        <a:rPr lang="en-US" sz="1500" dirty="0">
                          <a:solidFill>
                            <a:srgbClr val="C00000"/>
                          </a:solidFill>
                          <a:latin typeface="+mj-lt"/>
                          <a:ea typeface="Times New Roman"/>
                          <a:cs typeface="Times New Roman"/>
                        </a:rPr>
                        <a:t>5.</a:t>
                      </a:r>
                      <a:r>
                        <a:rPr lang="en-US" sz="1500" baseline="0" dirty="0">
                          <a:solidFill>
                            <a:srgbClr val="C00000"/>
                          </a:solidFill>
                          <a:latin typeface="+mj-lt"/>
                          <a:ea typeface="Times New Roman"/>
                          <a:cs typeface="Times New Roman"/>
                        </a:rPr>
                        <a:t> </a:t>
                      </a:r>
                      <a:r>
                        <a:rPr lang="es-ES" sz="1500" dirty="0">
                          <a:solidFill>
                            <a:srgbClr val="002060"/>
                          </a:solidFill>
                          <a:latin typeface="+mj-lt"/>
                          <a:ea typeface="Times New Roman"/>
                          <a:cs typeface="Times New Roman"/>
                        </a:rPr>
                        <a:t>Cuerpos sumergidos en fluidos.</a:t>
                      </a:r>
                      <a:r>
                        <a:rPr lang="es-ES" sz="1500" baseline="0" dirty="0">
                          <a:solidFill>
                            <a:srgbClr val="002060"/>
                          </a:solidFill>
                          <a:latin typeface="+mj-lt"/>
                          <a:ea typeface="Times New Roman"/>
                          <a:cs typeface="Times New Roman"/>
                        </a:rPr>
                        <a:t> </a:t>
                      </a:r>
                      <a:r>
                        <a:rPr lang="es-ES" sz="1500" dirty="0">
                          <a:solidFill>
                            <a:srgbClr val="002060"/>
                          </a:solidFill>
                          <a:latin typeface="+mj-lt"/>
                          <a:ea typeface="Times New Roman"/>
                          <a:cs typeface="Times New Roman"/>
                        </a:rPr>
                        <a:t>El principio de Arquímedes.</a:t>
                      </a:r>
                    </a:p>
                    <a:p>
                      <a:pPr marL="179705" indent="-179705" algn="just">
                        <a:lnSpc>
                          <a:spcPct val="150000"/>
                        </a:lnSpc>
                        <a:spcAft>
                          <a:spcPts val="0"/>
                        </a:spcAft>
                      </a:pPr>
                      <a:r>
                        <a:rPr lang="en-US" sz="1500" dirty="0">
                          <a:solidFill>
                            <a:srgbClr val="C00000"/>
                          </a:solidFill>
                          <a:latin typeface="+mj-lt"/>
                          <a:ea typeface="Times New Roman"/>
                          <a:cs typeface="Times New Roman"/>
                        </a:rPr>
                        <a:t>  6.</a:t>
                      </a:r>
                      <a:r>
                        <a:rPr lang="en-US" sz="1500" baseline="0" dirty="0">
                          <a:solidFill>
                            <a:srgbClr val="C00000"/>
                          </a:solidFill>
                          <a:latin typeface="+mj-lt"/>
                          <a:ea typeface="Times New Roman"/>
                          <a:cs typeface="Times New Roman"/>
                        </a:rPr>
                        <a:t>  </a:t>
                      </a:r>
                      <a:r>
                        <a:rPr lang="es-ES" sz="1500" dirty="0">
                          <a:solidFill>
                            <a:srgbClr val="002060"/>
                          </a:solidFill>
                          <a:latin typeface="+mj-lt"/>
                          <a:ea typeface="Times New Roman"/>
                          <a:cs typeface="Times New Roman"/>
                        </a:rPr>
                        <a:t>La</a:t>
                      </a:r>
                      <a:r>
                        <a:rPr lang="es-ES" sz="1500" baseline="0" dirty="0">
                          <a:solidFill>
                            <a:srgbClr val="002060"/>
                          </a:solidFill>
                          <a:latin typeface="+mj-lt"/>
                          <a:ea typeface="Times New Roman"/>
                          <a:cs typeface="Times New Roman"/>
                        </a:rPr>
                        <a:t> presión atmosférica</a:t>
                      </a:r>
                      <a:r>
                        <a:rPr lang="es-ES" sz="1500" dirty="0">
                          <a:solidFill>
                            <a:srgbClr val="002060"/>
                          </a:solidFill>
                          <a:latin typeface="+mj-lt"/>
                          <a:ea typeface="Times New Roman"/>
                          <a:cs typeface="Times New Roman"/>
                        </a:rPr>
                        <a:t>.</a:t>
                      </a:r>
                    </a:p>
                  </a:txBody>
                  <a:tcPr marL="2482" marR="2482" marT="0" marB="0">
                    <a:lnL>
                      <a:noFill/>
                    </a:lnL>
                    <a:lnR>
                      <a:noFill/>
                    </a:lnR>
                    <a:lnT>
                      <a:noFill/>
                    </a:lnT>
                    <a:lnB>
                      <a:noFill/>
                    </a:lnB>
                  </a:tcPr>
                </a:tc>
                <a:tc>
                  <a:txBody>
                    <a:bodyPr/>
                    <a:lstStyle/>
                    <a:p>
                      <a:pPr algn="just">
                        <a:lnSpc>
                          <a:spcPct val="150000"/>
                        </a:lnSpc>
                        <a:spcAft>
                          <a:spcPts val="0"/>
                        </a:spcAft>
                      </a:pPr>
                      <a:endParaRPr lang="es-ES" sz="1400" dirty="0">
                        <a:solidFill>
                          <a:srgbClr val="002060"/>
                        </a:solidFill>
                        <a:latin typeface="+mj-lt"/>
                        <a:ea typeface="Times New Roman"/>
                        <a:cs typeface="Times New Roman"/>
                      </a:endParaRPr>
                    </a:p>
                    <a:p>
                      <a:pPr marL="179705" indent="-179705" algn="just">
                        <a:lnSpc>
                          <a:spcPct val="150000"/>
                        </a:lnSpc>
                        <a:spcAft>
                          <a:spcPts val="0"/>
                        </a:spcAft>
                      </a:pPr>
                      <a:r>
                        <a:rPr lang="en-US" sz="1400" dirty="0">
                          <a:solidFill>
                            <a:srgbClr val="002060"/>
                          </a:solidFill>
                          <a:latin typeface="+mj-lt"/>
                          <a:ea typeface="Times New Roman"/>
                          <a:cs typeface="Times New Roman"/>
                        </a:rPr>
                        <a:t>  </a:t>
                      </a:r>
                      <a:r>
                        <a:rPr lang="en-US" sz="1400" dirty="0">
                          <a:solidFill>
                            <a:srgbClr val="C00000"/>
                          </a:solidFill>
                          <a:latin typeface="+mj-lt"/>
                          <a:ea typeface="Times New Roman"/>
                          <a:cs typeface="Times New Roman"/>
                        </a:rPr>
                        <a:t>1.</a:t>
                      </a:r>
                      <a:r>
                        <a:rPr lang="en-US" sz="1400" baseline="0" dirty="0">
                          <a:solidFill>
                            <a:srgbClr val="C00000"/>
                          </a:solidFill>
                          <a:latin typeface="+mj-lt"/>
                          <a:ea typeface="Times New Roman"/>
                          <a:cs typeface="Times New Roman"/>
                        </a:rPr>
                        <a:t> </a:t>
                      </a:r>
                      <a:r>
                        <a:rPr lang="es-ES" sz="1400" dirty="0">
                          <a:solidFill>
                            <a:srgbClr val="002060"/>
                          </a:solidFill>
                          <a:latin typeface="+mj-lt"/>
                          <a:ea typeface="Times New Roman"/>
                          <a:cs typeface="Times New Roman"/>
                        </a:rPr>
                        <a:t>Resolución de ejercicios de presiones ejercidas por cuerpos o fuerzas sobre superficies.</a:t>
                      </a:r>
                    </a:p>
                    <a:p>
                      <a:pPr marL="179705" indent="-179705" algn="just">
                        <a:lnSpc>
                          <a:spcPct val="150000"/>
                        </a:lnSpc>
                        <a:spcAft>
                          <a:spcPts val="0"/>
                        </a:spcAft>
                      </a:pPr>
                      <a:r>
                        <a:rPr lang="en-US" sz="1400" dirty="0">
                          <a:solidFill>
                            <a:srgbClr val="002060"/>
                          </a:solidFill>
                          <a:latin typeface="+mj-lt"/>
                          <a:ea typeface="Times New Roman"/>
                          <a:cs typeface="Times New Roman"/>
                        </a:rPr>
                        <a:t>  </a:t>
                      </a:r>
                      <a:r>
                        <a:rPr lang="en-US" sz="1400" dirty="0">
                          <a:solidFill>
                            <a:srgbClr val="C00000"/>
                          </a:solidFill>
                          <a:latin typeface="+mj-lt"/>
                          <a:ea typeface="Times New Roman"/>
                          <a:cs typeface="Times New Roman"/>
                        </a:rPr>
                        <a:t>2.</a:t>
                      </a:r>
                      <a:r>
                        <a:rPr lang="en-US" sz="1400" baseline="0" dirty="0">
                          <a:solidFill>
                            <a:srgbClr val="C00000"/>
                          </a:solidFill>
                          <a:latin typeface="+mj-lt"/>
                          <a:ea typeface="Times New Roman"/>
                          <a:cs typeface="Times New Roman"/>
                        </a:rPr>
                        <a:t>  </a:t>
                      </a:r>
                      <a:r>
                        <a:rPr lang="es-ES" sz="1400" dirty="0">
                          <a:solidFill>
                            <a:srgbClr val="002060"/>
                          </a:solidFill>
                          <a:latin typeface="+mj-lt"/>
                          <a:ea typeface="Times New Roman"/>
                          <a:cs typeface="Times New Roman"/>
                        </a:rPr>
                        <a:t>Cálculo de presiones en el interior de fluidos.</a:t>
                      </a:r>
                    </a:p>
                    <a:p>
                      <a:pPr marL="179705" indent="-179705" algn="just">
                        <a:lnSpc>
                          <a:spcPct val="150000"/>
                        </a:lnSpc>
                        <a:spcAft>
                          <a:spcPts val="0"/>
                        </a:spcAft>
                      </a:pPr>
                      <a:r>
                        <a:rPr lang="en-US" sz="1400" dirty="0">
                          <a:solidFill>
                            <a:srgbClr val="002060"/>
                          </a:solidFill>
                          <a:latin typeface="+mj-lt"/>
                          <a:ea typeface="Times New Roman"/>
                          <a:cs typeface="Times New Roman"/>
                        </a:rPr>
                        <a:t>  </a:t>
                      </a:r>
                      <a:r>
                        <a:rPr lang="en-US" sz="1400" dirty="0">
                          <a:solidFill>
                            <a:srgbClr val="C00000"/>
                          </a:solidFill>
                          <a:latin typeface="+mj-lt"/>
                          <a:ea typeface="Times New Roman"/>
                          <a:cs typeface="Times New Roman"/>
                        </a:rPr>
                        <a:t>3.</a:t>
                      </a:r>
                      <a:r>
                        <a:rPr lang="en-US" sz="1400" baseline="0" dirty="0">
                          <a:solidFill>
                            <a:srgbClr val="C00000"/>
                          </a:solidFill>
                          <a:latin typeface="+mj-lt"/>
                          <a:ea typeface="Times New Roman"/>
                          <a:cs typeface="Times New Roman"/>
                        </a:rPr>
                        <a:t>  </a:t>
                      </a:r>
                      <a:r>
                        <a:rPr lang="es-ES" sz="1400" dirty="0">
                          <a:solidFill>
                            <a:srgbClr val="002060"/>
                          </a:solidFill>
                          <a:latin typeface="+mj-lt"/>
                          <a:ea typeface="Times New Roman"/>
                          <a:cs typeface="Times New Roman"/>
                        </a:rPr>
                        <a:t>Aplicación del principio de Pascal a situaciones de la vida cotidiana.</a:t>
                      </a:r>
                    </a:p>
                    <a:p>
                      <a:pPr marL="179705" indent="-179705" algn="just">
                        <a:lnSpc>
                          <a:spcPct val="150000"/>
                        </a:lnSpc>
                        <a:spcAft>
                          <a:spcPts val="0"/>
                        </a:spcAft>
                      </a:pPr>
                      <a:r>
                        <a:rPr lang="en-US" sz="1400" dirty="0">
                          <a:solidFill>
                            <a:srgbClr val="002060"/>
                          </a:solidFill>
                          <a:latin typeface="+mj-lt"/>
                          <a:ea typeface="Times New Roman"/>
                          <a:cs typeface="Times New Roman"/>
                        </a:rPr>
                        <a:t> </a:t>
                      </a:r>
                      <a:r>
                        <a:rPr lang="en-US" sz="1400" b="0" dirty="0">
                          <a:solidFill>
                            <a:srgbClr val="C00000"/>
                          </a:solidFill>
                          <a:latin typeface="+mj-lt"/>
                          <a:ea typeface="Times New Roman"/>
                          <a:cs typeface="Times New Roman"/>
                        </a:rPr>
                        <a:t> 4</a:t>
                      </a:r>
                      <a:r>
                        <a:rPr lang="en-US" sz="1400" dirty="0">
                          <a:solidFill>
                            <a:srgbClr val="C00000"/>
                          </a:solidFill>
                          <a:latin typeface="+mj-lt"/>
                          <a:ea typeface="Times New Roman"/>
                          <a:cs typeface="Times New Roman"/>
                        </a:rPr>
                        <a:t>.</a:t>
                      </a:r>
                      <a:r>
                        <a:rPr lang="en-US" sz="1400" baseline="0" dirty="0">
                          <a:solidFill>
                            <a:srgbClr val="C00000"/>
                          </a:solidFill>
                          <a:latin typeface="+mj-lt"/>
                          <a:ea typeface="Times New Roman"/>
                          <a:cs typeface="Times New Roman"/>
                        </a:rPr>
                        <a:t> </a:t>
                      </a:r>
                      <a:r>
                        <a:rPr lang="es-ES" sz="1400" dirty="0">
                          <a:solidFill>
                            <a:srgbClr val="002060"/>
                          </a:solidFill>
                          <a:latin typeface="+mj-lt"/>
                          <a:ea typeface="Times New Roman"/>
                          <a:cs typeface="Times New Roman"/>
                        </a:rPr>
                        <a:t>Cálculo de empujes sobre cuerpos sumergidos.</a:t>
                      </a:r>
                    </a:p>
                    <a:p>
                      <a:pPr marL="179705" indent="-179705" algn="just">
                        <a:lnSpc>
                          <a:spcPct val="150000"/>
                        </a:lnSpc>
                        <a:spcAft>
                          <a:spcPts val="0"/>
                        </a:spcAft>
                      </a:pPr>
                      <a:r>
                        <a:rPr lang="en-US" sz="1400" dirty="0">
                          <a:solidFill>
                            <a:srgbClr val="002060"/>
                          </a:solidFill>
                          <a:latin typeface="+mj-lt"/>
                          <a:ea typeface="Times New Roman"/>
                          <a:cs typeface="Times New Roman"/>
                        </a:rPr>
                        <a:t>  </a:t>
                      </a:r>
                      <a:r>
                        <a:rPr lang="en-US" sz="1400" dirty="0">
                          <a:solidFill>
                            <a:srgbClr val="C00000"/>
                          </a:solidFill>
                          <a:latin typeface="+mj-lt"/>
                          <a:ea typeface="Times New Roman"/>
                          <a:cs typeface="Times New Roman"/>
                        </a:rPr>
                        <a:t>5.</a:t>
                      </a:r>
                      <a:r>
                        <a:rPr lang="en-US" sz="1400" baseline="0" dirty="0">
                          <a:solidFill>
                            <a:srgbClr val="C00000"/>
                          </a:solidFill>
                          <a:latin typeface="+mj-lt"/>
                          <a:ea typeface="Times New Roman"/>
                          <a:cs typeface="Times New Roman"/>
                        </a:rPr>
                        <a:t> </a:t>
                      </a:r>
                      <a:r>
                        <a:rPr lang="es-ES" sz="1400" dirty="0">
                          <a:solidFill>
                            <a:srgbClr val="002060"/>
                          </a:solidFill>
                          <a:latin typeface="+mj-lt"/>
                          <a:ea typeface="Times New Roman"/>
                          <a:cs typeface="Times New Roman"/>
                        </a:rPr>
                        <a:t>Medida experimental de la presión atmosférica.</a:t>
                      </a:r>
                    </a:p>
                    <a:p>
                      <a:pPr marL="179705" indent="-179705" algn="just">
                        <a:lnSpc>
                          <a:spcPct val="150000"/>
                        </a:lnSpc>
                        <a:spcAft>
                          <a:spcPts val="0"/>
                        </a:spcAft>
                      </a:pPr>
                      <a:r>
                        <a:rPr lang="es-ES" sz="1400" dirty="0">
                          <a:solidFill>
                            <a:srgbClr val="002060"/>
                          </a:solidFill>
                          <a:latin typeface="+mj-lt"/>
                          <a:ea typeface="Times New Roman"/>
                          <a:cs typeface="Times New Roman"/>
                        </a:rPr>
                        <a:t>.</a:t>
                      </a:r>
                    </a:p>
                  </a:txBody>
                  <a:tcPr marL="2482" marR="2482" marT="0" marB="0">
                    <a:lnL>
                      <a:noFill/>
                    </a:lnL>
                    <a:lnR>
                      <a:noFill/>
                    </a:lnR>
                    <a:lnT>
                      <a:noFill/>
                    </a:lnT>
                    <a:lnB>
                      <a:noFill/>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Contenidos transversales</a:t>
            </a:r>
          </a:p>
        </p:txBody>
      </p:sp>
      <p:sp>
        <p:nvSpPr>
          <p:cNvPr id="47105" name="Rectangle 1"/>
          <p:cNvSpPr>
            <a:spLocks noChangeArrowheads="1"/>
          </p:cNvSpPr>
          <p:nvPr/>
        </p:nvSpPr>
        <p:spPr bwMode="auto">
          <a:xfrm>
            <a:off x="395536" y="695593"/>
            <a:ext cx="84249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C00000"/>
                </a:solidFill>
                <a:effectLst/>
                <a:latin typeface="+mj-lt"/>
                <a:ea typeface="Times New Roman" pitchFamily="18" charset="0"/>
                <a:cs typeface="Arial" pitchFamily="34" charset="0"/>
              </a:rPr>
              <a:t>1.</a:t>
            </a: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	</a:t>
            </a:r>
            <a:r>
              <a:rPr kumimoji="0" lang="es-ES" sz="2400" b="1" i="0" u="none" strike="noStrike" cap="none" normalizeH="0" baseline="0" dirty="0">
                <a:ln>
                  <a:noFill/>
                </a:ln>
                <a:solidFill>
                  <a:srgbClr val="002060"/>
                </a:solidFill>
                <a:effectLst/>
                <a:latin typeface="+mj-lt"/>
                <a:ea typeface="Times New Roman" pitchFamily="18" charset="0"/>
                <a:cs typeface="Arial" pitchFamily="34" charset="0"/>
              </a:rPr>
              <a:t>Educación para la cooperación y la solidaridad:</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Solidaridad</a:t>
            </a:r>
            <a:r>
              <a:rPr kumimoji="0" lang="es-ES" sz="2400" b="0" i="0" u="none" strike="noStrike" cap="none" normalizeH="0" dirty="0">
                <a:ln>
                  <a:noFill/>
                </a:ln>
                <a:solidFill>
                  <a:srgbClr val="002060"/>
                </a:solidFill>
                <a:effectLst/>
                <a:latin typeface="+mj-lt"/>
                <a:ea typeface="Times New Roman" pitchFamily="18" charset="0"/>
                <a:cs typeface="Arial" pitchFamily="34" charset="0"/>
              </a:rPr>
              <a:t> </a:t>
            </a: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y cooperación en el mar en caso de naufragio.</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C00000"/>
                </a:solidFill>
                <a:effectLst/>
                <a:latin typeface="+mj-lt"/>
                <a:ea typeface="Times New Roman" pitchFamily="18" charset="0"/>
                <a:cs typeface="Arial" pitchFamily="34" charset="0"/>
              </a:rPr>
              <a:t>2.</a:t>
            </a: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	</a:t>
            </a:r>
            <a:r>
              <a:rPr kumimoji="0" lang="es-ES" sz="2400" b="1" i="0" u="none" strike="noStrike" cap="none" normalizeH="0" baseline="0" dirty="0">
                <a:ln>
                  <a:noFill/>
                </a:ln>
                <a:solidFill>
                  <a:srgbClr val="002060"/>
                </a:solidFill>
                <a:effectLst/>
                <a:latin typeface="+mj-lt"/>
                <a:ea typeface="Times New Roman" pitchFamily="18" charset="0"/>
                <a:cs typeface="Arial" pitchFamily="34" charset="0"/>
              </a:rPr>
              <a:t>Educación para la salud:</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Aplicación de la presión para poner inyecciones.</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C00000"/>
                </a:solidFill>
                <a:effectLst/>
                <a:latin typeface="+mj-lt"/>
                <a:ea typeface="Times New Roman" pitchFamily="18" charset="0"/>
                <a:cs typeface="Arial" pitchFamily="34" charset="0"/>
              </a:rPr>
              <a:t>3.</a:t>
            </a: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	</a:t>
            </a:r>
            <a:r>
              <a:rPr kumimoji="0" lang="es-ES" sz="2400" b="1" i="0" u="none" strike="noStrike" cap="none" normalizeH="0" baseline="0" dirty="0">
                <a:ln>
                  <a:noFill/>
                </a:ln>
                <a:solidFill>
                  <a:srgbClr val="002060"/>
                </a:solidFill>
                <a:effectLst/>
                <a:latin typeface="+mj-lt"/>
                <a:ea typeface="Times New Roman" pitchFamily="18" charset="0"/>
                <a:cs typeface="Arial" pitchFamily="34" charset="0"/>
              </a:rPr>
              <a:t>Educación vial:</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Presión de los neumáticos para el buen funcionamiento de los vehículos.</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Utilización de los sistemas hidráulicos para elevar coches y repararlos.</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C00000"/>
                </a:solidFill>
                <a:effectLst/>
                <a:latin typeface="+mj-lt"/>
                <a:ea typeface="Times New Roman" pitchFamily="18" charset="0"/>
                <a:cs typeface="Arial" pitchFamily="34" charset="0"/>
              </a:rPr>
              <a:t>4.</a:t>
            </a: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	</a:t>
            </a:r>
            <a:r>
              <a:rPr kumimoji="0" lang="es-ES" sz="2400" b="1" i="0" u="none" strike="noStrike" cap="none" normalizeH="0" baseline="0" dirty="0">
                <a:ln>
                  <a:noFill/>
                </a:ln>
                <a:solidFill>
                  <a:srgbClr val="002060"/>
                </a:solidFill>
                <a:effectLst/>
                <a:latin typeface="+mj-lt"/>
                <a:ea typeface="Times New Roman" pitchFamily="18" charset="0"/>
                <a:cs typeface="Arial" pitchFamily="34" charset="0"/>
              </a:rPr>
              <a:t>Educación del consumidor:</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Utilización de la olla a presión para cocer los alimentos en menos tiempo.</a:t>
            </a:r>
            <a:endParaRPr kumimoji="0" lang="es-ES" sz="2400" b="0" i="0" u="none" strike="noStrike" cap="none" normalizeH="0" baseline="0" dirty="0">
              <a:ln>
                <a:noFill/>
              </a:ln>
              <a:solidFill>
                <a:srgbClr val="00206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Prensas</a:t>
            </a:r>
            <a:r>
              <a:rPr kumimoji="0" lang="es-ES" sz="2400" b="0" i="0" u="none" strike="noStrike" cap="none" normalizeH="0" dirty="0">
                <a:ln>
                  <a:noFill/>
                </a:ln>
                <a:solidFill>
                  <a:srgbClr val="002060"/>
                </a:solidFill>
                <a:effectLst/>
                <a:latin typeface="+mj-lt"/>
                <a:ea typeface="Times New Roman" pitchFamily="18" charset="0"/>
                <a:cs typeface="Arial" pitchFamily="34" charset="0"/>
              </a:rPr>
              <a:t> </a:t>
            </a:r>
            <a:r>
              <a:rPr kumimoji="0" lang="es-ES" sz="2400" b="0" i="0" u="none" strike="noStrike" cap="none" normalizeH="0" baseline="0" dirty="0">
                <a:ln>
                  <a:noFill/>
                </a:ln>
                <a:solidFill>
                  <a:srgbClr val="002060"/>
                </a:solidFill>
                <a:effectLst/>
                <a:latin typeface="+mj-lt"/>
                <a:ea typeface="Times New Roman" pitchFamily="18" charset="0"/>
                <a:cs typeface="Arial" pitchFamily="34" charset="0"/>
              </a:rPr>
              <a:t>hidráulicas en la obtención de aceite o vino.</a:t>
            </a:r>
            <a:endParaRPr kumimoji="0" lang="es-ES" sz="2400" b="0" i="0" u="none" strike="noStrike" cap="none" normalizeH="0" baseline="0" dirty="0">
              <a:ln>
                <a:noFill/>
              </a:ln>
              <a:solidFill>
                <a:srgbClr val="002060"/>
              </a:solidFill>
              <a:effectLst/>
              <a:latin typeface="+mj-l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Competencias básicas</a:t>
            </a:r>
          </a:p>
        </p:txBody>
      </p:sp>
      <p:sp>
        <p:nvSpPr>
          <p:cNvPr id="5" name="4 Rectángulo"/>
          <p:cNvSpPr/>
          <p:nvPr/>
        </p:nvSpPr>
        <p:spPr>
          <a:xfrm>
            <a:off x="323528" y="764704"/>
            <a:ext cx="8604448" cy="3785652"/>
          </a:xfrm>
          <a:prstGeom prst="rect">
            <a:avLst/>
          </a:prstGeom>
        </p:spPr>
        <p:txBody>
          <a:bodyPr wrap="square">
            <a:spAutoFit/>
          </a:bodyPr>
          <a:lstStyle/>
          <a:p>
            <a:pPr algn="just"/>
            <a:r>
              <a:rPr lang="es-ES" sz="2400" b="1" dirty="0">
                <a:solidFill>
                  <a:srgbClr val="C00000"/>
                </a:solidFill>
              </a:rPr>
              <a:t>1. </a:t>
            </a:r>
            <a:r>
              <a:rPr lang="es-ES" sz="2400" b="1" dirty="0">
                <a:solidFill>
                  <a:srgbClr val="002060"/>
                </a:solidFill>
              </a:rPr>
              <a:t>Competencia matemática</a:t>
            </a:r>
          </a:p>
          <a:p>
            <a:pPr algn="just"/>
            <a:r>
              <a:rPr lang="es-ES" sz="2400" dirty="0">
                <a:solidFill>
                  <a:srgbClr val="002060"/>
                </a:solidFill>
              </a:rPr>
              <a:t>Relación de la presión en el interior de los fluidos con densidad y profundidad. </a:t>
            </a:r>
          </a:p>
          <a:p>
            <a:pPr algn="just"/>
            <a:r>
              <a:rPr lang="es-ES" sz="2400" dirty="0">
                <a:solidFill>
                  <a:srgbClr val="002060"/>
                </a:solidFill>
              </a:rPr>
              <a:t>Resolución de ejercicios de ecuaciones y cálculos matemáticos. </a:t>
            </a:r>
          </a:p>
          <a:p>
            <a:pPr algn="just"/>
            <a:r>
              <a:rPr lang="es-ES" sz="2400" dirty="0">
                <a:solidFill>
                  <a:srgbClr val="002060"/>
                </a:solidFill>
              </a:rPr>
              <a:t>Cambios de unidades de presión. </a:t>
            </a:r>
          </a:p>
          <a:p>
            <a:pPr algn="just"/>
            <a:r>
              <a:rPr lang="es-ES" sz="2400" b="1" dirty="0">
                <a:solidFill>
                  <a:srgbClr val="C00000"/>
                </a:solidFill>
              </a:rPr>
              <a:t>2. </a:t>
            </a:r>
            <a:r>
              <a:rPr lang="es-ES" sz="2400" b="1" dirty="0">
                <a:solidFill>
                  <a:srgbClr val="002060"/>
                </a:solidFill>
              </a:rPr>
              <a:t>Competencia en comunicación lingüística</a:t>
            </a:r>
          </a:p>
          <a:p>
            <a:pPr algn="just"/>
            <a:r>
              <a:rPr lang="es-ES" sz="2400" dirty="0">
                <a:solidFill>
                  <a:srgbClr val="002060"/>
                </a:solidFill>
              </a:rPr>
              <a:t>Adquisición de vocabulario científico.</a:t>
            </a:r>
          </a:p>
          <a:p>
            <a:pPr algn="just"/>
            <a:r>
              <a:rPr lang="es-ES" sz="2400" b="1" dirty="0">
                <a:solidFill>
                  <a:srgbClr val="C00000"/>
                </a:solidFill>
              </a:rPr>
              <a:t>3. </a:t>
            </a:r>
            <a:r>
              <a:rPr lang="es-ES" sz="2400" b="1" dirty="0">
                <a:solidFill>
                  <a:srgbClr val="002060"/>
                </a:solidFill>
              </a:rPr>
              <a:t>Competencia en el conocimiento y la interacción con el mundo físico</a:t>
            </a:r>
          </a:p>
          <a:p>
            <a:pPr algn="just"/>
            <a:r>
              <a:rPr lang="es-ES" sz="2400" b="1" dirty="0">
                <a:solidFill>
                  <a:srgbClr val="C00000"/>
                </a:solidFill>
              </a:rPr>
              <a:t>4. </a:t>
            </a:r>
            <a:r>
              <a:rPr lang="es-ES" sz="2400" b="1" dirty="0">
                <a:solidFill>
                  <a:srgbClr val="002060"/>
                </a:solidFill>
              </a:rPr>
              <a:t>Competencia para aprender a aprender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Criterios de evaluación</a:t>
            </a:r>
          </a:p>
        </p:txBody>
      </p:sp>
      <p:graphicFrame>
        <p:nvGraphicFramePr>
          <p:cNvPr id="8" name="7 Tabla"/>
          <p:cNvGraphicFramePr>
            <a:graphicFrameLocks noGrp="1"/>
          </p:cNvGraphicFramePr>
          <p:nvPr/>
        </p:nvGraphicFramePr>
        <p:xfrm>
          <a:off x="251520" y="628411"/>
          <a:ext cx="8568952" cy="5319656"/>
        </p:xfrm>
        <a:graphic>
          <a:graphicData uri="http://schemas.openxmlformats.org/drawingml/2006/table">
            <a:tbl>
              <a:tblPr/>
              <a:tblGrid>
                <a:gridCol w="8568952">
                  <a:extLst>
                    <a:ext uri="{9D8B030D-6E8A-4147-A177-3AD203B41FA5}">
                      <a16:colId xmlns:a16="http://schemas.microsoft.com/office/drawing/2014/main" xmlns="" val="20000"/>
                    </a:ext>
                  </a:extLst>
                </a:gridCol>
              </a:tblGrid>
              <a:tr h="597647">
                <a:tc>
                  <a:txBody>
                    <a:bodyPr/>
                    <a:lstStyle/>
                    <a:p>
                      <a:pPr algn="just">
                        <a:spcAft>
                          <a:spcPts val="0"/>
                        </a:spcAft>
                      </a:pPr>
                      <a:r>
                        <a:rPr lang="es-ES" sz="1900" b="1" dirty="0">
                          <a:solidFill>
                            <a:srgbClr val="002060"/>
                          </a:solidFill>
                          <a:latin typeface="+mn-lt"/>
                          <a:ea typeface="Times New Roman"/>
                          <a:cs typeface="Times New Roman"/>
                        </a:rPr>
                        <a:t>Valoración de la participación en clase</a:t>
                      </a:r>
                      <a:r>
                        <a:rPr lang="es-ES" sz="1900" dirty="0">
                          <a:solidFill>
                            <a:srgbClr val="002060"/>
                          </a:solidFill>
                          <a:latin typeface="+mn-lt"/>
                          <a:ea typeface="Times New Roman"/>
                          <a:cs typeface="Times New Roman"/>
                        </a:rPr>
                        <a:t>. </a:t>
                      </a:r>
                    </a:p>
                    <a:p>
                      <a:pPr marL="179705" indent="-179705" algn="just">
                        <a:spcAft>
                          <a:spcPts val="0"/>
                        </a:spcAft>
                      </a:pPr>
                      <a:r>
                        <a:rPr lang="es-ES" sz="1900" dirty="0">
                          <a:solidFill>
                            <a:srgbClr val="002060"/>
                          </a:solidFill>
                          <a:latin typeface="+mn-lt"/>
                          <a:ea typeface="Times New Roman"/>
                          <a:cs typeface="Times New Roman"/>
                        </a:rPr>
                        <a:t>La participación en los debates.</a:t>
                      </a:r>
                    </a:p>
                    <a:p>
                      <a:pPr marL="179705" indent="-179705" algn="just">
                        <a:spcAft>
                          <a:spcPts val="0"/>
                        </a:spcAft>
                        <a:buFont typeface="Symbol" pitchFamily="18" charset="2"/>
                        <a:buNone/>
                      </a:pPr>
                      <a:r>
                        <a:rPr lang="es-ES" sz="1900" dirty="0">
                          <a:solidFill>
                            <a:srgbClr val="002060"/>
                          </a:solidFill>
                          <a:latin typeface="+mn-lt"/>
                          <a:ea typeface="Times New Roman"/>
                          <a:cs typeface="Times New Roman"/>
                        </a:rPr>
                        <a:t>Respeto hacia los compañeros.</a:t>
                      </a:r>
                    </a:p>
                    <a:p>
                      <a:pPr marL="179705" indent="-179705" algn="just">
                        <a:spcAft>
                          <a:spcPts val="0"/>
                        </a:spcAft>
                        <a:buFont typeface="Symbol" pitchFamily="18" charset="2"/>
                        <a:buNone/>
                      </a:pPr>
                      <a:endParaRPr lang="es-ES" sz="800" dirty="0">
                        <a:solidFill>
                          <a:srgbClr val="002060"/>
                        </a:solidFill>
                        <a:latin typeface="+mn-lt"/>
                        <a:ea typeface="Times New Roman"/>
                        <a:cs typeface="Times New Roman"/>
                      </a:endParaRPr>
                    </a:p>
                  </a:txBody>
                  <a:tcPr marL="29052" marR="29052" marT="0" marB="0">
                    <a:lnL>
                      <a:noFill/>
                    </a:lnL>
                    <a:lnR>
                      <a:noFill/>
                    </a:lnR>
                    <a:lnT>
                      <a:noFill/>
                    </a:lnT>
                    <a:lnB>
                      <a:noFill/>
                    </a:lnB>
                  </a:tcPr>
                </a:tc>
                <a:extLst>
                  <a:ext uri="{0D108BD9-81ED-4DB2-BD59-A6C34878D82A}">
                    <a16:rowId xmlns:a16="http://schemas.microsoft.com/office/drawing/2014/main" xmlns="" val="10000"/>
                  </a:ext>
                </a:extLst>
              </a:tr>
              <a:tr h="1075765">
                <a:tc>
                  <a:txBody>
                    <a:bodyPr/>
                    <a:lstStyle/>
                    <a:p>
                      <a:pPr algn="just">
                        <a:spcAft>
                          <a:spcPts val="0"/>
                        </a:spcAft>
                      </a:pPr>
                      <a:r>
                        <a:rPr lang="es-ES" sz="1900" b="1" dirty="0">
                          <a:solidFill>
                            <a:srgbClr val="002060"/>
                          </a:solidFill>
                          <a:latin typeface="+mn-lt"/>
                          <a:ea typeface="Times New Roman"/>
                          <a:cs typeface="Times New Roman"/>
                        </a:rPr>
                        <a:t>Valoración de hábitos de trabajo</a:t>
                      </a:r>
                      <a:endParaRPr lang="es-ES" sz="1900" dirty="0">
                        <a:solidFill>
                          <a:srgbClr val="002060"/>
                        </a:solidFill>
                        <a:latin typeface="+mn-lt"/>
                        <a:ea typeface="Times New Roman"/>
                        <a:cs typeface="Times New Roman"/>
                      </a:endParaRPr>
                    </a:p>
                    <a:p>
                      <a:pPr marL="179705" indent="-179705" algn="just">
                        <a:spcAft>
                          <a:spcPts val="0"/>
                        </a:spcAft>
                      </a:pPr>
                      <a:r>
                        <a:rPr lang="es-ES" sz="1900" dirty="0">
                          <a:solidFill>
                            <a:srgbClr val="002060"/>
                          </a:solidFill>
                          <a:latin typeface="+mn-lt"/>
                          <a:ea typeface="Times New Roman"/>
                          <a:cs typeface="Times New Roman"/>
                        </a:rPr>
                        <a:t>El modo en que recoge y esquematiza la información.</a:t>
                      </a:r>
                    </a:p>
                    <a:p>
                      <a:pPr marL="179705" indent="-179705" algn="just">
                        <a:spcAft>
                          <a:spcPts val="0"/>
                        </a:spcAft>
                      </a:pPr>
                      <a:r>
                        <a:rPr lang="es-ES" sz="1900" dirty="0">
                          <a:solidFill>
                            <a:srgbClr val="002060"/>
                          </a:solidFill>
                          <a:latin typeface="+mn-lt"/>
                          <a:ea typeface="Times New Roman"/>
                          <a:cs typeface="Times New Roman"/>
                        </a:rPr>
                        <a:t>Interés por realizar las cuestiones y los problemas.</a:t>
                      </a:r>
                    </a:p>
                    <a:p>
                      <a:pPr marL="179705" indent="-179705" algn="just">
                        <a:spcAft>
                          <a:spcPts val="0"/>
                        </a:spcAft>
                      </a:pPr>
                      <a:r>
                        <a:rPr lang="es-ES" sz="1900" dirty="0">
                          <a:solidFill>
                            <a:srgbClr val="002060"/>
                          </a:solidFill>
                          <a:latin typeface="+mn-lt"/>
                          <a:ea typeface="Times New Roman"/>
                          <a:cs typeface="Times New Roman"/>
                        </a:rPr>
                        <a:t>Valoración del cuaderno de trabajo.</a:t>
                      </a:r>
                    </a:p>
                    <a:p>
                      <a:pPr marL="179705" indent="-179705" algn="just">
                        <a:spcAft>
                          <a:spcPts val="0"/>
                        </a:spcAft>
                      </a:pPr>
                      <a:endParaRPr lang="es-ES" sz="800" dirty="0">
                        <a:solidFill>
                          <a:srgbClr val="002060"/>
                        </a:solidFill>
                        <a:latin typeface="+mn-lt"/>
                        <a:ea typeface="Times New Roman"/>
                        <a:cs typeface="Times New Roman"/>
                      </a:endParaRPr>
                    </a:p>
                  </a:txBody>
                  <a:tcPr marL="29052" marR="29052" marT="0" marB="0">
                    <a:lnL>
                      <a:noFill/>
                    </a:lnL>
                    <a:lnR>
                      <a:noFill/>
                    </a:lnR>
                    <a:lnT>
                      <a:noFill/>
                    </a:lnT>
                    <a:lnB>
                      <a:noFill/>
                    </a:lnB>
                  </a:tcPr>
                </a:tc>
                <a:extLst>
                  <a:ext uri="{0D108BD9-81ED-4DB2-BD59-A6C34878D82A}">
                    <a16:rowId xmlns:a16="http://schemas.microsoft.com/office/drawing/2014/main" xmlns="" val="10001"/>
                  </a:ext>
                </a:extLst>
              </a:tr>
              <a:tr h="717176">
                <a:tc>
                  <a:txBody>
                    <a:bodyPr/>
                    <a:lstStyle/>
                    <a:p>
                      <a:pPr algn="just">
                        <a:spcAft>
                          <a:spcPts val="0"/>
                        </a:spcAft>
                      </a:pPr>
                      <a:r>
                        <a:rPr lang="es-ES" sz="1900" b="1" dirty="0">
                          <a:solidFill>
                            <a:srgbClr val="002060"/>
                          </a:solidFill>
                          <a:latin typeface="+mn-lt"/>
                          <a:ea typeface="Times New Roman"/>
                          <a:cs typeface="Times New Roman"/>
                        </a:rPr>
                        <a:t>Valoración de los objetivos de ampliación</a:t>
                      </a:r>
                      <a:endParaRPr lang="es-ES" sz="1900" dirty="0">
                        <a:solidFill>
                          <a:srgbClr val="002060"/>
                        </a:solidFill>
                        <a:latin typeface="+mn-lt"/>
                        <a:ea typeface="Times New Roman"/>
                        <a:cs typeface="Times New Roman"/>
                      </a:endParaRPr>
                    </a:p>
                    <a:p>
                      <a:pPr marL="179705" indent="-179705" algn="just">
                        <a:spcAft>
                          <a:spcPts val="0"/>
                        </a:spcAft>
                      </a:pPr>
                      <a:r>
                        <a:rPr lang="es-ES" sz="1900" dirty="0">
                          <a:solidFill>
                            <a:srgbClr val="002060"/>
                          </a:solidFill>
                          <a:latin typeface="+mn-lt"/>
                          <a:ea typeface="Times New Roman"/>
                          <a:cs typeface="Times New Roman"/>
                        </a:rPr>
                        <a:t>Resolución de cálculo</a:t>
                      </a:r>
                      <a:r>
                        <a:rPr lang="es-ES" sz="1900" baseline="0" dirty="0">
                          <a:solidFill>
                            <a:srgbClr val="002060"/>
                          </a:solidFill>
                          <a:latin typeface="+mn-lt"/>
                          <a:ea typeface="Times New Roman"/>
                          <a:cs typeface="Times New Roman"/>
                        </a:rPr>
                        <a:t> de densidad de un fluido en un tubo abierto en forma de U.</a:t>
                      </a:r>
                      <a:endParaRPr lang="es-ES" sz="1900" dirty="0">
                        <a:solidFill>
                          <a:srgbClr val="002060"/>
                        </a:solidFill>
                        <a:latin typeface="+mn-lt"/>
                        <a:ea typeface="Times New Roman"/>
                        <a:cs typeface="Times New Roman"/>
                      </a:endParaRPr>
                    </a:p>
                    <a:p>
                      <a:pPr marL="179705" indent="-179705" algn="just">
                        <a:spcAft>
                          <a:spcPts val="0"/>
                        </a:spcAft>
                        <a:buFont typeface="Symbol" pitchFamily="18" charset="2"/>
                        <a:buNone/>
                      </a:pPr>
                      <a:endParaRPr lang="es-ES" sz="800" dirty="0">
                        <a:solidFill>
                          <a:srgbClr val="002060"/>
                        </a:solidFill>
                        <a:latin typeface="+mn-lt"/>
                        <a:ea typeface="Times New Roman"/>
                        <a:cs typeface="Times New Roman"/>
                      </a:endParaRPr>
                    </a:p>
                  </a:txBody>
                  <a:tcPr marL="29052" marR="29052" marT="0" marB="0">
                    <a:lnL>
                      <a:noFill/>
                    </a:lnL>
                    <a:lnR>
                      <a:noFill/>
                    </a:lnR>
                    <a:lnT>
                      <a:noFill/>
                    </a:lnT>
                    <a:lnB>
                      <a:noFill/>
                    </a:lnB>
                  </a:tcPr>
                </a:tc>
                <a:extLst>
                  <a:ext uri="{0D108BD9-81ED-4DB2-BD59-A6C34878D82A}">
                    <a16:rowId xmlns:a16="http://schemas.microsoft.com/office/drawing/2014/main" xmlns="" val="10002"/>
                  </a:ext>
                </a:extLst>
              </a:tr>
              <a:tr h="1673412">
                <a:tc>
                  <a:txBody>
                    <a:bodyPr/>
                    <a:lstStyle/>
                    <a:p>
                      <a:pPr algn="just">
                        <a:spcAft>
                          <a:spcPts val="0"/>
                        </a:spcAft>
                      </a:pPr>
                      <a:r>
                        <a:rPr lang="es-ES" sz="1900" b="1" dirty="0">
                          <a:solidFill>
                            <a:srgbClr val="002060"/>
                          </a:solidFill>
                          <a:latin typeface="+mn-lt"/>
                          <a:ea typeface="Times New Roman"/>
                          <a:cs typeface="Times New Roman"/>
                        </a:rPr>
                        <a:t>Valoración de la adquisición de conocimientos y destrezas básicas</a:t>
                      </a:r>
                      <a:endParaRPr lang="es-ES" sz="1900" dirty="0">
                        <a:solidFill>
                          <a:srgbClr val="002060"/>
                        </a:solidFill>
                        <a:latin typeface="+mn-lt"/>
                        <a:ea typeface="Times New Roman"/>
                        <a:cs typeface="Times New Roman"/>
                      </a:endParaRPr>
                    </a:p>
                    <a:p>
                      <a:pPr marL="179705" indent="-179705" algn="just">
                        <a:spcAft>
                          <a:spcPts val="0"/>
                        </a:spcAft>
                      </a:pPr>
                      <a:r>
                        <a:rPr lang="es-ES" sz="1900" dirty="0">
                          <a:solidFill>
                            <a:srgbClr val="002060"/>
                          </a:solidFill>
                          <a:latin typeface="+mn-lt"/>
                          <a:ea typeface="Times New Roman"/>
                          <a:cs typeface="Times New Roman"/>
                        </a:rPr>
                        <a:t>Distinción entre fuerza y presión.</a:t>
                      </a:r>
                    </a:p>
                    <a:p>
                      <a:pPr marL="179705" indent="-179705" algn="just">
                        <a:spcAft>
                          <a:spcPts val="0"/>
                        </a:spcAft>
                      </a:pPr>
                      <a:r>
                        <a:rPr lang="es-ES" sz="1900" dirty="0">
                          <a:solidFill>
                            <a:srgbClr val="002060"/>
                          </a:solidFill>
                          <a:latin typeface="+mn-lt"/>
                          <a:ea typeface="Times New Roman"/>
                          <a:cs typeface="Times New Roman"/>
                        </a:rPr>
                        <a:t>Cálculo de presiones ejercidas por objetos situados en planos horizontales.</a:t>
                      </a:r>
                    </a:p>
                    <a:p>
                      <a:pPr marL="179705" indent="-179705" algn="just">
                        <a:spcAft>
                          <a:spcPts val="0"/>
                        </a:spcAft>
                      </a:pPr>
                      <a:r>
                        <a:rPr lang="es-ES" sz="1900" dirty="0">
                          <a:solidFill>
                            <a:srgbClr val="002060"/>
                          </a:solidFill>
                          <a:latin typeface="+mn-lt"/>
                          <a:ea typeface="Times New Roman"/>
                          <a:cs typeface="Times New Roman"/>
                        </a:rPr>
                        <a:t>Cambio de unidades de presión.</a:t>
                      </a:r>
                    </a:p>
                    <a:p>
                      <a:pPr marL="179705" indent="-179705" algn="just">
                        <a:spcAft>
                          <a:spcPts val="0"/>
                        </a:spcAft>
                      </a:pPr>
                      <a:r>
                        <a:rPr lang="es-ES" sz="1900" dirty="0">
                          <a:solidFill>
                            <a:srgbClr val="002060"/>
                          </a:solidFill>
                          <a:latin typeface="+mn-lt"/>
                          <a:ea typeface="Times New Roman"/>
                          <a:cs typeface="Times New Roman"/>
                        </a:rPr>
                        <a:t>Cálculo de presiones en el interior de líquidos.</a:t>
                      </a:r>
                    </a:p>
                    <a:p>
                      <a:pPr marL="179705" indent="-179705" algn="just">
                        <a:spcAft>
                          <a:spcPts val="0"/>
                        </a:spcAft>
                      </a:pPr>
                      <a:r>
                        <a:rPr lang="es-ES" sz="1900" dirty="0">
                          <a:solidFill>
                            <a:srgbClr val="002060"/>
                          </a:solidFill>
                          <a:latin typeface="+mn-lt"/>
                          <a:ea typeface="Times New Roman"/>
                          <a:cs typeface="Times New Roman"/>
                        </a:rPr>
                        <a:t>Aplicaciones del principio de Pascal a través de la prensa hidráulica.</a:t>
                      </a:r>
                    </a:p>
                    <a:p>
                      <a:pPr marL="0" indent="0" algn="just">
                        <a:spcAft>
                          <a:spcPts val="0"/>
                        </a:spcAft>
                      </a:pPr>
                      <a:r>
                        <a:rPr lang="es-ES" sz="1900" dirty="0">
                          <a:solidFill>
                            <a:srgbClr val="002060"/>
                          </a:solidFill>
                          <a:latin typeface="+mn-lt"/>
                          <a:ea typeface="Times New Roman"/>
                          <a:cs typeface="Times New Roman"/>
                        </a:rPr>
                        <a:t>Averiguar el empuje a que está sometido un cuerpo totalmente sumergido de forma teórica y</a:t>
                      </a:r>
                      <a:r>
                        <a:rPr lang="es-ES" sz="1900" baseline="0" dirty="0">
                          <a:solidFill>
                            <a:srgbClr val="002060"/>
                          </a:solidFill>
                          <a:latin typeface="+mn-lt"/>
                          <a:ea typeface="Times New Roman"/>
                          <a:cs typeface="Times New Roman"/>
                        </a:rPr>
                        <a:t> </a:t>
                      </a:r>
                      <a:r>
                        <a:rPr lang="es-ES" sz="1900" dirty="0">
                          <a:solidFill>
                            <a:srgbClr val="002060"/>
                          </a:solidFill>
                          <a:latin typeface="+mn-lt"/>
                          <a:ea typeface="Times New Roman"/>
                          <a:cs typeface="Times New Roman"/>
                        </a:rPr>
                        <a:t>experimental</a:t>
                      </a:r>
                      <a:r>
                        <a:rPr lang="es-ES" sz="2000" dirty="0">
                          <a:solidFill>
                            <a:srgbClr val="002060"/>
                          </a:solidFill>
                          <a:latin typeface="+mn-lt"/>
                          <a:ea typeface="Times New Roman"/>
                          <a:cs typeface="Times New Roman"/>
                        </a:rPr>
                        <a:t>.</a:t>
                      </a:r>
                    </a:p>
                  </a:txBody>
                  <a:tcPr marL="29052" marR="29052" marT="0" marB="0">
                    <a:lnL>
                      <a:noFill/>
                    </a:lnL>
                    <a:lnR>
                      <a:noFill/>
                    </a:lnR>
                    <a:lnT>
                      <a:noFill/>
                    </a:lnT>
                    <a:lnB>
                      <a:noFill/>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3002" t="22876" r="12838" b="43656"/>
          <a:stretch>
            <a:fillRect/>
          </a:stretch>
        </p:blipFill>
        <p:spPr bwMode="auto">
          <a:xfrm>
            <a:off x="107504" y="1628800"/>
            <a:ext cx="9001000" cy="2448272"/>
          </a:xfrm>
          <a:prstGeom prst="rect">
            <a:avLst/>
          </a:prstGeom>
          <a:noFill/>
          <a:ln w="9525">
            <a:noFill/>
            <a:miter lim="800000"/>
            <a:headEnd/>
            <a:tailEnd/>
          </a:ln>
        </p:spPr>
      </p:pic>
      <p:sp>
        <p:nvSpPr>
          <p:cNvPr id="5" name="4 CuadroTexto"/>
          <p:cNvSpPr txBox="1"/>
          <p:nvPr/>
        </p:nvSpPr>
        <p:spPr>
          <a:xfrm>
            <a:off x="611560" y="692696"/>
            <a:ext cx="7632848" cy="707886"/>
          </a:xfrm>
          <a:prstGeom prst="rect">
            <a:avLst/>
          </a:prstGeom>
          <a:noFill/>
        </p:spPr>
        <p:txBody>
          <a:bodyPr wrap="square" rtlCol="0">
            <a:spAutoFit/>
          </a:bodyPr>
          <a:lstStyle/>
          <a:p>
            <a:pPr algn="just"/>
            <a:r>
              <a:rPr lang="es-ES" sz="2000" b="1" dirty="0">
                <a:solidFill>
                  <a:srgbClr val="00B050"/>
                </a:solidFill>
              </a:rPr>
              <a:t>En cada caso se ejerce la misma fuerza sobre el mismo objeto en las parejas de situaciones que se presentan.</a:t>
            </a:r>
          </a:p>
        </p:txBody>
      </p:sp>
      <p:sp>
        <p:nvSpPr>
          <p:cNvPr id="7" name="1 Título"/>
          <p:cNvSpPr>
            <a:spLocks noGrp="1"/>
          </p:cNvSpPr>
          <p:nvPr>
            <p:ph type="title"/>
          </p:nvPr>
        </p:nvSpPr>
        <p:spPr>
          <a:xfrm>
            <a:off x="827584" y="72048"/>
            <a:ext cx="7520940" cy="548640"/>
          </a:xfrm>
        </p:spPr>
        <p:txBody>
          <a:bodyPr>
            <a:normAutofit/>
          </a:bodyPr>
          <a:lstStyle/>
          <a:p>
            <a:pPr algn="ctr"/>
            <a:r>
              <a:rPr lang="es-ES" sz="2800" b="1" dirty="0">
                <a:solidFill>
                  <a:schemeClr val="accent2"/>
                </a:solidFill>
              </a:rPr>
              <a:t>CONCEPTO DE PRESIÓN</a:t>
            </a:r>
          </a:p>
        </p:txBody>
      </p:sp>
      <p:sp>
        <p:nvSpPr>
          <p:cNvPr id="6" name="5 Rectángulo"/>
          <p:cNvSpPr/>
          <p:nvPr/>
        </p:nvSpPr>
        <p:spPr>
          <a:xfrm>
            <a:off x="0" y="5013176"/>
            <a:ext cx="914400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2699792" y="1484784"/>
            <a:ext cx="2448272"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5148064" y="1628800"/>
            <a:ext cx="2232248"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7380312" y="1700808"/>
            <a:ext cx="1403648"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2771800" y="3573016"/>
            <a:ext cx="3816424" cy="423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611560" y="3717032"/>
            <a:ext cx="7632848" cy="707886"/>
          </a:xfrm>
          <a:prstGeom prst="rect">
            <a:avLst/>
          </a:prstGeom>
          <a:noFill/>
        </p:spPr>
        <p:txBody>
          <a:bodyPr wrap="square" rtlCol="0">
            <a:spAutoFit/>
          </a:bodyPr>
          <a:lstStyle/>
          <a:p>
            <a:pPr algn="just"/>
            <a:r>
              <a:rPr lang="es-ES" sz="2000" b="1" dirty="0">
                <a:solidFill>
                  <a:srgbClr val="00B050"/>
                </a:solidFill>
              </a:rPr>
              <a:t>Cuanto menor es la superficie sobre la que actúa una fuerza, mayor es su efecto. Este efecto se denomina presión. </a:t>
            </a:r>
          </a:p>
        </p:txBody>
      </p:sp>
      <p:sp>
        <p:nvSpPr>
          <p:cNvPr id="14" name="13 CuadroTexto"/>
          <p:cNvSpPr txBox="1"/>
          <p:nvPr/>
        </p:nvSpPr>
        <p:spPr>
          <a:xfrm>
            <a:off x="4211960" y="4509120"/>
            <a:ext cx="1872208" cy="461665"/>
          </a:xfrm>
          <a:prstGeom prst="rect">
            <a:avLst/>
          </a:prstGeom>
          <a:noFill/>
        </p:spPr>
        <p:txBody>
          <a:bodyPr wrap="square" rtlCol="0">
            <a:spAutoFit/>
          </a:bodyPr>
          <a:lstStyle/>
          <a:p>
            <a:r>
              <a:rPr lang="es-ES" sz="2400" i="1" dirty="0">
                <a:solidFill>
                  <a:srgbClr val="002060"/>
                </a:solidFill>
              </a:rPr>
              <a:t>p = F/S</a:t>
            </a:r>
          </a:p>
        </p:txBody>
      </p:sp>
      <p:sp>
        <p:nvSpPr>
          <p:cNvPr id="15" name="14 CuadroTexto"/>
          <p:cNvSpPr txBox="1"/>
          <p:nvPr/>
        </p:nvSpPr>
        <p:spPr>
          <a:xfrm>
            <a:off x="3707904" y="5199583"/>
            <a:ext cx="2736304" cy="461665"/>
          </a:xfrm>
          <a:prstGeom prst="rect">
            <a:avLst/>
          </a:prstGeom>
          <a:noFill/>
        </p:spPr>
        <p:txBody>
          <a:bodyPr wrap="square" rtlCol="0">
            <a:spAutoFit/>
          </a:bodyPr>
          <a:lstStyle/>
          <a:p>
            <a:r>
              <a:rPr lang="es-ES" sz="2400" dirty="0">
                <a:solidFill>
                  <a:srgbClr val="002060"/>
                </a:solidFill>
              </a:rPr>
              <a:t>1 Pa = 1 N/1 m</a:t>
            </a:r>
            <a:r>
              <a:rPr lang="es-ES" sz="2400" baseline="30000" dirty="0">
                <a:solidFill>
                  <a:srgbClr val="00206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3" grpId="0"/>
      <p:bldP spid="14" grpId="0"/>
      <p:bldP spid="1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5200</TotalTime>
  <Words>1456</Words>
  <Application>Microsoft Office PowerPoint</Application>
  <PresentationFormat>Presentación en pantalla (4:3)</PresentationFormat>
  <Paragraphs>951</Paragraphs>
  <Slides>24</Slides>
  <Notes>23</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Ángulos</vt:lpstr>
      <vt:lpstr>Diapositiva 1</vt:lpstr>
      <vt:lpstr>Leyes educativas de referencia</vt:lpstr>
      <vt:lpstr>Unidad didáctica fuerzas y presiones en los fluidos</vt:lpstr>
      <vt:lpstr>Objetivos de Básicos</vt:lpstr>
      <vt:lpstr>contenidos</vt:lpstr>
      <vt:lpstr>Contenidos transversales</vt:lpstr>
      <vt:lpstr>Competencias básicas</vt:lpstr>
      <vt:lpstr>Criterios de evaluación</vt:lpstr>
      <vt:lpstr>CONCEPTO DE PRESIÓN</vt:lpstr>
      <vt:lpstr>Ejemplo 1</vt:lpstr>
      <vt:lpstr>CONCEPTO DE PRESIÓN HIDROSTÁTICA</vt:lpstr>
      <vt:lpstr>Ejemplo 2</vt:lpstr>
      <vt:lpstr>Ejemplo 3</vt:lpstr>
      <vt:lpstr>principio de pascal</vt:lpstr>
      <vt:lpstr>Principio de pascal: la prensa hidráulica</vt:lpstr>
      <vt:lpstr>EJEMPLO 4</vt:lpstr>
      <vt:lpstr>teorema de arquímedes</vt:lpstr>
      <vt:lpstr>TEOREMA DE ARQUÍMEDES</vt:lpstr>
      <vt:lpstr>TEOREMA DE ARQUÍMEDES</vt:lpstr>
      <vt:lpstr>Ejemplo 5</vt:lpstr>
      <vt:lpstr>Experimento de torricelli</vt:lpstr>
      <vt:lpstr>Aplicaciones de la presión atmosférica</vt:lpstr>
      <vt:lpstr>RELACIÓN DE ACTIVIDADES</vt:lpstr>
      <vt:lpstr>Mapa conceptual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102</cp:revision>
  <dcterms:created xsi:type="dcterms:W3CDTF">2014-06-22T13:53:30Z</dcterms:created>
  <dcterms:modified xsi:type="dcterms:W3CDTF">2018-04-11T14:43:08Z</dcterms:modified>
</cp:coreProperties>
</file>